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2" r:id="rId1"/>
  </p:sldMasterIdLst>
  <p:notesMasterIdLst>
    <p:notesMasterId r:id="rId3"/>
  </p:notesMasterIdLst>
  <p:handoutMasterIdLst>
    <p:handoutMasterId r:id="rId4"/>
  </p:handoutMasterIdLst>
  <p:sldIdLst>
    <p:sldId id="482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552">
          <p15:clr>
            <a:srgbClr val="A4A3A4"/>
          </p15:clr>
        </p15:guide>
        <p15:guide id="2" pos="268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99FF"/>
    <a:srgbClr val="F5F0AF"/>
    <a:srgbClr val="3366FF"/>
    <a:srgbClr val="FF99FF"/>
    <a:srgbClr val="99FF66"/>
    <a:srgbClr val="000066"/>
    <a:srgbClr val="440044"/>
    <a:srgbClr val="FF6600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829" autoAdjust="0"/>
  </p:normalViewPr>
  <p:slideViewPr>
    <p:cSldViewPr>
      <p:cViewPr varScale="1">
        <p:scale>
          <a:sx n="65" d="100"/>
          <a:sy n="65" d="100"/>
        </p:scale>
        <p:origin x="1536" y="66"/>
      </p:cViewPr>
      <p:guideLst>
        <p:guide orient="horz" pos="3552"/>
        <p:guide pos="268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440"/>
    </p:cViewPr>
  </p:sorterViewPr>
  <p:notesViewPr>
    <p:cSldViewPr>
      <p:cViewPr varScale="1">
        <p:scale>
          <a:sx n="53" d="100"/>
          <a:sy n="53" d="100"/>
        </p:scale>
        <p:origin x="-1926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0E304B0-DBA7-2949-96AE-5841CC6F5CF1}" type="doc">
      <dgm:prSet loTypeId="urn:microsoft.com/office/officeart/2008/layout/TitlePictureLineup" loCatId="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7C160E1-DD3B-1345-92B7-AFFAB3738498}">
      <dgm:prSet phldrT="[Text]" custT="1"/>
      <dgm:spPr>
        <a:solidFill>
          <a:srgbClr val="3366FF"/>
        </a:solidFill>
      </dgm:spPr>
      <dgm:t>
        <a:bodyPr/>
        <a:lstStyle/>
        <a:p>
          <a:r>
            <a:rPr lang="en-GB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Head of </a:t>
          </a:r>
          <a:r>
            <a:rPr lang="en-GB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Unit </a:t>
          </a:r>
          <a:r>
            <a:rPr lang="en-GB" sz="1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(All Units)</a:t>
          </a:r>
          <a:endParaRPr lang="en-GB" sz="14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905131C-5C9A-3B4C-8911-C18CDBD1D804}" type="parTrans" cxnId="{3B36FEEE-DE5C-1D4F-B455-F587DC14881C}">
      <dgm:prSet/>
      <dgm:spPr/>
      <dgm:t>
        <a:bodyPr/>
        <a:lstStyle/>
        <a:p>
          <a:endParaRPr lang="en-GB"/>
        </a:p>
      </dgm:t>
    </dgm:pt>
    <dgm:pt modelId="{D0EB1901-81F5-2D40-BD41-BC0EFEA606C7}" type="sibTrans" cxnId="{3B36FEEE-DE5C-1D4F-B455-F587DC14881C}">
      <dgm:prSet/>
      <dgm:spPr/>
      <dgm:t>
        <a:bodyPr/>
        <a:lstStyle/>
        <a:p>
          <a:endParaRPr lang="en-GB"/>
        </a:p>
      </dgm:t>
    </dgm:pt>
    <dgm:pt modelId="{F7882467-888F-E344-B643-544A506BFF7A}">
      <dgm:prSet phldrT="[Text]" custT="1"/>
      <dgm:spPr>
        <a:solidFill>
          <a:srgbClr val="3366FF"/>
        </a:solidFill>
      </dgm:spPr>
      <dgm:t>
        <a:bodyPr/>
        <a:lstStyle/>
        <a:p>
          <a:r>
            <a:rPr lang="en-GB" sz="19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Labs </a:t>
          </a:r>
          <a:r>
            <a:rPr lang="en-GB" sz="1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(+ STEM Units)</a:t>
          </a:r>
          <a:endParaRPr lang="en-GB" sz="14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DC3D527-6BB5-B841-80A0-9914C0CA6715}" type="parTrans" cxnId="{AEF8EF8F-95D4-E04A-B964-7F8384E14B93}">
      <dgm:prSet/>
      <dgm:spPr/>
      <dgm:t>
        <a:bodyPr/>
        <a:lstStyle/>
        <a:p>
          <a:endParaRPr lang="en-GB"/>
        </a:p>
      </dgm:t>
    </dgm:pt>
    <dgm:pt modelId="{D37D5D94-5B22-5648-8206-702C613CCBDE}" type="sibTrans" cxnId="{AEF8EF8F-95D4-E04A-B964-7F8384E14B93}">
      <dgm:prSet/>
      <dgm:spPr/>
      <dgm:t>
        <a:bodyPr/>
        <a:lstStyle/>
        <a:p>
          <a:endParaRPr lang="en-GB"/>
        </a:p>
      </dgm:t>
    </dgm:pt>
    <dgm:pt modelId="{A339A900-CDBB-F540-BE03-43230D2BE7AA}">
      <dgm:prSet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sz="1600" dirty="0" smtClean="0">
              <a:latin typeface="Arial" panose="020B0604020202020204" pitchFamily="34" charset="0"/>
              <a:cs typeface="Arial" panose="020B0604020202020204" pitchFamily="34" charset="0"/>
            </a:rPr>
            <a:t>Overview, evidence</a:t>
          </a:r>
          <a:endParaRPr lang="en-GB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75213DF-EB0B-EF47-8F53-DB5C121F0972}" type="parTrans" cxnId="{EC7C10BC-65FD-3844-A08C-A44E9260A3FC}">
      <dgm:prSet/>
      <dgm:spPr/>
      <dgm:t>
        <a:bodyPr/>
        <a:lstStyle/>
        <a:p>
          <a:endParaRPr lang="en-GB"/>
        </a:p>
      </dgm:t>
    </dgm:pt>
    <dgm:pt modelId="{4A2AD7EC-79C8-774D-872D-6076644A2FD5}" type="sibTrans" cxnId="{EC7C10BC-65FD-3844-A08C-A44E9260A3FC}">
      <dgm:prSet/>
      <dgm:spPr/>
      <dgm:t>
        <a:bodyPr/>
        <a:lstStyle/>
        <a:p>
          <a:endParaRPr lang="en-GB"/>
        </a:p>
      </dgm:t>
    </dgm:pt>
    <dgm:pt modelId="{2F7A394B-541D-6C4E-AFD8-8D27CBC2FC17}">
      <dgm:prSet custT="1"/>
      <dgm:spPr/>
      <dgm:t>
        <a:bodyPr/>
        <a:lstStyle/>
        <a:p>
          <a:pPr>
            <a:buNone/>
          </a:pPr>
          <a:r>
            <a:rPr lang="en-GB" sz="1600" dirty="0">
              <a:latin typeface="Arial" panose="020B0604020202020204" pitchFamily="34" charset="0"/>
              <a:cs typeface="Arial" panose="020B0604020202020204" pitchFamily="34" charset="0"/>
            </a:rPr>
            <a:t>Risk Assessments</a:t>
          </a:r>
        </a:p>
      </dgm:t>
    </dgm:pt>
    <dgm:pt modelId="{6C0CA287-8D74-C346-BB82-102CFEA8D6DD}" type="parTrans" cxnId="{75B80A63-7CD5-9446-A0B2-D391736D612B}">
      <dgm:prSet/>
      <dgm:spPr/>
      <dgm:t>
        <a:bodyPr/>
        <a:lstStyle/>
        <a:p>
          <a:endParaRPr lang="en-GB"/>
        </a:p>
      </dgm:t>
    </dgm:pt>
    <dgm:pt modelId="{D8004216-050A-494C-8D6B-B0B2F6C70EA4}" type="sibTrans" cxnId="{75B80A63-7CD5-9446-A0B2-D391736D612B}">
      <dgm:prSet/>
      <dgm:spPr/>
      <dgm:t>
        <a:bodyPr/>
        <a:lstStyle/>
        <a:p>
          <a:endParaRPr lang="en-GB"/>
        </a:p>
      </dgm:t>
    </dgm:pt>
    <dgm:pt modelId="{F4292978-3896-8346-BB3B-2ADCB05375EC}">
      <dgm:prSet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sz="1600" dirty="0" smtClean="0">
              <a:latin typeface="Arial" panose="020B0604020202020204" pitchFamily="34" charset="0"/>
              <a:cs typeface="Arial" panose="020B0604020202020204" pitchFamily="34" charset="0"/>
            </a:rPr>
            <a:t>Update Safety Training Records</a:t>
          </a:r>
          <a:endParaRPr lang="en-GB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3F797F6-EBEE-7C42-8C32-D817B29F8758}" type="parTrans" cxnId="{F17E1AE1-CAEA-F949-BD72-B00653703D98}">
      <dgm:prSet/>
      <dgm:spPr/>
      <dgm:t>
        <a:bodyPr/>
        <a:lstStyle/>
        <a:p>
          <a:endParaRPr lang="en-GB"/>
        </a:p>
      </dgm:t>
    </dgm:pt>
    <dgm:pt modelId="{9BD3B912-F9E0-774F-8CCD-7B66A0105AFB}" type="sibTrans" cxnId="{F17E1AE1-CAEA-F949-BD72-B00653703D98}">
      <dgm:prSet/>
      <dgm:spPr/>
      <dgm:t>
        <a:bodyPr/>
        <a:lstStyle/>
        <a:p>
          <a:endParaRPr lang="en-GB"/>
        </a:p>
      </dgm:t>
    </dgm:pt>
    <dgm:pt modelId="{89DD4B41-4864-9D4D-8675-BC226AA3BB34}">
      <dgm:prSet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sz="1600" dirty="0">
              <a:latin typeface="Arial" panose="020B0604020202020204" pitchFamily="34" charset="0"/>
              <a:cs typeface="Arial" panose="020B0604020202020204" pitchFamily="34" charset="0"/>
            </a:rPr>
            <a:t>Lab Rota</a:t>
          </a:r>
        </a:p>
      </dgm:t>
    </dgm:pt>
    <dgm:pt modelId="{D72457DF-56C9-264C-9FB9-825B0525D9AE}" type="parTrans" cxnId="{065F00D3-7C29-134B-9D3E-F67052431365}">
      <dgm:prSet/>
      <dgm:spPr/>
      <dgm:t>
        <a:bodyPr/>
        <a:lstStyle/>
        <a:p>
          <a:endParaRPr lang="en-GB"/>
        </a:p>
      </dgm:t>
    </dgm:pt>
    <dgm:pt modelId="{F8EAA1B3-6DBE-CC4D-8B09-37D6FDCC4650}" type="sibTrans" cxnId="{065F00D3-7C29-134B-9D3E-F67052431365}">
      <dgm:prSet/>
      <dgm:spPr/>
      <dgm:t>
        <a:bodyPr/>
        <a:lstStyle/>
        <a:p>
          <a:endParaRPr lang="en-GB"/>
        </a:p>
      </dgm:t>
    </dgm:pt>
    <dgm:pt modelId="{80955502-4D70-CF45-8FE8-5295A6F6521D}">
      <dgm:prSet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sz="1600" dirty="0" err="1">
              <a:latin typeface="Arial" panose="020B0604020202020204" pitchFamily="34" charset="0"/>
              <a:cs typeface="Arial" panose="020B0604020202020204" pitchFamily="34" charset="0"/>
            </a:rPr>
            <a:t>Covid</a:t>
          </a:r>
          <a:r>
            <a:rPr lang="en-GB" sz="1600" dirty="0">
              <a:latin typeface="Arial" panose="020B0604020202020204" pitchFamily="34" charset="0"/>
              <a:cs typeface="Arial" panose="020B0604020202020204" pitchFamily="34" charset="0"/>
            </a:rPr>
            <a:t> 19 </a:t>
          </a:r>
          <a:r>
            <a:rPr lang="en-GB" sz="1600" dirty="0" smtClean="0">
              <a:latin typeface="Arial" panose="020B0604020202020204" pitchFamily="34" charset="0"/>
              <a:cs typeface="Arial" panose="020B0604020202020204" pitchFamily="34" charset="0"/>
            </a:rPr>
            <a:t>Forms</a:t>
          </a:r>
          <a:endParaRPr lang="en-GB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8A25664-5EC4-C848-AE06-A70100872291}" type="parTrans" cxnId="{0035E322-9982-C84A-A15B-FC97395D6329}">
      <dgm:prSet/>
      <dgm:spPr/>
      <dgm:t>
        <a:bodyPr/>
        <a:lstStyle/>
        <a:p>
          <a:endParaRPr lang="en-GB"/>
        </a:p>
      </dgm:t>
    </dgm:pt>
    <dgm:pt modelId="{C3828EB3-F6E4-654D-A5DA-EE54FFD2621A}" type="sibTrans" cxnId="{0035E322-9982-C84A-A15B-FC97395D6329}">
      <dgm:prSet/>
      <dgm:spPr/>
      <dgm:t>
        <a:bodyPr/>
        <a:lstStyle/>
        <a:p>
          <a:endParaRPr lang="en-GB"/>
        </a:p>
      </dgm:t>
    </dgm:pt>
    <dgm:pt modelId="{A775CEC4-33E6-4241-9400-23BEED5DFBA1}">
      <dgm:prSet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sz="1600" dirty="0">
              <a:latin typeface="Arial" panose="020B0604020202020204" pitchFamily="34" charset="0"/>
              <a:cs typeface="Arial" panose="020B0604020202020204" pitchFamily="34" charset="0"/>
            </a:rPr>
            <a:t>Fieldwork </a:t>
          </a:r>
          <a:r>
            <a:rPr lang="en-GB" sz="1600" dirty="0" smtClean="0">
              <a:latin typeface="Arial" panose="020B0604020202020204" pitchFamily="34" charset="0"/>
              <a:cs typeface="Arial" panose="020B0604020202020204" pitchFamily="34" charset="0"/>
            </a:rPr>
            <a:t>RAs</a:t>
          </a:r>
          <a:endParaRPr lang="en-GB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413C27E-A978-D34B-9512-4009601C8A67}" type="parTrans" cxnId="{EC1E2CB2-297C-3E45-AEE6-071D72D88B33}">
      <dgm:prSet/>
      <dgm:spPr/>
      <dgm:t>
        <a:bodyPr/>
        <a:lstStyle/>
        <a:p>
          <a:endParaRPr lang="en-GB"/>
        </a:p>
      </dgm:t>
    </dgm:pt>
    <dgm:pt modelId="{78D15208-E49F-7F40-87C4-7B9DDE3D05C3}" type="sibTrans" cxnId="{EC1E2CB2-297C-3E45-AEE6-071D72D88B33}">
      <dgm:prSet/>
      <dgm:spPr/>
      <dgm:t>
        <a:bodyPr/>
        <a:lstStyle/>
        <a:p>
          <a:endParaRPr lang="en-GB"/>
        </a:p>
      </dgm:t>
    </dgm:pt>
    <dgm:pt modelId="{6661B526-768A-FA4A-8B6E-30C69A3435B7}">
      <dgm:prSet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sz="1600" dirty="0">
              <a:latin typeface="Arial" panose="020B0604020202020204" pitchFamily="34" charset="0"/>
              <a:cs typeface="Arial" panose="020B0604020202020204" pitchFamily="34" charset="0"/>
            </a:rPr>
            <a:t>Delivery of On-Line Training</a:t>
          </a:r>
        </a:p>
      </dgm:t>
    </dgm:pt>
    <dgm:pt modelId="{F1348C66-BFD1-F64A-BD7E-D89E332ED8FD}" type="parTrans" cxnId="{279A4AAE-BBB3-664B-8FC0-979E7E82F48A}">
      <dgm:prSet/>
      <dgm:spPr/>
      <dgm:t>
        <a:bodyPr/>
        <a:lstStyle/>
        <a:p>
          <a:endParaRPr lang="en-GB"/>
        </a:p>
      </dgm:t>
    </dgm:pt>
    <dgm:pt modelId="{2B6DBB36-AD6C-A349-9E21-24DBB6DD3B27}" type="sibTrans" cxnId="{279A4AAE-BBB3-664B-8FC0-979E7E82F48A}">
      <dgm:prSet/>
      <dgm:spPr/>
      <dgm:t>
        <a:bodyPr/>
        <a:lstStyle/>
        <a:p>
          <a:endParaRPr lang="en-GB"/>
        </a:p>
      </dgm:t>
    </dgm:pt>
    <dgm:pt modelId="{B295DFCF-4992-314E-B783-8E00FE2964F3}">
      <dgm:prSet custT="1"/>
      <dgm:spPr/>
      <dgm:t>
        <a:bodyPr/>
        <a:lstStyle/>
        <a:p>
          <a:pPr>
            <a:buNone/>
          </a:pPr>
          <a:r>
            <a:rPr lang="en-GB" sz="1600" dirty="0">
              <a:latin typeface="Arial" panose="020B0604020202020204" pitchFamily="34" charset="0"/>
              <a:cs typeface="Arial" panose="020B0604020202020204" pitchFamily="34" charset="0"/>
            </a:rPr>
            <a:t>Lab Induction</a:t>
          </a:r>
        </a:p>
      </dgm:t>
    </dgm:pt>
    <dgm:pt modelId="{B0E28AFB-C727-C648-8AAA-062F5A0A511F}" type="parTrans" cxnId="{6F773498-BF10-5046-AD27-77BAECE706A5}">
      <dgm:prSet/>
      <dgm:spPr/>
      <dgm:t>
        <a:bodyPr/>
        <a:lstStyle/>
        <a:p>
          <a:endParaRPr lang="en-GB"/>
        </a:p>
      </dgm:t>
    </dgm:pt>
    <dgm:pt modelId="{7F28AA94-2300-F444-987E-4903AB2E5680}" type="sibTrans" cxnId="{6F773498-BF10-5046-AD27-77BAECE706A5}">
      <dgm:prSet/>
      <dgm:spPr/>
      <dgm:t>
        <a:bodyPr/>
        <a:lstStyle/>
        <a:p>
          <a:endParaRPr lang="en-GB"/>
        </a:p>
      </dgm:t>
    </dgm:pt>
    <dgm:pt modelId="{11510DD9-837C-464B-9430-303F0F2348DE}">
      <dgm:prSet custT="1"/>
      <dgm:spPr/>
      <dgm:t>
        <a:bodyPr/>
        <a:lstStyle/>
        <a:p>
          <a:pPr>
            <a:buNone/>
          </a:pPr>
          <a:r>
            <a:rPr lang="en-GB" sz="1600" dirty="0">
              <a:latin typeface="Arial" panose="020B0604020202020204" pitchFamily="34" charset="0"/>
              <a:cs typeface="Arial" panose="020B0604020202020204" pitchFamily="34" charset="0"/>
            </a:rPr>
            <a:t>SOPs</a:t>
          </a:r>
        </a:p>
      </dgm:t>
    </dgm:pt>
    <dgm:pt modelId="{681668C9-317C-8C4B-B260-E7394533AB76}" type="parTrans" cxnId="{56E72084-22D2-644C-B97E-652CCEDA1BAF}">
      <dgm:prSet/>
      <dgm:spPr/>
      <dgm:t>
        <a:bodyPr/>
        <a:lstStyle/>
        <a:p>
          <a:endParaRPr lang="en-GB"/>
        </a:p>
      </dgm:t>
    </dgm:pt>
    <dgm:pt modelId="{C23A009E-6C29-4B48-BA6B-AB80C9FC945B}" type="sibTrans" cxnId="{56E72084-22D2-644C-B97E-652CCEDA1BAF}">
      <dgm:prSet/>
      <dgm:spPr/>
      <dgm:t>
        <a:bodyPr/>
        <a:lstStyle/>
        <a:p>
          <a:endParaRPr lang="en-GB"/>
        </a:p>
      </dgm:t>
    </dgm:pt>
    <dgm:pt modelId="{DF83631A-01F1-9B4D-9D7C-460A45D0B554}">
      <dgm:prSet custT="1"/>
      <dgm:spPr/>
      <dgm:t>
        <a:bodyPr/>
        <a:lstStyle/>
        <a:p>
          <a:pPr>
            <a:buNone/>
          </a:pPr>
          <a:r>
            <a:rPr lang="en-GB" sz="1600" dirty="0">
              <a:latin typeface="Arial" panose="020B0604020202020204" pitchFamily="34" charset="0"/>
              <a:cs typeface="Arial" panose="020B0604020202020204" pitchFamily="34" charset="0"/>
            </a:rPr>
            <a:t>Inventory &amp; Inspections </a:t>
          </a:r>
        </a:p>
      </dgm:t>
    </dgm:pt>
    <dgm:pt modelId="{135D7E87-1DD8-C549-8A1E-682499F642C6}" type="parTrans" cxnId="{CAAA4544-CFBA-C144-B70E-753EE90C25A4}">
      <dgm:prSet/>
      <dgm:spPr/>
      <dgm:t>
        <a:bodyPr/>
        <a:lstStyle/>
        <a:p>
          <a:endParaRPr lang="en-GB"/>
        </a:p>
      </dgm:t>
    </dgm:pt>
    <dgm:pt modelId="{9A2570FC-4B16-CC4C-82AE-A957EFB43C26}" type="sibTrans" cxnId="{CAAA4544-CFBA-C144-B70E-753EE90C25A4}">
      <dgm:prSet/>
      <dgm:spPr/>
      <dgm:t>
        <a:bodyPr/>
        <a:lstStyle/>
        <a:p>
          <a:endParaRPr lang="en-GB"/>
        </a:p>
      </dgm:t>
    </dgm:pt>
    <dgm:pt modelId="{E60C166C-0936-4B4A-9F70-F601C29AACBC}">
      <dgm:prSet custT="1"/>
      <dgm:spPr/>
      <dgm:t>
        <a:bodyPr/>
        <a:lstStyle/>
        <a:p>
          <a:pPr>
            <a:buNone/>
          </a:pPr>
          <a:r>
            <a:rPr lang="en-GB" sz="1400" dirty="0">
              <a:latin typeface="Arial" panose="020B0604020202020204" pitchFamily="34" charset="0"/>
              <a:cs typeface="Arial" panose="020B0604020202020204" pitchFamily="34" charset="0"/>
            </a:rPr>
            <a:t>Equipment</a:t>
          </a:r>
        </a:p>
      </dgm:t>
    </dgm:pt>
    <dgm:pt modelId="{D03FE47C-1A46-914D-BADA-07062F4CED29}" type="parTrans" cxnId="{0BA3C486-3BC4-1E4A-8109-23FC9DDA85A3}">
      <dgm:prSet/>
      <dgm:spPr/>
      <dgm:t>
        <a:bodyPr/>
        <a:lstStyle/>
        <a:p>
          <a:endParaRPr lang="en-GB"/>
        </a:p>
      </dgm:t>
    </dgm:pt>
    <dgm:pt modelId="{C877A232-C7E6-1F4B-935A-9BA9D35C05F5}" type="sibTrans" cxnId="{0BA3C486-3BC4-1E4A-8109-23FC9DDA85A3}">
      <dgm:prSet/>
      <dgm:spPr/>
      <dgm:t>
        <a:bodyPr/>
        <a:lstStyle/>
        <a:p>
          <a:endParaRPr lang="en-GB"/>
        </a:p>
      </dgm:t>
    </dgm:pt>
    <dgm:pt modelId="{2629ED72-F46A-7D48-8783-DB6609092BD5}">
      <dgm:prSet custT="1"/>
      <dgm:spPr/>
      <dgm:t>
        <a:bodyPr/>
        <a:lstStyle/>
        <a:p>
          <a:pPr>
            <a:buNone/>
          </a:pPr>
          <a:r>
            <a:rPr lang="en-GB" sz="1400" dirty="0">
              <a:latin typeface="Arial" panose="020B0604020202020204" pitchFamily="34" charset="0"/>
              <a:cs typeface="Arial" panose="020B0604020202020204" pitchFamily="34" charset="0"/>
            </a:rPr>
            <a:t>Chemical </a:t>
          </a:r>
          <a:r>
            <a:rPr lang="en-GB" sz="1400" dirty="0" smtClean="0">
              <a:latin typeface="Arial" panose="020B0604020202020204" pitchFamily="34" charset="0"/>
              <a:cs typeface="Arial" panose="020B0604020202020204" pitchFamily="34" charset="0"/>
            </a:rPr>
            <a:t>&amp; Biological</a:t>
          </a:r>
          <a:endParaRPr lang="en-GB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47E59C2-134A-D34D-8F8D-0D4FDC610E28}" type="sibTrans" cxnId="{1B693604-DF0C-CE40-BF1F-9645766FDECB}">
      <dgm:prSet/>
      <dgm:spPr/>
      <dgm:t>
        <a:bodyPr/>
        <a:lstStyle/>
        <a:p>
          <a:endParaRPr lang="en-GB"/>
        </a:p>
      </dgm:t>
    </dgm:pt>
    <dgm:pt modelId="{C7878227-FF53-AD4F-8B6E-295C75E24C23}" type="parTrans" cxnId="{1B693604-DF0C-CE40-BF1F-9645766FDECB}">
      <dgm:prSet/>
      <dgm:spPr/>
      <dgm:t>
        <a:bodyPr/>
        <a:lstStyle/>
        <a:p>
          <a:endParaRPr lang="en-GB"/>
        </a:p>
      </dgm:t>
    </dgm:pt>
    <dgm:pt modelId="{CC1A6520-0CE4-4646-8756-88054B2FA846}">
      <dgm:prSet custT="1"/>
      <dgm:spPr/>
      <dgm:t>
        <a:bodyPr/>
        <a:lstStyle/>
        <a:p>
          <a:pPr>
            <a:buNone/>
          </a:pPr>
          <a:r>
            <a:rPr lang="en-GB" sz="1600" dirty="0">
              <a:latin typeface="Arial" panose="020B0604020202020204" pitchFamily="34" charset="0"/>
              <a:cs typeface="Arial" panose="020B0604020202020204" pitchFamily="34" charset="0"/>
            </a:rPr>
            <a:t>Regulatory Records</a:t>
          </a:r>
        </a:p>
      </dgm:t>
    </dgm:pt>
    <dgm:pt modelId="{746CBEAE-C283-1E42-81B2-A1AC64C74822}" type="parTrans" cxnId="{2B9AC65D-8ADD-1D4C-A5E9-17428B76D380}">
      <dgm:prSet/>
      <dgm:spPr/>
      <dgm:t>
        <a:bodyPr/>
        <a:lstStyle/>
        <a:p>
          <a:endParaRPr lang="en-GB"/>
        </a:p>
      </dgm:t>
    </dgm:pt>
    <dgm:pt modelId="{853D0658-50B1-3049-BDAB-49378087FB83}" type="sibTrans" cxnId="{2B9AC65D-8ADD-1D4C-A5E9-17428B76D380}">
      <dgm:prSet/>
      <dgm:spPr/>
      <dgm:t>
        <a:bodyPr/>
        <a:lstStyle/>
        <a:p>
          <a:endParaRPr lang="en-GB"/>
        </a:p>
      </dgm:t>
    </dgm:pt>
    <dgm:pt modelId="{7E72DE43-9493-8747-89D7-CE996646E5BD}">
      <dgm:prSet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sz="1600" dirty="0">
              <a:latin typeface="Arial" panose="020B0604020202020204" pitchFamily="34" charset="0"/>
              <a:cs typeface="Arial" panose="020B0604020202020204" pitchFamily="34" charset="0"/>
            </a:rPr>
            <a:t>Researchers Listed</a:t>
          </a:r>
        </a:p>
      </dgm:t>
    </dgm:pt>
    <dgm:pt modelId="{05F3CF08-335C-964C-BC2D-519875AA2458}" type="parTrans" cxnId="{011A49D8-5225-3C4F-9B73-26077895C711}">
      <dgm:prSet/>
      <dgm:spPr/>
      <dgm:t>
        <a:bodyPr/>
        <a:lstStyle/>
        <a:p>
          <a:endParaRPr lang="en-GB"/>
        </a:p>
      </dgm:t>
    </dgm:pt>
    <dgm:pt modelId="{D3EB98E1-5F2B-1548-A1BD-EECB30E4556D}" type="sibTrans" cxnId="{011A49D8-5225-3C4F-9B73-26077895C711}">
      <dgm:prSet/>
      <dgm:spPr/>
      <dgm:t>
        <a:bodyPr/>
        <a:lstStyle/>
        <a:p>
          <a:endParaRPr lang="en-GB"/>
        </a:p>
      </dgm:t>
    </dgm:pt>
    <dgm:pt modelId="{8C4DB3D0-A3AB-9645-B0BF-D2792E9C4FBB}">
      <dgm:prSet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sz="1600" dirty="0">
              <a:latin typeface="Arial" panose="020B0604020202020204" pitchFamily="34" charset="0"/>
              <a:cs typeface="Arial" panose="020B0604020202020204" pitchFamily="34" charset="0"/>
            </a:rPr>
            <a:t>Project RAs</a:t>
          </a:r>
        </a:p>
      </dgm:t>
    </dgm:pt>
    <dgm:pt modelId="{BB89B529-2546-6247-A469-BA5542AEA9BA}" type="parTrans" cxnId="{FF11A3A4-7C85-A142-8CC3-387422DC6DEF}">
      <dgm:prSet/>
      <dgm:spPr/>
      <dgm:t>
        <a:bodyPr/>
        <a:lstStyle/>
        <a:p>
          <a:endParaRPr lang="en-GB"/>
        </a:p>
      </dgm:t>
    </dgm:pt>
    <dgm:pt modelId="{77ADCEEE-6946-7743-9182-6905412A13F0}" type="sibTrans" cxnId="{FF11A3A4-7C85-A142-8CC3-387422DC6DEF}">
      <dgm:prSet/>
      <dgm:spPr/>
      <dgm:t>
        <a:bodyPr/>
        <a:lstStyle/>
        <a:p>
          <a:endParaRPr lang="en-GB"/>
        </a:p>
      </dgm:t>
    </dgm:pt>
    <dgm:pt modelId="{16777E4A-8917-5649-A7AC-14C03E716E87}">
      <dgm:prSet phldrT="[Text]" custT="1"/>
      <dgm:spPr>
        <a:solidFill>
          <a:srgbClr val="3366FF"/>
        </a:solidFill>
      </dgm:spPr>
      <dgm:t>
        <a:bodyPr/>
        <a:lstStyle/>
        <a:p>
          <a:r>
            <a:rPr lang="en-GB" sz="21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PIs </a:t>
          </a:r>
          <a:r>
            <a:rPr lang="en-GB" sz="1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(+ STEM Units) </a:t>
          </a:r>
          <a:endParaRPr lang="en-GB" sz="14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B9717D7-9D08-5544-9357-660D89B56EB8}" type="sibTrans" cxnId="{8AD22F8E-4072-5A40-8EA6-751BD0ADE95D}">
      <dgm:prSet/>
      <dgm:spPr/>
      <dgm:t>
        <a:bodyPr/>
        <a:lstStyle/>
        <a:p>
          <a:endParaRPr lang="en-GB"/>
        </a:p>
      </dgm:t>
    </dgm:pt>
    <dgm:pt modelId="{754257D4-4BA9-5941-9EFF-D3604945BCD5}" type="parTrans" cxnId="{8AD22F8E-4072-5A40-8EA6-751BD0ADE95D}">
      <dgm:prSet/>
      <dgm:spPr/>
      <dgm:t>
        <a:bodyPr/>
        <a:lstStyle/>
        <a:p>
          <a:endParaRPr lang="en-GB"/>
        </a:p>
      </dgm:t>
    </dgm:pt>
    <dgm:pt modelId="{D874DC44-FA3E-524E-A521-BAF44FD0E49C}">
      <dgm:prSet custT="1"/>
      <dgm:spPr/>
      <dgm:t>
        <a:bodyPr/>
        <a:lstStyle/>
        <a:p>
          <a:pPr>
            <a:buNone/>
          </a:pPr>
          <a:r>
            <a:rPr lang="en-GB" sz="1600" dirty="0">
              <a:latin typeface="Arial" panose="020B0604020202020204" pitchFamily="34" charset="0"/>
              <a:cs typeface="Arial" panose="020B0604020202020204" pitchFamily="34" charset="0"/>
            </a:rPr>
            <a:t>Booking Equipment</a:t>
          </a:r>
        </a:p>
      </dgm:t>
    </dgm:pt>
    <dgm:pt modelId="{A0E17355-67EC-9B42-806A-6081BA78CB17}" type="parTrans" cxnId="{87270893-8E5C-CE42-8D8E-C373AE4E3E76}">
      <dgm:prSet/>
      <dgm:spPr/>
      <dgm:t>
        <a:bodyPr/>
        <a:lstStyle/>
        <a:p>
          <a:endParaRPr lang="en-GB"/>
        </a:p>
      </dgm:t>
    </dgm:pt>
    <dgm:pt modelId="{9D0F9B66-8BD0-3940-AD0B-D71DF8A6ACDA}" type="sibTrans" cxnId="{87270893-8E5C-CE42-8D8E-C373AE4E3E76}">
      <dgm:prSet/>
      <dgm:spPr/>
      <dgm:t>
        <a:bodyPr/>
        <a:lstStyle/>
        <a:p>
          <a:endParaRPr lang="en-GB"/>
        </a:p>
      </dgm:t>
    </dgm:pt>
    <dgm:pt modelId="{8D65009E-6B37-6E4C-B641-75A3B2862454}">
      <dgm:prSet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GB" sz="1600" dirty="0"/>
        </a:p>
      </dgm:t>
    </dgm:pt>
    <dgm:pt modelId="{1F6608BA-5E3C-D846-8828-90781FE460C8}" type="parTrans" cxnId="{8FE9DAC2-9D90-9745-873B-D3EEB3357C54}">
      <dgm:prSet/>
      <dgm:spPr/>
      <dgm:t>
        <a:bodyPr/>
        <a:lstStyle/>
        <a:p>
          <a:endParaRPr lang="en-US"/>
        </a:p>
      </dgm:t>
    </dgm:pt>
    <dgm:pt modelId="{88A2474C-3B6A-3642-A84A-877415F439A1}" type="sibTrans" cxnId="{8FE9DAC2-9D90-9745-873B-D3EEB3357C54}">
      <dgm:prSet/>
      <dgm:spPr/>
      <dgm:t>
        <a:bodyPr/>
        <a:lstStyle/>
        <a:p>
          <a:endParaRPr lang="en-US"/>
        </a:p>
      </dgm:t>
    </dgm:pt>
    <dgm:pt modelId="{CA0673DA-0A2D-4B34-8D1E-E0B919071473}">
      <dgm:prSet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GB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69F9991-B78E-45DC-947B-47AAEBEC44C0}" type="parTrans" cxnId="{DC17CC1B-5E93-4C73-8B51-B84C658520EB}">
      <dgm:prSet/>
      <dgm:spPr/>
      <dgm:t>
        <a:bodyPr/>
        <a:lstStyle/>
        <a:p>
          <a:endParaRPr lang="en-US"/>
        </a:p>
      </dgm:t>
    </dgm:pt>
    <dgm:pt modelId="{FE97F8DA-CF6E-48E2-83CD-0F12F194A69E}" type="sibTrans" cxnId="{DC17CC1B-5E93-4C73-8B51-B84C658520EB}">
      <dgm:prSet/>
      <dgm:spPr/>
      <dgm:t>
        <a:bodyPr/>
        <a:lstStyle/>
        <a:p>
          <a:endParaRPr lang="en-US"/>
        </a:p>
      </dgm:t>
    </dgm:pt>
    <dgm:pt modelId="{6108A8E1-F867-47A6-946F-4CF7E581E78E}">
      <dgm:prSet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sz="1600" dirty="0" smtClean="0">
              <a:latin typeface="Arial" panose="020B0604020202020204" pitchFamily="34" charset="0"/>
              <a:cs typeface="Arial" panose="020B0604020202020204" pitchFamily="34" charset="0"/>
            </a:rPr>
            <a:t>PI Compliance Form on-line </a:t>
          </a:r>
          <a:r>
            <a:rPr lang="en-GB" sz="1200" dirty="0" smtClean="0">
              <a:latin typeface="Arial" panose="020B0604020202020204" pitchFamily="34" charset="0"/>
              <a:cs typeface="Arial" panose="020B0604020202020204" pitchFamily="34" charset="0"/>
            </a:rPr>
            <a:t>(WIP)</a:t>
          </a:r>
          <a:endParaRPr lang="en-GB" sz="12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AA5ECCD-2B59-487B-9C48-CF37CAB1FC4C}" type="parTrans" cxnId="{C7A297C6-B866-423B-A35E-F0D8775D6C65}">
      <dgm:prSet/>
      <dgm:spPr/>
      <dgm:t>
        <a:bodyPr/>
        <a:lstStyle/>
        <a:p>
          <a:endParaRPr lang="en-US"/>
        </a:p>
      </dgm:t>
    </dgm:pt>
    <dgm:pt modelId="{B4445491-92F9-4E55-884F-1023FDC34E8D}" type="sibTrans" cxnId="{C7A297C6-B866-423B-A35E-F0D8775D6C65}">
      <dgm:prSet/>
      <dgm:spPr/>
      <dgm:t>
        <a:bodyPr/>
        <a:lstStyle/>
        <a:p>
          <a:endParaRPr lang="en-US"/>
        </a:p>
      </dgm:t>
    </dgm:pt>
    <dgm:pt modelId="{E1FBFBEC-577D-4F48-9DDC-9C4799214393}">
      <dgm:prSet custT="1"/>
      <dgm:spPr/>
      <dgm:t>
        <a:bodyPr/>
        <a:lstStyle/>
        <a:p>
          <a:pPr marL="0" lvl="0" indent="0" defTabSz="914400">
            <a:lnSpc>
              <a:spcPct val="100000"/>
            </a:lnSpc>
            <a:spcBef>
              <a:spcPts val="0"/>
            </a:spcBef>
            <a:spcAft>
              <a:spcPts val="0"/>
            </a:spcAft>
            <a:buNone/>
          </a:pPr>
          <a:r>
            <a:rPr lang="en-IE" sz="1600" dirty="0" smtClean="0">
              <a:latin typeface="Arial" panose="020B0604020202020204" pitchFamily="34" charset="0"/>
              <a:cs typeface="Arial" panose="020B0604020202020204" pitchFamily="34" charset="0"/>
            </a:rPr>
            <a:t>Secure elements for sensitive clinical data etc.</a:t>
          </a:r>
          <a:endParaRPr lang="en-GB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BA0C77E-B61B-47E9-BC95-2547CC8F2F81}" type="parTrans" cxnId="{FB0BC753-3DB3-40C8-9DCF-9791D487B9C7}">
      <dgm:prSet/>
      <dgm:spPr/>
      <dgm:t>
        <a:bodyPr/>
        <a:lstStyle/>
        <a:p>
          <a:endParaRPr lang="en-US"/>
        </a:p>
      </dgm:t>
    </dgm:pt>
    <dgm:pt modelId="{AAA9B452-FD0F-44E6-9EB6-248B6B74BDCF}" type="sibTrans" cxnId="{FB0BC753-3DB3-40C8-9DCF-9791D487B9C7}">
      <dgm:prSet/>
      <dgm:spPr/>
      <dgm:t>
        <a:bodyPr/>
        <a:lstStyle/>
        <a:p>
          <a:endParaRPr lang="en-US"/>
        </a:p>
      </dgm:t>
    </dgm:pt>
    <dgm:pt modelId="{B9329D4C-1939-4ECA-A915-496CAE1CC77D}">
      <dgm:prSet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sz="1600" dirty="0" smtClean="0">
              <a:latin typeface="Arial" panose="020B0604020202020204" pitchFamily="34" charset="0"/>
              <a:cs typeface="Arial" panose="020B0604020202020204" pitchFamily="34" charset="0"/>
            </a:rPr>
            <a:t>Unit Safety </a:t>
          </a:r>
          <a:r>
            <a:rPr lang="en-GB" sz="1600" dirty="0">
              <a:latin typeface="Arial" panose="020B0604020202020204" pitchFamily="34" charset="0"/>
              <a:cs typeface="Arial" panose="020B0604020202020204" pitchFamily="34" charset="0"/>
            </a:rPr>
            <a:t>Statement</a:t>
          </a:r>
        </a:p>
      </dgm:t>
    </dgm:pt>
    <dgm:pt modelId="{804465A4-EB28-4483-A887-EFB7CE22EBF7}" type="parTrans" cxnId="{BD11DBB4-C294-4C4F-AC71-FE3D125089BA}">
      <dgm:prSet/>
      <dgm:spPr/>
      <dgm:t>
        <a:bodyPr/>
        <a:lstStyle/>
        <a:p>
          <a:endParaRPr lang="en-US"/>
        </a:p>
      </dgm:t>
    </dgm:pt>
    <dgm:pt modelId="{360F04F3-1EB3-46EF-AAA9-D3A299792B7A}" type="sibTrans" cxnId="{BD11DBB4-C294-4C4F-AC71-FE3D125089BA}">
      <dgm:prSet/>
      <dgm:spPr/>
      <dgm:t>
        <a:bodyPr/>
        <a:lstStyle/>
        <a:p>
          <a:endParaRPr lang="en-US"/>
        </a:p>
      </dgm:t>
    </dgm:pt>
    <dgm:pt modelId="{4EE3C098-CDC0-446F-9524-3FA3BC9DAA21}">
      <dgm:prSet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sz="1600" dirty="0" smtClean="0">
              <a:latin typeface="Arial" panose="020B0604020202020204" pitchFamily="34" charset="0"/>
              <a:cs typeface="Arial" panose="020B0604020202020204" pitchFamily="34" charset="0"/>
            </a:rPr>
            <a:t>Unit Inspections</a:t>
          </a:r>
          <a:endParaRPr lang="en-GB" sz="16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GB" sz="1400" dirty="0"/>
        </a:p>
      </dgm:t>
    </dgm:pt>
    <dgm:pt modelId="{D7D13F0F-7914-4DAC-BEB8-041F83A4576C}" type="parTrans" cxnId="{A17E4FE0-2A47-43D3-8336-7D06371C71DE}">
      <dgm:prSet/>
      <dgm:spPr/>
      <dgm:t>
        <a:bodyPr/>
        <a:lstStyle/>
        <a:p>
          <a:endParaRPr lang="en-US"/>
        </a:p>
      </dgm:t>
    </dgm:pt>
    <dgm:pt modelId="{03092B62-D11D-4AD9-80B7-1DD277E08064}" type="sibTrans" cxnId="{A17E4FE0-2A47-43D3-8336-7D06371C71DE}">
      <dgm:prSet/>
      <dgm:spPr/>
      <dgm:t>
        <a:bodyPr/>
        <a:lstStyle/>
        <a:p>
          <a:endParaRPr lang="en-US"/>
        </a:p>
      </dgm:t>
    </dgm:pt>
    <dgm:pt modelId="{7E16CFFA-2BDF-4697-84EB-E5E5B1604A3A}">
      <dgm:prSet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sz="1600" dirty="0" smtClean="0">
              <a:latin typeface="Arial" panose="020B0604020202020204" pitchFamily="34" charset="0"/>
              <a:cs typeface="Arial" panose="020B0604020202020204" pitchFamily="34" charset="0"/>
            </a:rPr>
            <a:t>Unit “Safety” Staff</a:t>
          </a:r>
          <a:endParaRPr lang="en-GB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83C39E3-9886-4A63-B842-EC5185C8BF9C}" type="parTrans" cxnId="{6F4D135F-2E1E-40FF-8B3B-B48614A650D7}">
      <dgm:prSet/>
      <dgm:spPr/>
      <dgm:t>
        <a:bodyPr/>
        <a:lstStyle/>
        <a:p>
          <a:endParaRPr lang="en-US"/>
        </a:p>
      </dgm:t>
    </dgm:pt>
    <dgm:pt modelId="{D9EE0746-FD55-4A57-8ED4-04F374BDEABC}" type="sibTrans" cxnId="{6F4D135F-2E1E-40FF-8B3B-B48614A650D7}">
      <dgm:prSet/>
      <dgm:spPr/>
      <dgm:t>
        <a:bodyPr/>
        <a:lstStyle/>
        <a:p>
          <a:endParaRPr lang="en-US"/>
        </a:p>
      </dgm:t>
    </dgm:pt>
    <dgm:pt modelId="{7994E6AD-C53B-4424-B561-F62CE50D2A1B}">
      <dgm:prSet custT="1"/>
      <dgm:spPr/>
      <dgm:t>
        <a:bodyPr/>
        <a:lstStyle/>
        <a:p>
          <a:pPr>
            <a:buNone/>
          </a:pPr>
          <a:r>
            <a:rPr lang="en-GB" sz="1400" dirty="0" smtClean="0">
              <a:latin typeface="Arial" panose="020B0604020202020204" pitchFamily="34" charset="0"/>
              <a:cs typeface="Arial" panose="020B0604020202020204" pitchFamily="34" charset="0"/>
            </a:rPr>
            <a:t>Out of Hours</a:t>
          </a:r>
          <a:endParaRPr lang="en-GB" sz="1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2CA9B6C-3B51-4177-9AF0-6F1CFF72979E}" type="parTrans" cxnId="{AED55E56-C46A-44BA-8A4A-A65F73CC1793}">
      <dgm:prSet/>
      <dgm:spPr/>
      <dgm:t>
        <a:bodyPr/>
        <a:lstStyle/>
        <a:p>
          <a:endParaRPr lang="en-US"/>
        </a:p>
      </dgm:t>
    </dgm:pt>
    <dgm:pt modelId="{245DCF89-02AB-4ADF-B49C-F94E0055905C}" type="sibTrans" cxnId="{AED55E56-C46A-44BA-8A4A-A65F73CC1793}">
      <dgm:prSet/>
      <dgm:spPr/>
      <dgm:t>
        <a:bodyPr/>
        <a:lstStyle/>
        <a:p>
          <a:endParaRPr lang="en-US"/>
        </a:p>
      </dgm:t>
    </dgm:pt>
    <dgm:pt modelId="{F6CF11E6-ABA6-E041-A896-4E6119DE2243}" type="pres">
      <dgm:prSet presAssocID="{C0E304B0-DBA7-2949-96AE-5841CC6F5CF1}" presName="Name0" presStyleCnt="0">
        <dgm:presLayoutVars>
          <dgm:dir/>
        </dgm:presLayoutVars>
      </dgm:prSet>
      <dgm:spPr/>
      <dgm:t>
        <a:bodyPr/>
        <a:lstStyle/>
        <a:p>
          <a:endParaRPr lang="en-US"/>
        </a:p>
      </dgm:t>
    </dgm:pt>
    <dgm:pt modelId="{EA7B1308-3A80-8047-9F15-945E2FBD389A}" type="pres">
      <dgm:prSet presAssocID="{D7C160E1-DD3B-1345-92B7-AFFAB3738498}" presName="composite" presStyleCnt="0"/>
      <dgm:spPr/>
    </dgm:pt>
    <dgm:pt modelId="{A536AC32-D2A2-844E-8648-37F7B330DE7E}" type="pres">
      <dgm:prSet presAssocID="{D7C160E1-DD3B-1345-92B7-AFFAB3738498}" presName="Accent" presStyleLbl="alignAcc1" presStyleIdx="0" presStyleCnt="3"/>
      <dgm:spPr/>
    </dgm:pt>
    <dgm:pt modelId="{28F6A113-FCD8-744A-B335-2A8870D4AD4B}" type="pres">
      <dgm:prSet presAssocID="{D7C160E1-DD3B-1345-92B7-AFFAB3738498}" presName="Image" presStyleLbl="node1" presStyleIdx="0" presStyleCnt="3" custScaleX="143104" custLinFactNeighborX="-4475" custLinFactNeighborY="5139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DCB96A75-5901-F344-857E-8A95709C7377}" type="pres">
      <dgm:prSet presAssocID="{D7C160E1-DD3B-1345-92B7-AFFAB3738498}" presName="Child" presStyleLbl="revTx" presStyleIdx="0" presStyleCnt="3" custScaleX="208316" custScaleY="740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F481E9-D5CE-834B-AEC4-38304785AC0C}" type="pres">
      <dgm:prSet presAssocID="{D7C160E1-DD3B-1345-92B7-AFFAB3738498}" presName="Parent" presStyleLbl="alignNode1" presStyleIdx="0" presStyleCnt="3" custScaleX="172059" custScaleY="193761" custLinFactNeighborX="-188" custLinFactNeighborY="-7170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3754C2-BD64-E945-B296-E05574AC6352}" type="pres">
      <dgm:prSet presAssocID="{D0EB1901-81F5-2D40-BD41-BC0EFEA606C7}" presName="sibTrans" presStyleCnt="0"/>
      <dgm:spPr/>
    </dgm:pt>
    <dgm:pt modelId="{1E158578-E567-1143-9BC1-B5DB89871096}" type="pres">
      <dgm:prSet presAssocID="{16777E4A-8917-5649-A7AC-14C03E716E87}" presName="composite" presStyleCnt="0"/>
      <dgm:spPr/>
    </dgm:pt>
    <dgm:pt modelId="{9FAE6A49-AAA2-D347-85D3-1F886E8619BC}" type="pres">
      <dgm:prSet presAssocID="{16777E4A-8917-5649-A7AC-14C03E716E87}" presName="Accent" presStyleLbl="alignAcc1" presStyleIdx="1" presStyleCnt="3"/>
      <dgm:spPr/>
    </dgm:pt>
    <dgm:pt modelId="{37A408B5-918D-DD4C-A0D4-5B2F6F72F6F2}" type="pres">
      <dgm:prSet presAssocID="{16777E4A-8917-5649-A7AC-14C03E716E87}" presName="Image" presStyleLbl="node1" presStyleIdx="1" presStyleCnt="3" custScaleX="117040" custScaleY="97190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37B1DDAF-A1D0-424D-B588-48720D4F1760}" type="pres">
      <dgm:prSet presAssocID="{16777E4A-8917-5649-A7AC-14C03E716E87}" presName="Child" presStyleLbl="revTx" presStyleIdx="1" presStyleCnt="3" custScaleX="213152" custScaleY="5745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D5F019-AE1D-AD4B-BB30-5DE315C47C07}" type="pres">
      <dgm:prSet presAssocID="{16777E4A-8917-5649-A7AC-14C03E716E87}" presName="Parent" presStyleLbl="alignNode1" presStyleIdx="1" presStyleCnt="3" custScaleX="176354" custScaleY="169055" custLinFactNeighborX="1557" custLinFactNeighborY="-6815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2326B9-0E30-F44D-988D-252CE02D3836}" type="pres">
      <dgm:prSet presAssocID="{0B9717D7-9D08-5544-9357-660D89B56EB8}" presName="sibTrans" presStyleCnt="0"/>
      <dgm:spPr/>
    </dgm:pt>
    <dgm:pt modelId="{CE73AE68-2CD4-554F-BC74-A992DF349A7D}" type="pres">
      <dgm:prSet presAssocID="{F7882467-888F-E344-B643-544A506BFF7A}" presName="composite" presStyleCnt="0"/>
      <dgm:spPr/>
    </dgm:pt>
    <dgm:pt modelId="{93CA76DF-C464-6042-AAF3-67A31BDB578C}" type="pres">
      <dgm:prSet presAssocID="{F7882467-888F-E344-B643-544A506BFF7A}" presName="Accent" presStyleLbl="alignAcc1" presStyleIdx="2" presStyleCnt="3"/>
      <dgm:spPr/>
    </dgm:pt>
    <dgm:pt modelId="{284805A8-7D20-F247-9187-B66685218AD1}" type="pres">
      <dgm:prSet presAssocID="{F7882467-888F-E344-B643-544A506BFF7A}" presName="Image" presStyleLbl="node1" presStyleIdx="2" presStyleCnt="3"/>
      <dgm:spPr>
        <a:blipFill rotWithShape="1"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E1455ABF-26D7-A74D-BC01-D70E2665B63F}" type="pres">
      <dgm:prSet presAssocID="{F7882467-888F-E344-B643-544A506BFF7A}" presName="Child" presStyleLbl="revTx" presStyleIdx="2" presStyleCnt="3" custScaleX="203729" custScaleY="6752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7C0623-98CA-6143-9D3E-D5DC49C2C35C}" type="pres">
      <dgm:prSet presAssocID="{F7882467-888F-E344-B643-544A506BFF7A}" presName="Parent" presStyleLbl="alignNode1" presStyleIdx="2" presStyleCnt="3" custScaleX="159666" custScaleY="209803" custLinFactNeighborX="873" custLinFactNeighborY="-7548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F42410E-8DE2-844B-9C92-0A337ADD6A64}" type="presOf" srcId="{16777E4A-8917-5649-A7AC-14C03E716E87}" destId="{B4D5F019-AE1D-AD4B-BB30-5DE315C47C07}" srcOrd="0" destOrd="0" presId="urn:microsoft.com/office/officeart/2008/layout/TitlePictureLineup"/>
    <dgm:cxn modelId="{8BA08636-DA4A-7846-9475-FD8E3A7800B6}" type="presOf" srcId="{CC1A6520-0CE4-4646-8756-88054B2FA846}" destId="{E1455ABF-26D7-A74D-BC01-D70E2665B63F}" srcOrd="0" destOrd="5" presId="urn:microsoft.com/office/officeart/2008/layout/TitlePictureLineup"/>
    <dgm:cxn modelId="{A22D41D8-7C65-0546-9B03-593925B6C1A2}" type="presOf" srcId="{D7C160E1-DD3B-1345-92B7-AFFAB3738498}" destId="{9BF481E9-D5CE-834B-AEC4-38304785AC0C}" srcOrd="0" destOrd="0" presId="urn:microsoft.com/office/officeart/2008/layout/TitlePictureLineup"/>
    <dgm:cxn modelId="{BC808A2E-9A20-4154-AC2C-8DE569009C26}" type="presOf" srcId="{B9329D4C-1939-4ECA-A915-496CAE1CC77D}" destId="{DCB96A75-5901-F344-857E-8A95709C7377}" srcOrd="0" destOrd="1" presId="urn:microsoft.com/office/officeart/2008/layout/TitlePictureLineup"/>
    <dgm:cxn modelId="{2B9AC65D-8ADD-1D4C-A5E9-17428B76D380}" srcId="{F7882467-888F-E344-B643-544A506BFF7A}" destId="{CC1A6520-0CE4-4646-8756-88054B2FA846}" srcOrd="2" destOrd="0" parTransId="{746CBEAE-C283-1E42-81B2-A1AC64C74822}" sibTransId="{853D0658-50B1-3049-BDAB-49378087FB83}"/>
    <dgm:cxn modelId="{8F3EF99A-86A5-0A43-B5FA-FA82B29A19B4}" type="presOf" srcId="{A339A900-CDBB-F540-BE03-43230D2BE7AA}" destId="{DCB96A75-5901-F344-857E-8A95709C7377}" srcOrd="0" destOrd="0" presId="urn:microsoft.com/office/officeart/2008/layout/TitlePictureLineup"/>
    <dgm:cxn modelId="{0035E322-9982-C84A-A15B-FC97395D6329}" srcId="{D7C160E1-DD3B-1345-92B7-AFFAB3738498}" destId="{80955502-4D70-CF45-8FE8-5295A6F6521D}" srcOrd="5" destOrd="0" parTransId="{68A25664-5EC4-C848-AE06-A70100872291}" sibTransId="{C3828EB3-F6E4-654D-A5DA-EE54FFD2621A}"/>
    <dgm:cxn modelId="{C4DDA093-4356-5F45-9EAF-4CCA473D0C4B}" type="presOf" srcId="{7E72DE43-9493-8747-89D7-CE996646E5BD}" destId="{37B1DDAF-A1D0-424D-B588-48720D4F1760}" srcOrd="0" destOrd="3" presId="urn:microsoft.com/office/officeart/2008/layout/TitlePictureLineup"/>
    <dgm:cxn modelId="{AEF8EF8F-95D4-E04A-B964-7F8384E14B93}" srcId="{C0E304B0-DBA7-2949-96AE-5841CC6F5CF1}" destId="{F7882467-888F-E344-B643-544A506BFF7A}" srcOrd="2" destOrd="0" parTransId="{4DC3D527-6BB5-B841-80A0-9914C0CA6715}" sibTransId="{D37D5D94-5B22-5648-8206-702C613CCBDE}"/>
    <dgm:cxn modelId="{7D87DDA1-C277-8046-9F6D-C81D98634B41}" type="presOf" srcId="{F4292978-3896-8346-BB3B-2ADCB05375EC}" destId="{DCB96A75-5901-F344-857E-8A95709C7377}" srcOrd="0" destOrd="3" presId="urn:microsoft.com/office/officeart/2008/layout/TitlePictureLineup"/>
    <dgm:cxn modelId="{6F773498-BF10-5046-AD27-77BAECE706A5}" srcId="{F7882467-888F-E344-B643-544A506BFF7A}" destId="{B295DFCF-4992-314E-B783-8E00FE2964F3}" srcOrd="3" destOrd="0" parTransId="{B0E28AFB-C727-C648-8AAA-062F5A0A511F}" sibTransId="{7F28AA94-2300-F444-987E-4903AB2E5680}"/>
    <dgm:cxn modelId="{796472F0-CAE7-CC40-A807-C010AAC814B4}" type="presOf" srcId="{C0E304B0-DBA7-2949-96AE-5841CC6F5CF1}" destId="{F6CF11E6-ABA6-E041-A896-4E6119DE2243}" srcOrd="0" destOrd="0" presId="urn:microsoft.com/office/officeart/2008/layout/TitlePictureLineup"/>
    <dgm:cxn modelId="{EC7C10BC-65FD-3844-A08C-A44E9260A3FC}" srcId="{D7C160E1-DD3B-1345-92B7-AFFAB3738498}" destId="{A339A900-CDBB-F540-BE03-43230D2BE7AA}" srcOrd="0" destOrd="0" parTransId="{275213DF-EB0B-EF47-8F53-DB5C121F0972}" sibTransId="{4A2AD7EC-79C8-774D-872D-6076644A2FD5}"/>
    <dgm:cxn modelId="{F3E7E65F-E249-49A2-9E7A-D308D656B23B}" type="presOf" srcId="{7E16CFFA-2BDF-4697-84EB-E5E5B1604A3A}" destId="{DCB96A75-5901-F344-857E-8A95709C7377}" srcOrd="0" destOrd="2" presId="urn:microsoft.com/office/officeart/2008/layout/TitlePictureLineup"/>
    <dgm:cxn modelId="{1B693604-DF0C-CE40-BF1F-9645766FDECB}" srcId="{2F7A394B-541D-6C4E-AFD8-8D27CBC2FC17}" destId="{2629ED72-F46A-7D48-8783-DB6609092BD5}" srcOrd="1" destOrd="0" parTransId="{C7878227-FF53-AD4F-8B6E-295C75E24C23}" sibTransId="{347E59C2-134A-D34D-8F8D-0D4FDC610E28}"/>
    <dgm:cxn modelId="{970A5C8B-D79F-F348-9C93-0B34DF71BA96}" type="presOf" srcId="{8D65009E-6B37-6E4C-B641-75A3B2862454}" destId="{37B1DDAF-A1D0-424D-B588-48720D4F1760}" srcOrd="0" destOrd="7" presId="urn:microsoft.com/office/officeart/2008/layout/TitlePictureLineup"/>
    <dgm:cxn modelId="{75B80A63-7CD5-9446-A0B2-D391736D612B}" srcId="{F7882467-888F-E344-B643-544A506BFF7A}" destId="{2F7A394B-541D-6C4E-AFD8-8D27CBC2FC17}" srcOrd="0" destOrd="0" parTransId="{6C0CA287-8D74-C346-BB82-102CFEA8D6DD}" sibTransId="{D8004216-050A-494C-8D6B-B0B2F6C70EA4}"/>
    <dgm:cxn modelId="{CAAA4544-CFBA-C144-B70E-753EE90C25A4}" srcId="{F7882467-888F-E344-B643-544A506BFF7A}" destId="{DF83631A-01F1-9B4D-9D7C-460A45D0B554}" srcOrd="1" destOrd="0" parTransId="{135D7E87-1DD8-C549-8A1E-682499F642C6}" sibTransId="{9A2570FC-4B16-CC4C-82AE-A957EFB43C26}"/>
    <dgm:cxn modelId="{6F4D135F-2E1E-40FF-8B3B-B48614A650D7}" srcId="{D7C160E1-DD3B-1345-92B7-AFFAB3738498}" destId="{7E16CFFA-2BDF-4697-84EB-E5E5B1604A3A}" srcOrd="2" destOrd="0" parTransId="{183C39E3-9886-4A63-B842-EC5185C8BF9C}" sibTransId="{D9EE0746-FD55-4A57-8ED4-04F374BDEABC}"/>
    <dgm:cxn modelId="{56E72084-22D2-644C-B97E-652CCEDA1BAF}" srcId="{F7882467-888F-E344-B643-544A506BFF7A}" destId="{11510DD9-837C-464B-9430-303F0F2348DE}" srcOrd="4" destOrd="0" parTransId="{681668C9-317C-8C4B-B260-E7394533AB76}" sibTransId="{C23A009E-6C29-4B48-BA6B-AB80C9FC945B}"/>
    <dgm:cxn modelId="{8FE9DAC2-9D90-9745-873B-D3EEB3357C54}" srcId="{16777E4A-8917-5649-A7AC-14C03E716E87}" destId="{8D65009E-6B37-6E4C-B641-75A3B2862454}" srcOrd="7" destOrd="0" parTransId="{1F6608BA-5E3C-D846-8828-90781FE460C8}" sibTransId="{88A2474C-3B6A-3642-A84A-877415F439A1}"/>
    <dgm:cxn modelId="{3B36FEEE-DE5C-1D4F-B455-F587DC14881C}" srcId="{C0E304B0-DBA7-2949-96AE-5841CC6F5CF1}" destId="{D7C160E1-DD3B-1345-92B7-AFFAB3738498}" srcOrd="0" destOrd="0" parTransId="{A905131C-5C9A-3B4C-8911-C18CDBD1D804}" sibTransId="{D0EB1901-81F5-2D40-BD41-BC0EFEA606C7}"/>
    <dgm:cxn modelId="{D5D7D83E-B34A-F744-A7EE-0659A7062426}" type="presOf" srcId="{E60C166C-0936-4B4A-9F70-F601C29AACBC}" destId="{E1455ABF-26D7-A74D-BC01-D70E2665B63F}" srcOrd="0" destOrd="1" presId="urn:microsoft.com/office/officeart/2008/layout/TitlePictureLineup"/>
    <dgm:cxn modelId="{FB0BC753-3DB3-40C8-9DCF-9791D487B9C7}" srcId="{16777E4A-8917-5649-A7AC-14C03E716E87}" destId="{E1FBFBEC-577D-4F48-9DDC-9C4799214393}" srcOrd="5" destOrd="0" parTransId="{ABA0C77E-B61B-47E9-BC95-2547CC8F2F81}" sibTransId="{AAA9B452-FD0F-44E6-9EB6-248B6B74BDCF}"/>
    <dgm:cxn modelId="{1369C0F4-B89E-4840-934E-5B26EAB5B74E}" type="presOf" srcId="{2F7A394B-541D-6C4E-AFD8-8D27CBC2FC17}" destId="{E1455ABF-26D7-A74D-BC01-D70E2665B63F}" srcOrd="0" destOrd="0" presId="urn:microsoft.com/office/officeart/2008/layout/TitlePictureLineup"/>
    <dgm:cxn modelId="{62371C35-EA8F-854C-AD9F-56D0AA32B51C}" type="presOf" srcId="{8C4DB3D0-A3AB-9645-B0BF-D2792E9C4FBB}" destId="{37B1DDAF-A1D0-424D-B588-48720D4F1760}" srcOrd="0" destOrd="0" presId="urn:microsoft.com/office/officeart/2008/layout/TitlePictureLineup"/>
    <dgm:cxn modelId="{1632D110-7465-4347-AE55-5839FD446F59}" type="presOf" srcId="{B295DFCF-4992-314E-B783-8E00FE2964F3}" destId="{E1455ABF-26D7-A74D-BC01-D70E2665B63F}" srcOrd="0" destOrd="6" presId="urn:microsoft.com/office/officeart/2008/layout/TitlePictureLineup"/>
    <dgm:cxn modelId="{A17E4FE0-2A47-43D3-8336-7D06371C71DE}" srcId="{D7C160E1-DD3B-1345-92B7-AFFAB3738498}" destId="{4EE3C098-CDC0-446F-9524-3FA3BC9DAA21}" srcOrd="6" destOrd="0" parTransId="{D7D13F0F-7914-4DAC-BEB8-041F83A4576C}" sibTransId="{03092B62-D11D-4AD9-80B7-1DD277E08064}"/>
    <dgm:cxn modelId="{279A4AAE-BBB3-664B-8FC0-979E7E82F48A}" srcId="{D7C160E1-DD3B-1345-92B7-AFFAB3738498}" destId="{6661B526-768A-FA4A-8B6E-30C69A3435B7}" srcOrd="4" destOrd="0" parTransId="{F1348C66-BFD1-F64A-BD7E-D89E332ED8FD}" sibTransId="{2B6DBB36-AD6C-A349-9E21-24DBB6DD3B27}"/>
    <dgm:cxn modelId="{EC1E2CB2-297C-3E45-AEE6-071D72D88B33}" srcId="{16777E4A-8917-5649-A7AC-14C03E716E87}" destId="{A775CEC4-33E6-4241-9400-23BEED5DFBA1}" srcOrd="1" destOrd="0" parTransId="{0413C27E-A978-D34B-9512-4009601C8A67}" sibTransId="{78D15208-E49F-7F40-87C4-7B9DDE3D05C3}"/>
    <dgm:cxn modelId="{8AD22F8E-4072-5A40-8EA6-751BD0ADE95D}" srcId="{C0E304B0-DBA7-2949-96AE-5841CC6F5CF1}" destId="{16777E4A-8917-5649-A7AC-14C03E716E87}" srcOrd="1" destOrd="0" parTransId="{754257D4-4BA9-5941-9EFF-D3604945BCD5}" sibTransId="{0B9717D7-9D08-5544-9357-660D89B56EB8}"/>
    <dgm:cxn modelId="{CF59EAFD-EB6E-4407-B07A-0A93FB34C6A2}" type="presOf" srcId="{4EE3C098-CDC0-446F-9524-3FA3BC9DAA21}" destId="{DCB96A75-5901-F344-857E-8A95709C7377}" srcOrd="0" destOrd="6" presId="urn:microsoft.com/office/officeart/2008/layout/TitlePictureLineup"/>
    <dgm:cxn modelId="{065F00D3-7C29-134B-9D3E-F67052431365}" srcId="{16777E4A-8917-5649-A7AC-14C03E716E87}" destId="{89DD4B41-4864-9D4D-8675-BC226AA3BB34}" srcOrd="4" destOrd="0" parTransId="{D72457DF-56C9-264C-9FB9-825B0525D9AE}" sibTransId="{F8EAA1B3-6DBE-CC4D-8B09-37D6FDCC4650}"/>
    <dgm:cxn modelId="{BD11DBB4-C294-4C4F-AC71-FE3D125089BA}" srcId="{D7C160E1-DD3B-1345-92B7-AFFAB3738498}" destId="{B9329D4C-1939-4ECA-A915-496CAE1CC77D}" srcOrd="1" destOrd="0" parTransId="{804465A4-EB28-4483-A887-EFB7CE22EBF7}" sibTransId="{360F04F3-1EB3-46EF-AAA9-D3A299792B7A}"/>
    <dgm:cxn modelId="{522EC6C4-D38B-4B75-A754-E27D8DC7493C}" type="presOf" srcId="{E1FBFBEC-577D-4F48-9DDC-9C4799214393}" destId="{37B1DDAF-A1D0-424D-B588-48720D4F1760}" srcOrd="0" destOrd="5" presId="urn:microsoft.com/office/officeart/2008/layout/TitlePictureLineup"/>
    <dgm:cxn modelId="{FF11A3A4-7C85-A142-8CC3-387422DC6DEF}" srcId="{16777E4A-8917-5649-A7AC-14C03E716E87}" destId="{8C4DB3D0-A3AB-9645-B0BF-D2792E9C4FBB}" srcOrd="0" destOrd="0" parTransId="{BB89B529-2546-6247-A469-BA5542AEA9BA}" sibTransId="{77ADCEEE-6946-7743-9182-6905412A13F0}"/>
    <dgm:cxn modelId="{F17E1AE1-CAEA-F949-BD72-B00653703D98}" srcId="{D7C160E1-DD3B-1345-92B7-AFFAB3738498}" destId="{F4292978-3896-8346-BB3B-2ADCB05375EC}" srcOrd="3" destOrd="0" parTransId="{F3F797F6-EBEE-7C42-8C32-D817B29F8758}" sibTransId="{9BD3B912-F9E0-774F-8CCD-7B66A0105AFB}"/>
    <dgm:cxn modelId="{C7A297C6-B866-423B-A35E-F0D8775D6C65}" srcId="{16777E4A-8917-5649-A7AC-14C03E716E87}" destId="{6108A8E1-F867-47A6-946F-4CF7E581E78E}" srcOrd="2" destOrd="0" parTransId="{6AA5ECCD-2B59-487B-9C48-CF37CAB1FC4C}" sibTransId="{B4445491-92F9-4E55-884F-1023FDC34E8D}"/>
    <dgm:cxn modelId="{5385FA55-90A8-9247-9999-1639822C4FEE}" type="presOf" srcId="{F7882467-888F-E344-B643-544A506BFF7A}" destId="{807C0623-98CA-6143-9D3E-D5DC49C2C35C}" srcOrd="0" destOrd="0" presId="urn:microsoft.com/office/officeart/2008/layout/TitlePictureLineup"/>
    <dgm:cxn modelId="{08F2AEA0-D0CB-453B-88EA-B524F9C893EC}" type="presOf" srcId="{CA0673DA-0A2D-4B34-8D1E-E0B919071473}" destId="{37B1DDAF-A1D0-424D-B588-48720D4F1760}" srcOrd="0" destOrd="6" presId="urn:microsoft.com/office/officeart/2008/layout/TitlePictureLineup"/>
    <dgm:cxn modelId="{7A7CBF8B-2B30-5842-B0BA-A85A24A390CE}" type="presOf" srcId="{80955502-4D70-CF45-8FE8-5295A6F6521D}" destId="{DCB96A75-5901-F344-857E-8A95709C7377}" srcOrd="0" destOrd="5" presId="urn:microsoft.com/office/officeart/2008/layout/TitlePictureLineup"/>
    <dgm:cxn modelId="{011A49D8-5225-3C4F-9B73-26077895C711}" srcId="{16777E4A-8917-5649-A7AC-14C03E716E87}" destId="{7E72DE43-9493-8747-89D7-CE996646E5BD}" srcOrd="3" destOrd="0" parTransId="{05F3CF08-335C-964C-BC2D-519875AA2458}" sibTransId="{D3EB98E1-5F2B-1548-A1BD-EECB30E4556D}"/>
    <dgm:cxn modelId="{1108CD2D-1E18-ED47-9F8A-34CB2E9506A9}" type="presOf" srcId="{89DD4B41-4864-9D4D-8675-BC226AA3BB34}" destId="{37B1DDAF-A1D0-424D-B588-48720D4F1760}" srcOrd="0" destOrd="4" presId="urn:microsoft.com/office/officeart/2008/layout/TitlePictureLineup"/>
    <dgm:cxn modelId="{AED55E56-C46A-44BA-8A4A-A65F73CC1793}" srcId="{2F7A394B-541D-6C4E-AFD8-8D27CBC2FC17}" destId="{7994E6AD-C53B-4424-B561-F62CE50D2A1B}" srcOrd="2" destOrd="0" parTransId="{72CA9B6C-3B51-4177-9AF0-6F1CFF72979E}" sibTransId="{245DCF89-02AB-4ADF-B49C-F94E0055905C}"/>
    <dgm:cxn modelId="{1FF27CBA-B30B-BE44-8CC9-6088E4F63EE6}" type="presOf" srcId="{D874DC44-FA3E-524E-A521-BAF44FD0E49C}" destId="{E1455ABF-26D7-A74D-BC01-D70E2665B63F}" srcOrd="0" destOrd="8" presId="urn:microsoft.com/office/officeart/2008/layout/TitlePictureLineup"/>
    <dgm:cxn modelId="{7FB531FC-3E72-8943-9C33-A9335D007012}" type="presOf" srcId="{11510DD9-837C-464B-9430-303F0F2348DE}" destId="{E1455ABF-26D7-A74D-BC01-D70E2665B63F}" srcOrd="0" destOrd="7" presId="urn:microsoft.com/office/officeart/2008/layout/TitlePictureLineup"/>
    <dgm:cxn modelId="{E6B4B04A-D283-454E-A496-EB957AABD397}" type="presOf" srcId="{A775CEC4-33E6-4241-9400-23BEED5DFBA1}" destId="{37B1DDAF-A1D0-424D-B588-48720D4F1760}" srcOrd="0" destOrd="1" presId="urn:microsoft.com/office/officeart/2008/layout/TitlePictureLineup"/>
    <dgm:cxn modelId="{BC7EDBFC-0895-4F9E-B64C-CEE445627878}" type="presOf" srcId="{7994E6AD-C53B-4424-B561-F62CE50D2A1B}" destId="{E1455ABF-26D7-A74D-BC01-D70E2665B63F}" srcOrd="0" destOrd="3" presId="urn:microsoft.com/office/officeart/2008/layout/TitlePictureLineup"/>
    <dgm:cxn modelId="{6D77CB3D-E25F-41D0-AF7F-AA03154B9DA6}" type="presOf" srcId="{6108A8E1-F867-47A6-946F-4CF7E581E78E}" destId="{37B1DDAF-A1D0-424D-B588-48720D4F1760}" srcOrd="0" destOrd="2" presId="urn:microsoft.com/office/officeart/2008/layout/TitlePictureLineup"/>
    <dgm:cxn modelId="{E71487ED-D502-8642-8092-C3CD41ED4CB1}" type="presOf" srcId="{DF83631A-01F1-9B4D-9D7C-460A45D0B554}" destId="{E1455ABF-26D7-A74D-BC01-D70E2665B63F}" srcOrd="0" destOrd="4" presId="urn:microsoft.com/office/officeart/2008/layout/TitlePictureLineup"/>
    <dgm:cxn modelId="{0BA3C486-3BC4-1E4A-8109-23FC9DDA85A3}" srcId="{2F7A394B-541D-6C4E-AFD8-8D27CBC2FC17}" destId="{E60C166C-0936-4B4A-9F70-F601C29AACBC}" srcOrd="0" destOrd="0" parTransId="{D03FE47C-1A46-914D-BADA-07062F4CED29}" sibTransId="{C877A232-C7E6-1F4B-935A-9BA9D35C05F5}"/>
    <dgm:cxn modelId="{DC17CC1B-5E93-4C73-8B51-B84C658520EB}" srcId="{16777E4A-8917-5649-A7AC-14C03E716E87}" destId="{CA0673DA-0A2D-4B34-8D1E-E0B919071473}" srcOrd="6" destOrd="0" parTransId="{A69F9991-B78E-45DC-947B-47AAEBEC44C0}" sibTransId="{FE97F8DA-CF6E-48E2-83CD-0F12F194A69E}"/>
    <dgm:cxn modelId="{D8492A15-DB09-4543-AA9C-9439F9624156}" type="presOf" srcId="{6661B526-768A-FA4A-8B6E-30C69A3435B7}" destId="{DCB96A75-5901-F344-857E-8A95709C7377}" srcOrd="0" destOrd="4" presId="urn:microsoft.com/office/officeart/2008/layout/TitlePictureLineup"/>
    <dgm:cxn modelId="{87270893-8E5C-CE42-8D8E-C373AE4E3E76}" srcId="{F7882467-888F-E344-B643-544A506BFF7A}" destId="{D874DC44-FA3E-524E-A521-BAF44FD0E49C}" srcOrd="5" destOrd="0" parTransId="{A0E17355-67EC-9B42-806A-6081BA78CB17}" sibTransId="{9D0F9B66-8BD0-3940-AD0B-D71DF8A6ACDA}"/>
    <dgm:cxn modelId="{768C8E49-4C81-FA41-B7A9-EF9450A00DAA}" type="presOf" srcId="{2629ED72-F46A-7D48-8783-DB6609092BD5}" destId="{E1455ABF-26D7-A74D-BC01-D70E2665B63F}" srcOrd="0" destOrd="2" presId="urn:microsoft.com/office/officeart/2008/layout/TitlePictureLineup"/>
    <dgm:cxn modelId="{717977E8-2534-0941-AED7-A248F5016D57}" type="presParOf" srcId="{F6CF11E6-ABA6-E041-A896-4E6119DE2243}" destId="{EA7B1308-3A80-8047-9F15-945E2FBD389A}" srcOrd="0" destOrd="0" presId="urn:microsoft.com/office/officeart/2008/layout/TitlePictureLineup"/>
    <dgm:cxn modelId="{10A5D8F9-D42A-8842-8527-7A592517155C}" type="presParOf" srcId="{EA7B1308-3A80-8047-9F15-945E2FBD389A}" destId="{A536AC32-D2A2-844E-8648-37F7B330DE7E}" srcOrd="0" destOrd="0" presId="urn:microsoft.com/office/officeart/2008/layout/TitlePictureLineup"/>
    <dgm:cxn modelId="{7C0E9789-BCBE-C24E-ADC2-7593B9522F98}" type="presParOf" srcId="{EA7B1308-3A80-8047-9F15-945E2FBD389A}" destId="{28F6A113-FCD8-744A-B335-2A8870D4AD4B}" srcOrd="1" destOrd="0" presId="urn:microsoft.com/office/officeart/2008/layout/TitlePictureLineup"/>
    <dgm:cxn modelId="{08E0BE2D-C6FE-344A-BD12-5E50FF76AA63}" type="presParOf" srcId="{EA7B1308-3A80-8047-9F15-945E2FBD389A}" destId="{DCB96A75-5901-F344-857E-8A95709C7377}" srcOrd="2" destOrd="0" presId="urn:microsoft.com/office/officeart/2008/layout/TitlePictureLineup"/>
    <dgm:cxn modelId="{A6A6D30D-8985-8041-A017-6752005D904D}" type="presParOf" srcId="{EA7B1308-3A80-8047-9F15-945E2FBD389A}" destId="{9BF481E9-D5CE-834B-AEC4-38304785AC0C}" srcOrd="3" destOrd="0" presId="urn:microsoft.com/office/officeart/2008/layout/TitlePictureLineup"/>
    <dgm:cxn modelId="{B05935A3-14A8-234F-A75E-035340645B7F}" type="presParOf" srcId="{F6CF11E6-ABA6-E041-A896-4E6119DE2243}" destId="{453754C2-BD64-E945-B296-E05574AC6352}" srcOrd="1" destOrd="0" presId="urn:microsoft.com/office/officeart/2008/layout/TitlePictureLineup"/>
    <dgm:cxn modelId="{19433BE7-F019-F54D-9427-46B004174C7A}" type="presParOf" srcId="{F6CF11E6-ABA6-E041-A896-4E6119DE2243}" destId="{1E158578-E567-1143-9BC1-B5DB89871096}" srcOrd="2" destOrd="0" presId="urn:microsoft.com/office/officeart/2008/layout/TitlePictureLineup"/>
    <dgm:cxn modelId="{B9526066-50C8-404A-A29A-681A50B1FD98}" type="presParOf" srcId="{1E158578-E567-1143-9BC1-B5DB89871096}" destId="{9FAE6A49-AAA2-D347-85D3-1F886E8619BC}" srcOrd="0" destOrd="0" presId="urn:microsoft.com/office/officeart/2008/layout/TitlePictureLineup"/>
    <dgm:cxn modelId="{5A859362-A91C-2B44-B177-B8F8DD3172D2}" type="presParOf" srcId="{1E158578-E567-1143-9BC1-B5DB89871096}" destId="{37A408B5-918D-DD4C-A0D4-5B2F6F72F6F2}" srcOrd="1" destOrd="0" presId="urn:microsoft.com/office/officeart/2008/layout/TitlePictureLineup"/>
    <dgm:cxn modelId="{C22AEB0C-B330-0A46-AB19-B0116D22C6E0}" type="presParOf" srcId="{1E158578-E567-1143-9BC1-B5DB89871096}" destId="{37B1DDAF-A1D0-424D-B588-48720D4F1760}" srcOrd="2" destOrd="0" presId="urn:microsoft.com/office/officeart/2008/layout/TitlePictureLineup"/>
    <dgm:cxn modelId="{07EE4E30-7A17-D748-A9AA-76EC4675821D}" type="presParOf" srcId="{1E158578-E567-1143-9BC1-B5DB89871096}" destId="{B4D5F019-AE1D-AD4B-BB30-5DE315C47C07}" srcOrd="3" destOrd="0" presId="urn:microsoft.com/office/officeart/2008/layout/TitlePictureLineup"/>
    <dgm:cxn modelId="{8C1880CE-0D0E-3C47-8CAB-8F56643D1C04}" type="presParOf" srcId="{F6CF11E6-ABA6-E041-A896-4E6119DE2243}" destId="{4D2326B9-0E30-F44D-988D-252CE02D3836}" srcOrd="3" destOrd="0" presId="urn:microsoft.com/office/officeart/2008/layout/TitlePictureLineup"/>
    <dgm:cxn modelId="{2FADDA69-39B1-AF43-8290-9E3BBF2733E2}" type="presParOf" srcId="{F6CF11E6-ABA6-E041-A896-4E6119DE2243}" destId="{CE73AE68-2CD4-554F-BC74-A992DF349A7D}" srcOrd="4" destOrd="0" presId="urn:microsoft.com/office/officeart/2008/layout/TitlePictureLineup"/>
    <dgm:cxn modelId="{5015BE88-FA66-4740-B675-BA1281C5A9EF}" type="presParOf" srcId="{CE73AE68-2CD4-554F-BC74-A992DF349A7D}" destId="{93CA76DF-C464-6042-AAF3-67A31BDB578C}" srcOrd="0" destOrd="0" presId="urn:microsoft.com/office/officeart/2008/layout/TitlePictureLineup"/>
    <dgm:cxn modelId="{FDBF6825-AF53-2842-A9FB-EBFBAB10A705}" type="presParOf" srcId="{CE73AE68-2CD4-554F-BC74-A992DF349A7D}" destId="{284805A8-7D20-F247-9187-B66685218AD1}" srcOrd="1" destOrd="0" presId="urn:microsoft.com/office/officeart/2008/layout/TitlePictureLineup"/>
    <dgm:cxn modelId="{23304737-DB16-F74D-87CA-1F32064A11FF}" type="presParOf" srcId="{CE73AE68-2CD4-554F-BC74-A992DF349A7D}" destId="{E1455ABF-26D7-A74D-BC01-D70E2665B63F}" srcOrd="2" destOrd="0" presId="urn:microsoft.com/office/officeart/2008/layout/TitlePictureLineup"/>
    <dgm:cxn modelId="{62E4708A-C0B1-0040-8063-0BE090E444F1}" type="presParOf" srcId="{CE73AE68-2CD4-554F-BC74-A992DF349A7D}" destId="{807C0623-98CA-6143-9D3E-D5DC49C2C35C}" srcOrd="3" destOrd="0" presId="urn:microsoft.com/office/officeart/2008/layout/TitlePictureLineup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36AC32-D2A2-844E-8648-37F7B330DE7E}">
      <dsp:nvSpPr>
        <dsp:cNvPr id="0" name=""/>
        <dsp:cNvSpPr/>
      </dsp:nvSpPr>
      <dsp:spPr>
        <a:xfrm>
          <a:off x="637567" y="857168"/>
          <a:ext cx="0" cy="2477988"/>
        </a:xfrm>
        <a:prstGeom prst="lin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8F6A113-FCD8-744A-B335-2A8870D4AD4B}">
      <dsp:nvSpPr>
        <dsp:cNvPr id="0" name=""/>
        <dsp:cNvSpPr/>
      </dsp:nvSpPr>
      <dsp:spPr>
        <a:xfrm>
          <a:off x="367194" y="997072"/>
          <a:ext cx="1865051" cy="1115094"/>
        </a:xfrm>
        <a:prstGeom prst="rect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CB96A75-5901-F344-857E-8A95709C7377}">
      <dsp:nvSpPr>
        <dsp:cNvPr id="0" name=""/>
        <dsp:cNvSpPr/>
      </dsp:nvSpPr>
      <dsp:spPr>
        <a:xfrm>
          <a:off x="567" y="2221204"/>
          <a:ext cx="2714949" cy="947609"/>
        </a:xfrm>
        <a:prstGeom prst="rect">
          <a:avLst/>
        </a:prstGeom>
        <a:noFill/>
        <a:ln w="6350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t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en-GB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Overview, evidence</a:t>
          </a:r>
          <a:endParaRPr lang="en-GB" sz="16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en-GB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Unit Safety </a:t>
          </a:r>
          <a:r>
            <a:rPr lang="en-GB" sz="1600" kern="1200" dirty="0">
              <a:latin typeface="Arial" panose="020B0604020202020204" pitchFamily="34" charset="0"/>
              <a:cs typeface="Arial" panose="020B0604020202020204" pitchFamily="34" charset="0"/>
            </a:rPr>
            <a:t>Statement</a:t>
          </a: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en-GB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Unit “Safety” Staff</a:t>
          </a:r>
          <a:endParaRPr lang="en-GB" sz="16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en-GB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Update Safety Training Records</a:t>
          </a:r>
          <a:endParaRPr lang="en-GB" sz="16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en-GB" sz="1600" kern="1200" dirty="0">
              <a:latin typeface="Arial" panose="020B0604020202020204" pitchFamily="34" charset="0"/>
              <a:cs typeface="Arial" panose="020B0604020202020204" pitchFamily="34" charset="0"/>
            </a:rPr>
            <a:t>Delivery of On-Line Training</a:t>
          </a: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en-GB" sz="1600" kern="1200" dirty="0" err="1">
              <a:latin typeface="Arial" panose="020B0604020202020204" pitchFamily="34" charset="0"/>
              <a:cs typeface="Arial" panose="020B0604020202020204" pitchFamily="34" charset="0"/>
            </a:rPr>
            <a:t>Covid</a:t>
          </a:r>
          <a:r>
            <a:rPr lang="en-GB" sz="1600" kern="1200" dirty="0">
              <a:latin typeface="Arial" panose="020B0604020202020204" pitchFamily="34" charset="0"/>
              <a:cs typeface="Arial" panose="020B0604020202020204" pitchFamily="34" charset="0"/>
            </a:rPr>
            <a:t> 19 </a:t>
          </a:r>
          <a:r>
            <a:rPr lang="en-GB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Forms</a:t>
          </a:r>
          <a:endParaRPr lang="en-GB" sz="14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en-GB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Unit Inspections</a:t>
          </a:r>
          <a:endParaRPr lang="en-GB" sz="16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endParaRPr lang="en-GB" sz="1400" kern="1200" dirty="0"/>
        </a:p>
      </dsp:txBody>
      <dsp:txXfrm>
        <a:off x="567" y="2221204"/>
        <a:ext cx="2714949" cy="947609"/>
      </dsp:txXfrm>
    </dsp:sp>
    <dsp:sp modelId="{9BF481E9-D5CE-834B-AEC4-38304785AC0C}">
      <dsp:nvSpPr>
        <dsp:cNvPr id="0" name=""/>
        <dsp:cNvSpPr/>
      </dsp:nvSpPr>
      <dsp:spPr>
        <a:xfrm>
          <a:off x="138975" y="255332"/>
          <a:ext cx="2368667" cy="533486"/>
        </a:xfrm>
        <a:prstGeom prst="rect">
          <a:avLst/>
        </a:prstGeom>
        <a:solidFill>
          <a:srgbClr val="3366FF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Head of </a:t>
          </a:r>
          <a:r>
            <a:rPr lang="en-GB" sz="20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Unit </a:t>
          </a:r>
          <a:r>
            <a:rPr lang="en-GB" sz="14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(All Units)</a:t>
          </a:r>
          <a:endParaRPr lang="en-GB" sz="14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38975" y="255332"/>
        <a:ext cx="2368667" cy="533486"/>
      </dsp:txXfrm>
    </dsp:sp>
    <dsp:sp modelId="{9FAE6A49-AAA2-D347-85D3-1F886E8619BC}">
      <dsp:nvSpPr>
        <dsp:cNvPr id="0" name=""/>
        <dsp:cNvSpPr/>
      </dsp:nvSpPr>
      <dsp:spPr>
        <a:xfrm>
          <a:off x="3701421" y="823156"/>
          <a:ext cx="0" cy="2477988"/>
        </a:xfrm>
        <a:prstGeom prst="lin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A408B5-918D-DD4C-A0D4-5B2F6F72F6F2}">
      <dsp:nvSpPr>
        <dsp:cNvPr id="0" name=""/>
        <dsp:cNvSpPr/>
      </dsp:nvSpPr>
      <dsp:spPr>
        <a:xfrm>
          <a:off x="3659214" y="921423"/>
          <a:ext cx="1525363" cy="1083760"/>
        </a:xfrm>
        <a:prstGeom prst="rect">
          <a:avLst/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7B1DDAF-A1D0-424D-B588-48720D4F1760}">
      <dsp:nvSpPr>
        <dsp:cNvPr id="0" name=""/>
        <dsp:cNvSpPr/>
      </dsp:nvSpPr>
      <dsp:spPr>
        <a:xfrm>
          <a:off x="3032908" y="2293214"/>
          <a:ext cx="2777976" cy="735567"/>
        </a:xfrm>
        <a:prstGeom prst="rect">
          <a:avLst/>
        </a:prstGeom>
        <a:noFill/>
        <a:ln w="6350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t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en-GB" sz="1600" kern="1200" dirty="0">
              <a:latin typeface="Arial" panose="020B0604020202020204" pitchFamily="34" charset="0"/>
              <a:cs typeface="Arial" panose="020B0604020202020204" pitchFamily="34" charset="0"/>
            </a:rPr>
            <a:t>Project RAs</a:t>
          </a: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en-GB" sz="1600" kern="1200" dirty="0">
              <a:latin typeface="Arial" panose="020B0604020202020204" pitchFamily="34" charset="0"/>
              <a:cs typeface="Arial" panose="020B0604020202020204" pitchFamily="34" charset="0"/>
            </a:rPr>
            <a:t>Fieldwork </a:t>
          </a:r>
          <a:r>
            <a:rPr lang="en-GB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RAs</a:t>
          </a:r>
          <a:endParaRPr lang="en-GB" sz="16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en-GB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PI Compliance Form on-line </a:t>
          </a:r>
          <a:r>
            <a:rPr lang="en-GB" sz="1200" kern="1200" dirty="0" smtClean="0">
              <a:latin typeface="Arial" panose="020B0604020202020204" pitchFamily="34" charset="0"/>
              <a:cs typeface="Arial" panose="020B0604020202020204" pitchFamily="34" charset="0"/>
            </a:rPr>
            <a:t>(WIP)</a:t>
          </a:r>
          <a:endParaRPr lang="en-GB" sz="12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en-GB" sz="1600" kern="1200" dirty="0">
              <a:latin typeface="Arial" panose="020B0604020202020204" pitchFamily="34" charset="0"/>
              <a:cs typeface="Arial" panose="020B0604020202020204" pitchFamily="34" charset="0"/>
            </a:rPr>
            <a:t>Researchers Listed</a:t>
          </a: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en-GB" sz="1600" kern="1200" dirty="0">
              <a:latin typeface="Arial" panose="020B0604020202020204" pitchFamily="34" charset="0"/>
              <a:cs typeface="Arial" panose="020B0604020202020204" pitchFamily="34" charset="0"/>
            </a:rPr>
            <a:t>Lab Rota</a:t>
          </a:r>
        </a:p>
        <a:p>
          <a:pPr marL="0" lvl="0" indent="0" algn="l" defTabSz="9144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•"/>
          </a:pPr>
          <a:r>
            <a:rPr lang="en-IE" sz="1600" kern="1200" dirty="0" smtClean="0">
              <a:latin typeface="Arial" panose="020B0604020202020204" pitchFamily="34" charset="0"/>
              <a:cs typeface="Arial" panose="020B0604020202020204" pitchFamily="34" charset="0"/>
            </a:rPr>
            <a:t>Secure elements for sensitive clinical data etc.</a:t>
          </a:r>
          <a:endParaRPr lang="en-GB" sz="16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endParaRPr lang="en-GB" sz="16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endParaRPr lang="en-GB" sz="1600" kern="1200" dirty="0"/>
        </a:p>
      </dsp:txBody>
      <dsp:txXfrm>
        <a:off x="3032908" y="2293214"/>
        <a:ext cx="2777976" cy="735567"/>
      </dsp:txXfrm>
    </dsp:sp>
    <dsp:sp modelId="{B4D5F019-AE1D-AD4B-BB30-5DE315C47C07}">
      <dsp:nvSpPr>
        <dsp:cNvPr id="0" name=""/>
        <dsp:cNvSpPr/>
      </dsp:nvSpPr>
      <dsp:spPr>
        <a:xfrm>
          <a:off x="3197288" y="265109"/>
          <a:ext cx="2427795" cy="465462"/>
        </a:xfrm>
        <a:prstGeom prst="rect">
          <a:avLst/>
        </a:prstGeom>
        <a:solidFill>
          <a:srgbClr val="3366FF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PIs </a:t>
          </a:r>
          <a:r>
            <a:rPr lang="en-GB" sz="14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(+ STEM Units) </a:t>
          </a:r>
          <a:endParaRPr lang="en-GB" sz="14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197288" y="265109"/>
        <a:ext cx="2427795" cy="465462"/>
      </dsp:txXfrm>
    </dsp:sp>
    <dsp:sp modelId="{93CA76DF-C464-6042-AAF3-67A31BDB578C}">
      <dsp:nvSpPr>
        <dsp:cNvPr id="0" name=""/>
        <dsp:cNvSpPr/>
      </dsp:nvSpPr>
      <dsp:spPr>
        <a:xfrm>
          <a:off x="6735384" y="879252"/>
          <a:ext cx="0" cy="2477988"/>
        </a:xfrm>
        <a:prstGeom prst="lin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84805A8-7D20-F247-9187-B66685218AD1}">
      <dsp:nvSpPr>
        <dsp:cNvPr id="0" name=""/>
        <dsp:cNvSpPr/>
      </dsp:nvSpPr>
      <dsp:spPr>
        <a:xfrm>
          <a:off x="6804217" y="961852"/>
          <a:ext cx="1303284" cy="1115094"/>
        </a:xfrm>
        <a:prstGeom prst="rect">
          <a:avLst/>
        </a:prstGeom>
        <a:blipFill rotWithShape="1">
          <a:blip xmlns:r="http://schemas.openxmlformats.org/officeDocument/2006/relationships" r:embed="rId3"/>
          <a:stretch>
            <a:fillRect/>
          </a:stretch>
        </a:blip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1455ABF-26D7-A74D-BC01-D70E2665B63F}">
      <dsp:nvSpPr>
        <dsp:cNvPr id="0" name=""/>
        <dsp:cNvSpPr/>
      </dsp:nvSpPr>
      <dsp:spPr>
        <a:xfrm>
          <a:off x="6128275" y="2284828"/>
          <a:ext cx="2655167" cy="864531"/>
        </a:xfrm>
        <a:prstGeom prst="rect">
          <a:avLst/>
        </a:prstGeom>
        <a:noFill/>
        <a:ln w="6350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dirty="0">
              <a:latin typeface="Arial" panose="020B0604020202020204" pitchFamily="34" charset="0"/>
              <a:cs typeface="Arial" panose="020B0604020202020204" pitchFamily="34" charset="0"/>
            </a:rPr>
            <a:t>Risk Assessments</a:t>
          </a:r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dirty="0">
              <a:latin typeface="Arial" panose="020B0604020202020204" pitchFamily="34" charset="0"/>
              <a:cs typeface="Arial" panose="020B0604020202020204" pitchFamily="34" charset="0"/>
            </a:rPr>
            <a:t>Equipment</a:t>
          </a:r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dirty="0">
              <a:latin typeface="Arial" panose="020B0604020202020204" pitchFamily="34" charset="0"/>
              <a:cs typeface="Arial" panose="020B0604020202020204" pitchFamily="34" charset="0"/>
            </a:rPr>
            <a:t>Chemical </a:t>
          </a:r>
          <a:r>
            <a:rPr lang="en-GB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&amp; Biological</a:t>
          </a:r>
          <a:endParaRPr lang="en-GB" sz="14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400" kern="1200" dirty="0" smtClean="0">
              <a:latin typeface="Arial" panose="020B0604020202020204" pitchFamily="34" charset="0"/>
              <a:cs typeface="Arial" panose="020B0604020202020204" pitchFamily="34" charset="0"/>
            </a:rPr>
            <a:t>Out of Hours</a:t>
          </a:r>
          <a:endParaRPr lang="en-GB" sz="14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dirty="0">
              <a:latin typeface="Arial" panose="020B0604020202020204" pitchFamily="34" charset="0"/>
              <a:cs typeface="Arial" panose="020B0604020202020204" pitchFamily="34" charset="0"/>
            </a:rPr>
            <a:t>Inventory &amp; Inspections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dirty="0">
              <a:latin typeface="Arial" panose="020B0604020202020204" pitchFamily="34" charset="0"/>
              <a:cs typeface="Arial" panose="020B0604020202020204" pitchFamily="34" charset="0"/>
            </a:rPr>
            <a:t>Regulatory Records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dirty="0">
              <a:latin typeface="Arial" panose="020B0604020202020204" pitchFamily="34" charset="0"/>
              <a:cs typeface="Arial" panose="020B0604020202020204" pitchFamily="34" charset="0"/>
            </a:rPr>
            <a:t>Lab Induction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dirty="0">
              <a:latin typeface="Arial" panose="020B0604020202020204" pitchFamily="34" charset="0"/>
              <a:cs typeface="Arial" panose="020B0604020202020204" pitchFamily="34" charset="0"/>
            </a:rPr>
            <a:t>SOPs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600" kern="1200" dirty="0">
              <a:latin typeface="Arial" panose="020B0604020202020204" pitchFamily="34" charset="0"/>
              <a:cs typeface="Arial" panose="020B0604020202020204" pitchFamily="34" charset="0"/>
            </a:rPr>
            <a:t>Booking Equipment</a:t>
          </a:r>
        </a:p>
      </dsp:txBody>
      <dsp:txXfrm>
        <a:off x="6128275" y="2284828"/>
        <a:ext cx="2655167" cy="864531"/>
      </dsp:txXfrm>
    </dsp:sp>
    <dsp:sp modelId="{807C0623-98CA-6143-9D3E-D5DC49C2C35C}">
      <dsp:nvSpPr>
        <dsp:cNvPr id="0" name=""/>
        <dsp:cNvSpPr/>
      </dsp:nvSpPr>
      <dsp:spPr>
        <a:xfrm>
          <a:off x="6336703" y="244930"/>
          <a:ext cx="2198058" cy="577654"/>
        </a:xfrm>
        <a:prstGeom prst="rect">
          <a:avLst/>
        </a:prstGeom>
        <a:solidFill>
          <a:srgbClr val="3366FF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8260" tIns="48260" rIns="48260" bIns="4826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Labs </a:t>
          </a:r>
          <a:r>
            <a:rPr lang="en-GB" sz="14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(+ STEM Units)</a:t>
          </a:r>
          <a:endParaRPr lang="en-GB" sz="14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336703" y="244930"/>
        <a:ext cx="2198058" cy="5776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TitlePictureLineup">
  <dgm:title val=""/>
  <dgm:desc val=""/>
  <dgm:catLst>
    <dgm:cat type="picture" pri="18000"/>
    <dgm:cat type="pictureconvert" pri="18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dir/>
    </dgm:varLst>
    <dgm:choose name="Name1">
      <dgm:if name="Name2" func="var" arg="dir" op="equ" val="norm">
        <dgm:alg type="lin">
          <dgm:param type="linDir" val="fromL"/>
          <dgm:param type="fallback" val="1D"/>
          <dgm:param type="horzAlign" val="ctr"/>
          <dgm:param type="vertAlign" val="mid"/>
          <dgm:param type="nodeVertAlign" val="t"/>
        </dgm:alg>
      </dgm:if>
      <dgm:else name="Name3">
        <dgm:alg type="lin">
          <dgm:param type="linDir" val="fromR"/>
          <dgm:param type="fallback" val="1D"/>
          <dgm:param type="horzAlign" val="ctr"/>
          <dgm:param type="vertAlign" val="mid"/>
          <dgm:param type="nodeVertAlign" val="t"/>
        </dgm:alg>
      </dgm:else>
    </dgm:choose>
    <dgm:shape xmlns:r="http://schemas.openxmlformats.org/officeDocument/2006/relationships" r:blip="">
      <dgm:adjLst/>
    </dgm:shape>
    <dgm:constrLst>
      <dgm:constr type="h" for="des" forName="Child" op="equ"/>
      <dgm:constr type="w" for="des" forName="Child" op="equ"/>
      <dgm:constr type="h" for="des" forName="Accent" op="equ"/>
      <dgm:constr type="w" for="des" forName="Accent" op="equ"/>
      <dgm:constr type="primFontSz" for="des" forName="Parent" op="equ"/>
      <dgm:constr type="primFontSz" for="des" forName="Child" op="equ"/>
      <dgm:constr type="w" for="ch" forName="composite" refType="w"/>
      <dgm:constr type="h" for="ch" forName="composite" refType="h"/>
      <dgm:constr type="sp" refType="w" refFor="ch" refForName="composite" op="equ" fact="0.1"/>
      <dgm:constr type="w" for="ch" forName="sibTrans" refType="w" refFor="ch" refForName="composite" op="equ" fact="0.05"/>
      <dgm:constr type="h" for="ch" forName="sibTrans" refType="w" refFor="ch" refForName="sibTrans" op="equ"/>
    </dgm:constrLst>
    <dgm:forEach name="nodesForEach" axis="ch" ptType="node">
      <dgm:layoutNode name="composite">
        <dgm:alg type="composite">
          <dgm:param type="ar" val="0.5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 fact="0.1"/>
              <dgm:constr type="l" for="ch" forName="Accent" refType="w" fact="0"/>
              <dgm:constr type="b" for="ch" forName="Accent" refType="h"/>
              <dgm:constr type="w" for="ch" forName="Accent" refType="w" fact="0"/>
              <dgm:constr type="h" for="ch" forName="Accent" refType="h" fact="0.9"/>
              <dgm:constr type="l" for="ch" forName="Image" refType="w" fact="0.05"/>
              <dgm:constr type="t" for="ch" forName="Image" refType="h" fact="0.13"/>
              <dgm:constr type="w" for="ch" forName="Image" refType="w" fact="0.9467"/>
              <dgm:constr type="h" for="ch" forName="Image" refType="h" fact="0.405"/>
              <dgm:constr type="l" for="ch" forName="Child" refType="w" fact="0.05"/>
              <dgm:constr type="t" for="ch" forName="Child" refType="h" fact="0.535"/>
              <dgm:constr type="w" for="ch" forName="Child" refType="w" fact="0.9467"/>
              <dgm:constr type="h" for="ch" forName="Child" refType="h" fact="0.465"/>
            </dgm:constrLst>
          </dgm:if>
          <dgm:else name="Name6">
            <dgm:constrLst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 fact="0.1"/>
              <dgm:constr type="l" for="ch" forName="Accent" refType="w"/>
              <dgm:constr type="b" for="ch" forName="Accent" refType="h"/>
              <dgm:constr type="h" for="ch" forName="Accent" refType="h" fact="0.9"/>
              <dgm:constr type="l" for="ch" forName="Image" refType="w" fact="0"/>
              <dgm:constr type="t" for="ch" forName="Image" refType="h" fact="0.13"/>
              <dgm:constr type="w" for="ch" forName="Image" refType="w" fact="0.9467"/>
              <dgm:constr type="h" for="ch" forName="Image" refType="h" fact="0.405"/>
              <dgm:constr type="l" for="ch" forName="Child" refType="w" fact="0"/>
              <dgm:constr type="t" for="ch" forName="Child" refType="h" fact="0.535"/>
              <dgm:constr type="w" for="ch" forName="Child" refType="w" fact="0.9467"/>
              <dgm:constr type="h" for="ch" forName="Child" refType="h" fact="0.465"/>
            </dgm:constrLst>
          </dgm:else>
        </dgm:choose>
        <dgm:forEach name="Name7" axis="self" ptType="node">
          <dgm:layoutNode name="Accent" styleLbl="alignAcc1">
            <dgm:alg type="sp"/>
            <dgm:shape xmlns:r="http://schemas.openxmlformats.org/officeDocument/2006/relationships" type="line" r:blip="">
              <dgm:adjLst/>
            </dgm:shape>
            <dgm:presOf/>
          </dgm:layoutNode>
          <dgm:layoutNode name="Image">
            <dgm:alg type="sp"/>
            <dgm:shape xmlns:r="http://schemas.openxmlformats.org/officeDocument/2006/relationships" type="rect" r:blip="" blipPhldr="1">
              <dgm:adjLst/>
            </dgm:shape>
            <dgm:presOf/>
          </dgm:layoutNode>
          <dgm:layoutNode name="Child" styleLbl="revTx">
            <dgm:varLst>
              <dgm:bulletEnabled val="1"/>
            </dgm:varLst>
            <dgm:choose name="Name8">
              <dgm:if name="Name9" axis="ch" ptType="node" func="cnt" op="gt" val="1">
                <dgm:choose name="Name10">
                  <dgm:if name="Name11" func="var" arg="dir" op="equ" val="norm">
                    <dgm:alg type="tx">
                      <dgm:param type="shpTxLTRAlignCh" val="l"/>
                      <dgm:param type="shpTxRTLAlignCh" val="r"/>
                      <dgm:param type="txAnchorVert" val="t"/>
                      <dgm:param type="stBulletLvl" val="1"/>
                    </dgm:alg>
                  </dgm:if>
                  <dgm:else name="Name12">
                    <dgm:alg type="tx">
                      <dgm:param type="shpTxLTRAlignCh" val="l"/>
                      <dgm:param type="shpTxRTLAlignCh" val="r"/>
                      <dgm:param type="txAnchorVert" val="t"/>
                      <dgm:param type="stBulletLvl" val="1"/>
                    </dgm:alg>
                  </dgm:else>
                </dgm:choose>
              </dgm:if>
              <dgm:else name="Name13">
                <dgm:choose name="Name14">
                  <dgm:if name="Name15" func="var" arg="dir" op="equ" val="norm">
                    <dgm:alg type="tx">
                      <dgm:param type="shpTxLTRAlignCh" val="l"/>
                      <dgm:param type="shpTxRTLAlignCh" val="r"/>
                      <dgm:param type="txAnchorVert" val="t"/>
                      <dgm:param type="stBulletLvl" val="2"/>
                    </dgm:alg>
                  </dgm:if>
                  <dgm:else name="Name16">
                    <dgm:alg type="tx">
                      <dgm:param type="shpTxLTRAlignCh" val="l"/>
                      <dgm:param type="shpTxRTLAlignCh" val="r"/>
                      <dgm:param type="txAnchorVert" val="t"/>
                      <dgm:param type="stBulletLvl" val="2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2"/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  <dgm:layoutNode name="Parent" styleLbl="alignNode1">
            <dgm:varLst>
              <dgm:bulletEnabled val="1"/>
            </dgm:varLst>
            <dgm:alg type="tx">
              <dgm:param type="shpTxLTRAlignCh" val="ctr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self"/>
            <dgm:constrLst>
              <dgm:constr type="lMarg" refType="primFontSz" fact="0.2"/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forEach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LibertyUK" pitchFamily="2" charset="0"/>
              </a:defRPr>
            </a:lvl1pPr>
          </a:lstStyle>
          <a:p>
            <a:endParaRPr lang="en-US" altLang="en-US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LibertyUK" pitchFamily="2" charset="0"/>
              </a:defRPr>
            </a:lvl1pPr>
          </a:lstStyle>
          <a:p>
            <a:endParaRPr lang="en-US" altLang="en-US"/>
          </a:p>
        </p:txBody>
      </p:sp>
      <p:sp>
        <p:nvSpPr>
          <p:cNvPr id="901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LibertyUK" pitchFamily="2" charset="0"/>
              </a:defRPr>
            </a:lvl1pPr>
          </a:lstStyle>
          <a:p>
            <a:endParaRPr lang="en-US" altLang="en-US"/>
          </a:p>
        </p:txBody>
      </p:sp>
      <p:sp>
        <p:nvSpPr>
          <p:cNvPr id="901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LibertyUK" pitchFamily="2" charset="0"/>
              </a:defRPr>
            </a:lvl1pPr>
          </a:lstStyle>
          <a:p>
            <a:fld id="{B09EFBE4-78EB-4C19-AEAE-8F13718122F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553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anose="02020603050405020304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anose="02020603050405020304" pitchFamily="18" charset="0"/>
              </a:defRPr>
            </a:lvl1pPr>
          </a:lstStyle>
          <a:p>
            <a:fld id="{245D04E0-FC26-4428-A578-E117B33A708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898" name="Rectangle 2"/>
          <p:cNvSpPr>
            <a:spLocks noGrp="1" noChangeArrowheads="1"/>
          </p:cNvSpPr>
          <p:nvPr>
            <p:ph type="ftr" sz="quarter" idx="3"/>
          </p:nvPr>
        </p:nvSpPr>
        <p:spPr>
          <a:xfrm>
            <a:off x="5638800" y="6096000"/>
            <a:ext cx="2895600" cy="457200"/>
          </a:xfrm>
        </p:spPr>
        <p:txBody>
          <a:bodyPr/>
          <a:lstStyle>
            <a:lvl1pPr>
              <a:defRPr sz="1100">
                <a:latin typeface="+mn-lt"/>
              </a:defRPr>
            </a:lvl1pPr>
          </a:lstStyle>
          <a:p>
            <a:r>
              <a:rPr lang="en-US" altLang="en-US"/>
              <a:t>School Institute Name to go here</a:t>
            </a:r>
          </a:p>
        </p:txBody>
      </p:sp>
      <p:sp>
        <p:nvSpPr>
          <p:cNvPr id="4648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74675" y="0"/>
            <a:ext cx="7959725" cy="3962400"/>
          </a:xfrm>
        </p:spPr>
        <p:txBody>
          <a:bodyPr tIns="0" anchor="ctr"/>
          <a:lstStyle>
            <a:lvl1pPr>
              <a:defRPr sz="40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4649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74675" y="4267200"/>
            <a:ext cx="7959725" cy="10668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NUI Galway Health and Safety Office</a:t>
            </a:r>
          </a:p>
        </p:txBody>
      </p:sp>
    </p:spTree>
    <p:extLst>
      <p:ext uri="{BB962C8B-B14F-4D97-AF65-F5344CB8AC3E}">
        <p14:creationId xmlns:p14="http://schemas.microsoft.com/office/powerpoint/2010/main" val="2560250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6850" y="0"/>
            <a:ext cx="1989138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4675" y="0"/>
            <a:ext cx="5819775" cy="5791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NUI Galway Health and Safety Office</a:t>
            </a:r>
          </a:p>
        </p:txBody>
      </p:sp>
    </p:spTree>
    <p:extLst>
      <p:ext uri="{BB962C8B-B14F-4D97-AF65-F5344CB8AC3E}">
        <p14:creationId xmlns:p14="http://schemas.microsoft.com/office/powerpoint/2010/main" val="3766092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675" y="0"/>
            <a:ext cx="7961313" cy="18002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74675" y="1981200"/>
            <a:ext cx="3903663" cy="1828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74675" y="3962400"/>
            <a:ext cx="3903663" cy="1828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sz="half" idx="3"/>
          </p:nvPr>
        </p:nvSpPr>
        <p:spPr>
          <a:xfrm>
            <a:off x="4630738" y="1981200"/>
            <a:ext cx="3905250" cy="38100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5651500" y="6092825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NUI Galway Health and Safety Office</a:t>
            </a:r>
          </a:p>
        </p:txBody>
      </p:sp>
    </p:spTree>
    <p:extLst>
      <p:ext uri="{BB962C8B-B14F-4D97-AF65-F5344CB8AC3E}">
        <p14:creationId xmlns:p14="http://schemas.microsoft.com/office/powerpoint/2010/main" val="2941197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NUI Galway Health and Safety Office</a:t>
            </a:r>
          </a:p>
        </p:txBody>
      </p:sp>
    </p:spTree>
    <p:extLst>
      <p:ext uri="{BB962C8B-B14F-4D97-AF65-F5344CB8AC3E}">
        <p14:creationId xmlns:p14="http://schemas.microsoft.com/office/powerpoint/2010/main" val="4288043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NUI Galway Health and Safety Office</a:t>
            </a:r>
          </a:p>
        </p:txBody>
      </p:sp>
    </p:spTree>
    <p:extLst>
      <p:ext uri="{BB962C8B-B14F-4D97-AF65-F5344CB8AC3E}">
        <p14:creationId xmlns:p14="http://schemas.microsoft.com/office/powerpoint/2010/main" val="1096656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4675" y="1981200"/>
            <a:ext cx="3903663" cy="38100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0738" y="1981200"/>
            <a:ext cx="3905250" cy="38100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NUI Galway Health and Safety Office</a:t>
            </a:r>
          </a:p>
        </p:txBody>
      </p:sp>
    </p:spTree>
    <p:extLst>
      <p:ext uri="{BB962C8B-B14F-4D97-AF65-F5344CB8AC3E}">
        <p14:creationId xmlns:p14="http://schemas.microsoft.com/office/powerpoint/2010/main" val="2819526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NUI Galway Health and Safety Office</a:t>
            </a:r>
          </a:p>
        </p:txBody>
      </p:sp>
    </p:spTree>
    <p:extLst>
      <p:ext uri="{BB962C8B-B14F-4D97-AF65-F5344CB8AC3E}">
        <p14:creationId xmlns:p14="http://schemas.microsoft.com/office/powerpoint/2010/main" val="1582387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NUI Galway Health and Safety Office</a:t>
            </a:r>
          </a:p>
        </p:txBody>
      </p:sp>
    </p:spTree>
    <p:extLst>
      <p:ext uri="{BB962C8B-B14F-4D97-AF65-F5344CB8AC3E}">
        <p14:creationId xmlns:p14="http://schemas.microsoft.com/office/powerpoint/2010/main" val="5191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NUI Galway Health and Safety Office</a:t>
            </a:r>
          </a:p>
        </p:txBody>
      </p:sp>
    </p:spTree>
    <p:extLst>
      <p:ext uri="{BB962C8B-B14F-4D97-AF65-F5344CB8AC3E}">
        <p14:creationId xmlns:p14="http://schemas.microsoft.com/office/powerpoint/2010/main" val="4057233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NUI Galway Health and Safety Office</a:t>
            </a:r>
          </a:p>
        </p:txBody>
      </p:sp>
    </p:spTree>
    <p:extLst>
      <p:ext uri="{BB962C8B-B14F-4D97-AF65-F5344CB8AC3E}">
        <p14:creationId xmlns:p14="http://schemas.microsoft.com/office/powerpoint/2010/main" val="135835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NUI Galway Health and Safety Office</a:t>
            </a:r>
          </a:p>
        </p:txBody>
      </p:sp>
    </p:spTree>
    <p:extLst>
      <p:ext uri="{BB962C8B-B14F-4D97-AF65-F5344CB8AC3E}">
        <p14:creationId xmlns:p14="http://schemas.microsoft.com/office/powerpoint/2010/main" val="917379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874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651500" y="6092825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solidFill>
                  <a:srgbClr val="006252"/>
                </a:solidFill>
                <a:ea typeface="+mn-ea"/>
              </a:defRPr>
            </a:lvl1pPr>
          </a:lstStyle>
          <a:p>
            <a:r>
              <a:rPr lang="en-US" altLang="en-US"/>
              <a:t>NUI Galway Health and Safety Office</a:t>
            </a:r>
          </a:p>
        </p:txBody>
      </p:sp>
      <p:sp>
        <p:nvSpPr>
          <p:cNvPr id="46387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0"/>
            <a:ext cx="7961313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3200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6387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74675" y="1981200"/>
            <a:ext cx="7961313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  <p:sldLayoutId id="2147483664" r:id="rId12"/>
  </p:sldLayoutIdLst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3200" kern="1200">
          <a:solidFill>
            <a:srgbClr val="00625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rgbClr val="006252"/>
          </a:solidFill>
          <a:latin typeface="Times New Roman" panose="02020603050405020304" pitchFamily="18" charset="0"/>
          <a:ea typeface="ＭＳ Ｐゴシック" panose="020B0600070205080204" pitchFamily="34" charset="-128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rgbClr val="006252"/>
          </a:solidFill>
          <a:latin typeface="Times New Roman" panose="02020603050405020304" pitchFamily="18" charset="0"/>
          <a:ea typeface="ＭＳ Ｐゴシック" panose="020B0600070205080204" pitchFamily="34" charset="-128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rgbClr val="006252"/>
          </a:solidFill>
          <a:latin typeface="Times New Roman" panose="02020603050405020304" pitchFamily="18" charset="0"/>
          <a:ea typeface="ＭＳ Ｐゴシック" panose="020B0600070205080204" pitchFamily="34" charset="-128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rgbClr val="006252"/>
          </a:solidFill>
          <a:latin typeface="Times New Roman" panose="02020603050405020304" pitchFamily="18" charset="0"/>
          <a:ea typeface="ＭＳ Ｐゴシック" panose="020B0600070205080204" pitchFamily="3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rgbClr val="006252"/>
          </a:solidFill>
          <a:latin typeface="Times New Roman" panose="02020603050405020304" pitchFamily="18" charset="0"/>
          <a:ea typeface="ＭＳ Ｐゴシック" panose="020B0600070205080204" pitchFamily="34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rgbClr val="006252"/>
          </a:solidFill>
          <a:latin typeface="Times New Roman" panose="02020603050405020304" pitchFamily="18" charset="0"/>
          <a:ea typeface="ＭＳ Ｐゴシック" panose="020B0600070205080204" pitchFamily="34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rgbClr val="006252"/>
          </a:solidFill>
          <a:latin typeface="Times New Roman" panose="02020603050405020304" pitchFamily="18" charset="0"/>
          <a:ea typeface="ＭＳ Ｐゴシック" panose="020B0600070205080204" pitchFamily="34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rgbClr val="006252"/>
          </a:solidFill>
          <a:latin typeface="Times New Roman" panose="02020603050405020304" pitchFamily="18" charset="0"/>
          <a:ea typeface="ＭＳ Ｐゴシック" panose="020B0600070205080204" pitchFamily="34" charset="-128"/>
        </a:defRPr>
      </a:lvl9pPr>
    </p:titleStyle>
    <p:bodyStyle>
      <a:lvl1pPr marL="342900" indent="-342900" algn="l" rtl="0" fontAlgn="base">
        <a:spcBef>
          <a:spcPct val="0"/>
        </a:spcBef>
        <a:spcAft>
          <a:spcPts val="900"/>
        </a:spcAft>
        <a:buChar char="•"/>
        <a:defRPr sz="2400" kern="1200">
          <a:solidFill>
            <a:srgbClr val="00625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0"/>
        </a:spcBef>
        <a:spcAft>
          <a:spcPts val="900"/>
        </a:spcAft>
        <a:buChar char="–"/>
        <a:defRPr sz="2400" kern="1200">
          <a:solidFill>
            <a:srgbClr val="006252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0"/>
        </a:spcBef>
        <a:spcAft>
          <a:spcPts val="900"/>
        </a:spcAft>
        <a:buChar char="•"/>
        <a:defRPr sz="2100" kern="1200">
          <a:solidFill>
            <a:srgbClr val="006252"/>
          </a:solidFill>
          <a:latin typeface="+mn-lt"/>
          <a:ea typeface="+mn-ea"/>
          <a:cs typeface="+mn-cs"/>
        </a:defRPr>
      </a:lvl3pPr>
      <a:lvl4pPr marL="1562100" indent="-228600" algn="l" rtl="0" fontAlgn="base">
        <a:spcBef>
          <a:spcPct val="0"/>
        </a:spcBef>
        <a:spcAft>
          <a:spcPts val="900"/>
        </a:spcAft>
        <a:buChar char="–"/>
        <a:defRPr kern="1200">
          <a:solidFill>
            <a:srgbClr val="006252"/>
          </a:solidFill>
          <a:latin typeface="+mn-lt"/>
          <a:ea typeface="+mn-ea"/>
          <a:cs typeface="+mn-cs"/>
        </a:defRPr>
      </a:lvl4pPr>
      <a:lvl5pPr marL="1981200" indent="-228600" algn="l" rtl="0" fontAlgn="base">
        <a:spcBef>
          <a:spcPct val="0"/>
        </a:spcBef>
        <a:spcAft>
          <a:spcPts val="900"/>
        </a:spcAft>
        <a:buChar char="»"/>
        <a:defRPr sz="1600" kern="1200">
          <a:solidFill>
            <a:srgbClr val="00625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en-US" smtClean="0"/>
              <a:t>NUI Galway Health and Safety Office</a:t>
            </a:r>
            <a:endParaRPr lang="en-US" altLang="en-US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ED64F73F-220F-DA4C-AD2E-127D002CCC5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7463004"/>
              </p:ext>
            </p:extLst>
          </p:nvPr>
        </p:nvGraphicFramePr>
        <p:xfrm>
          <a:off x="323528" y="1628800"/>
          <a:ext cx="8784011" cy="381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itle 5"/>
          <p:cNvSpPr txBox="1">
            <a:spLocks noGrp="1"/>
          </p:cNvSpPr>
          <p:nvPr>
            <p:ph type="title"/>
          </p:nvPr>
        </p:nvSpPr>
        <p:spPr>
          <a:xfrm>
            <a:off x="574675" y="1"/>
            <a:ext cx="8532864" cy="1790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endParaRPr lang="en-GB" sz="1600" dirty="0" smtClean="0">
              <a:solidFill>
                <a:schemeClr val="tx1"/>
              </a:solidFill>
            </a:endParaRPr>
          </a:p>
          <a:p>
            <a:pPr marL="285750" lvl="0" indent="-285750">
              <a:buFont typeface="Wingdings" panose="05000000000000000000" pitchFamily="2" charset="2"/>
              <a:buChar char="ü"/>
              <a:defRPr/>
            </a:pPr>
            <a:r>
              <a:rPr lang="en-GB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Single Safety Information + Records Resource for Unit Staff</a:t>
            </a:r>
          </a:p>
          <a:p>
            <a:pPr marL="285750" lvl="0" indent="-285750">
              <a:buFont typeface="Wingdings" panose="05000000000000000000" pitchFamily="2" charset="2"/>
              <a:buChar char="ü"/>
              <a:defRPr/>
            </a:pPr>
            <a:r>
              <a:rPr lang="en-GB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Managed &amp; Owed by Unit</a:t>
            </a:r>
          </a:p>
          <a:p>
            <a:pPr marL="285750" lvl="0" indent="-285750">
              <a:buFont typeface="Wingdings" panose="05000000000000000000" pitchFamily="2" charset="2"/>
              <a:buChar char="ü"/>
              <a:defRPr/>
            </a:pPr>
            <a:r>
              <a:rPr lang="en-GB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SharePoint Recommended</a:t>
            </a:r>
            <a:endParaRPr lang="en-GB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547664" y="116632"/>
            <a:ext cx="4875249" cy="50405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26369" y="137827"/>
            <a:ext cx="4896544" cy="461665"/>
          </a:xfrm>
          <a:prstGeom prst="rect">
            <a:avLst/>
          </a:prstGeom>
          <a:solidFill>
            <a:srgbClr val="3366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IE" dirty="0" smtClean="0"/>
              <a:t>Unit Safety SharePoint Folder (draft)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012342566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Blank Presentatio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anose="020B060602020203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anose="020B0606020202030204" pitchFamily="34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1863</TotalTime>
  <Words>112</Words>
  <Application>Microsoft Office PowerPoint</Application>
  <PresentationFormat>On-screen Show (4:3)</PresentationFormat>
  <Paragraphs>31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ＭＳ Ｐゴシック</vt:lpstr>
      <vt:lpstr>Arial</vt:lpstr>
      <vt:lpstr>Arial Narrow</vt:lpstr>
      <vt:lpstr>LibertyUK</vt:lpstr>
      <vt:lpstr>Times New Roman</vt:lpstr>
      <vt:lpstr>Wingdings</vt:lpstr>
      <vt:lpstr>Blank Presentation</vt:lpstr>
      <vt:lpstr> Single Safety Information + Records Resource for Unit Staff Managed &amp; Owed by Unit SharePoint Recommended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corbett</dc:creator>
  <cp:lastModifiedBy>Grealy, Cathy</cp:lastModifiedBy>
  <cp:revision>82</cp:revision>
  <dcterms:created xsi:type="dcterms:W3CDTF">2001-04-08T15:42:04Z</dcterms:created>
  <dcterms:modified xsi:type="dcterms:W3CDTF">2021-01-27T13:52:40Z</dcterms:modified>
</cp:coreProperties>
</file>