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60"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A45EF9-92EF-D4F3-1D83-779B3A2D45A0}" v="16" dt="2025-09-01T07:18:58.1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2" d="100"/>
          <a:sy n="52" d="100"/>
        </p:scale>
        <p:origin x="1227" y="2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1553C9-E4B2-4BB9-8323-ED5C4882C02B}" type="datetimeFigureOut">
              <a:t>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05B5E6-B077-4311-A541-03F3EEF5342D}" type="slidenum">
              <a:t>‹#›</a:t>
            </a:fld>
            <a:endParaRPr lang="en-US"/>
          </a:p>
        </p:txBody>
      </p:sp>
    </p:spTree>
    <p:extLst>
      <p:ext uri="{BB962C8B-B14F-4D97-AF65-F5344CB8AC3E}">
        <p14:creationId xmlns:p14="http://schemas.microsoft.com/office/powerpoint/2010/main" val="298199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Great — here’s your full </a:t>
            </a:r>
            <a:r>
              <a:rPr lang="en-US" b="1" dirty="0"/>
              <a:t>2–3 minute Claddagh presentation script</a:t>
            </a:r>
            <a:r>
              <a:rPr lang="en-US" dirty="0"/>
              <a:t> with the hook, story, and closing loop:</a:t>
            </a:r>
          </a:p>
          <a:p>
            <a:endParaRPr lang="en-US"/>
          </a:p>
          <a:p>
            <a:endParaRPr lang="en-US"/>
          </a:p>
          <a:p>
            <a:r>
              <a:rPr lang="en-US" b="1" dirty="0"/>
              <a:t>Claddagh Orientation Presentation</a:t>
            </a:r>
            <a:endParaRPr lang="en-US" dirty="0"/>
          </a:p>
          <a:p>
            <a:r>
              <a:rPr lang="en-US" dirty="0"/>
              <a:t>“You’ve all just received a keyring with a very special symbol on it — the Claddagh. That little design of hands, a heart, and a crown comes from right here in Galway, and it tells a story of friendship, love, and loyalty that has travelled all over the world.</a:t>
            </a:r>
            <a:endParaRPr lang="en-US" dirty="0">
              <a:ea typeface="Calibri"/>
              <a:cs typeface="Calibri"/>
            </a:endParaRPr>
          </a:p>
          <a:p>
            <a:r>
              <a:rPr lang="en-US" dirty="0"/>
              <a:t>The Claddagh itself is one of Galway’s oldest areas, just across the river from the Spanish Arch. Long before it became part of the city, it was a fishing village with its own way of life. People lived in thatched cottages, and the community even had its own elected leader, known as the </a:t>
            </a:r>
            <a:r>
              <a:rPr lang="en-US" i="1" dirty="0"/>
              <a:t>King of the Claddagh</a:t>
            </a:r>
            <a:r>
              <a:rPr lang="en-US" dirty="0"/>
              <a:t>.</a:t>
            </a:r>
            <a:endParaRPr lang="en-US" dirty="0">
              <a:ea typeface="Calibri"/>
              <a:cs typeface="Calibri"/>
            </a:endParaRPr>
          </a:p>
          <a:p>
            <a:r>
              <a:rPr lang="en-US" dirty="0"/>
              <a:t>The Claddagh is best known for the Claddagh ring. The design is simple but powerful: the </a:t>
            </a:r>
            <a:r>
              <a:rPr lang="en-US" b="1" dirty="0"/>
              <a:t>hands</a:t>
            </a:r>
            <a:r>
              <a:rPr lang="en-US" dirty="0"/>
              <a:t> represent friendship, the </a:t>
            </a:r>
            <a:r>
              <a:rPr lang="en-US" b="1" dirty="0"/>
              <a:t>heart</a:t>
            </a:r>
            <a:r>
              <a:rPr lang="en-US" dirty="0"/>
              <a:t> is for love, and the </a:t>
            </a:r>
            <a:r>
              <a:rPr lang="en-US" b="1" dirty="0"/>
              <a:t>crown</a:t>
            </a:r>
            <a:r>
              <a:rPr lang="en-US" dirty="0"/>
              <a:t> stands for loyalty. Traditionally, how you wore the ring told your relationship status — on different hands, facing in or out. Over time, this small ring became a worldwide symbol of connection to Galway.</a:t>
            </a:r>
            <a:endParaRPr lang="en-US" dirty="0">
              <a:ea typeface="Calibri"/>
              <a:cs typeface="Calibri"/>
            </a:endParaRPr>
          </a:p>
          <a:p>
            <a:r>
              <a:rPr lang="en-US" dirty="0"/>
              <a:t>Today, the Claddagh is a modern </a:t>
            </a:r>
            <a:r>
              <a:rPr lang="en-US" dirty="0" err="1"/>
              <a:t>neighbourhood</a:t>
            </a:r>
            <a:r>
              <a:rPr lang="en-US" dirty="0"/>
              <a:t>, but it still keeps that sense of history and community. If you walk down there, you’ll see beautiful views across the Corrib and the Long Walk — a perfect spot for a stroll or photos.</a:t>
            </a:r>
            <a:endParaRPr lang="en-US" dirty="0">
              <a:ea typeface="Calibri"/>
              <a:cs typeface="Calibri"/>
            </a:endParaRPr>
          </a:p>
          <a:p>
            <a:r>
              <a:rPr lang="en-US" dirty="0"/>
              <a:t>So when you visit the Claddagh, you’ll see where that symbol on your keyring comes from. Hopefully it reminds you not just of Galway’s history, but also of the values of friendship, love, and loyalty to carry with you during your time here — and beyond.”</a:t>
            </a:r>
            <a:endParaRPr lang="en-US" dirty="0">
              <a:ea typeface="Calibri"/>
              <a:cs typeface="Calibri"/>
            </a:endParaRPr>
          </a:p>
          <a:p>
            <a:endParaRPr lang="en-US"/>
          </a:p>
          <a:p>
            <a:endParaRPr lang="en-US"/>
          </a:p>
          <a:p>
            <a:r>
              <a:rPr lang="en-US" dirty="0"/>
              <a:t>Would you like me to also create a </a:t>
            </a:r>
            <a:r>
              <a:rPr lang="en-US" b="1" dirty="0"/>
              <a:t>one-paragraph super-short backup version</a:t>
            </a:r>
            <a:r>
              <a:rPr lang="en-US" dirty="0"/>
              <a:t> (about 45 seconds) in case you need to speed things up?</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AC05B5E6-B077-4311-A541-03F3EEF5342D}" type="slidenum">
              <a:t>1</a:t>
            </a:fld>
            <a:endParaRPr lang="en-US"/>
          </a:p>
        </p:txBody>
      </p:sp>
    </p:spTree>
    <p:extLst>
      <p:ext uri="{BB962C8B-B14F-4D97-AF65-F5344CB8AC3E}">
        <p14:creationId xmlns:p14="http://schemas.microsoft.com/office/powerpoint/2010/main" val="1912295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2117"/>
            <a:ext cx="7772400" cy="1461889"/>
          </a:xfrm>
        </p:spPr>
        <p:txBody>
          <a:bodyPr/>
          <a:lstStyle/>
          <a:p>
            <a:r>
              <a:rPr dirty="0"/>
              <a:t>The Claddagh: Symbol of Galway</a:t>
            </a:r>
          </a:p>
        </p:txBody>
      </p:sp>
      <p:sp>
        <p:nvSpPr>
          <p:cNvPr id="3" name="Subtitle 2"/>
          <p:cNvSpPr>
            <a:spLocks noGrp="1"/>
          </p:cNvSpPr>
          <p:nvPr>
            <p:ph type="subTitle" idx="1"/>
          </p:nvPr>
        </p:nvSpPr>
        <p:spPr/>
        <p:txBody>
          <a:bodyPr/>
          <a:lstStyle/>
          <a:p>
            <a:endParaRPr dirty="0"/>
          </a:p>
        </p:txBody>
      </p:sp>
      <p:pic>
        <p:nvPicPr>
          <p:cNvPr id="4" name="Picture 3" descr="A heart with hands and a crown&#10;&#10;AI-generated content may be incorrect.">
            <a:extLst>
              <a:ext uri="{FF2B5EF4-FFF2-40B4-BE49-F238E27FC236}">
                <a16:creationId xmlns:a16="http://schemas.microsoft.com/office/drawing/2014/main" id="{34B62823-2D4D-0387-BA07-59A752E97B5F}"/>
              </a:ext>
            </a:extLst>
          </p:cNvPr>
          <p:cNvPicPr>
            <a:picLocks noChangeAspect="1"/>
          </p:cNvPicPr>
          <p:nvPr/>
        </p:nvPicPr>
        <p:blipFill>
          <a:blip r:embed="rId3"/>
          <a:stretch>
            <a:fillRect/>
          </a:stretch>
        </p:blipFill>
        <p:spPr>
          <a:xfrm>
            <a:off x="1162288" y="1817649"/>
            <a:ext cx="6808274" cy="45496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6239"/>
          </a:xfrm>
        </p:spPr>
        <p:txBody>
          <a:bodyPr/>
          <a:lstStyle/>
          <a:p>
            <a:r>
              <a:rPr dirty="0"/>
              <a:t>The Claddagh: The Place</a:t>
            </a:r>
          </a:p>
        </p:txBody>
      </p:sp>
      <p:sp>
        <p:nvSpPr>
          <p:cNvPr id="3" name="TextBox 2"/>
          <p:cNvSpPr txBox="1"/>
          <p:nvPr/>
        </p:nvSpPr>
        <p:spPr>
          <a:xfrm>
            <a:off x="457200" y="1371600"/>
            <a:ext cx="7285264" cy="1200329"/>
          </a:xfrm>
          <a:prstGeom prst="rect">
            <a:avLst/>
          </a:prstGeom>
          <a:noFill/>
        </p:spPr>
        <p:txBody>
          <a:bodyPr wrap="none">
            <a:spAutoFit/>
          </a:bodyPr>
          <a:lstStyle/>
          <a:p>
            <a:r>
              <a:rPr dirty="0"/>
              <a:t>The Claddagh was once a fishing village across the River Corrib.</a:t>
            </a:r>
          </a:p>
          <a:p>
            <a:r>
              <a:rPr dirty="0"/>
              <a:t>It had its own customs, language, and even elected a 'King of the Claddagh'.</a:t>
            </a:r>
          </a:p>
          <a:p>
            <a:r>
              <a:rPr dirty="0"/>
              <a:t>Fishing and traditional hooker boats were central to life here.</a:t>
            </a:r>
          </a:p>
          <a:p>
            <a:endParaRPr dirty="0"/>
          </a:p>
        </p:txBody>
      </p:sp>
      <p:pic>
        <p:nvPicPr>
          <p:cNvPr id="5" name="Picture 4" descr="A group of swans on the water&#10;&#10;AI-generated content may be incorrect.">
            <a:extLst>
              <a:ext uri="{FF2B5EF4-FFF2-40B4-BE49-F238E27FC236}">
                <a16:creationId xmlns:a16="http://schemas.microsoft.com/office/drawing/2014/main" id="{6707EB56-0CB3-F222-BF4D-7C332BD16B7C}"/>
              </a:ext>
            </a:extLst>
          </p:cNvPr>
          <p:cNvPicPr>
            <a:picLocks noChangeAspect="1"/>
          </p:cNvPicPr>
          <p:nvPr/>
        </p:nvPicPr>
        <p:blipFill>
          <a:blip r:embed="rId2"/>
          <a:stretch>
            <a:fillRect/>
          </a:stretch>
        </p:blipFill>
        <p:spPr>
          <a:xfrm>
            <a:off x="457200" y="1050822"/>
            <a:ext cx="8087032" cy="58071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The Claddagh: The </a:t>
            </a:r>
            <a:r>
              <a:rPr lang="en-US" dirty="0"/>
              <a:t>Ring</a:t>
            </a:r>
            <a:endParaRPr dirty="0"/>
          </a:p>
        </p:txBody>
      </p:sp>
      <p:sp>
        <p:nvSpPr>
          <p:cNvPr id="3" name="TextBox 2"/>
          <p:cNvSpPr txBox="1"/>
          <p:nvPr/>
        </p:nvSpPr>
        <p:spPr>
          <a:xfrm>
            <a:off x="1637661" y="1681316"/>
            <a:ext cx="5687372" cy="2031325"/>
          </a:xfrm>
          <a:prstGeom prst="rect">
            <a:avLst/>
          </a:prstGeom>
          <a:noFill/>
        </p:spPr>
        <p:txBody>
          <a:bodyPr wrap="square">
            <a:spAutoFit/>
          </a:bodyPr>
          <a:lstStyle/>
          <a:p>
            <a:r>
              <a:t>The Claddagh ring dates back over 300 years.</a:t>
            </a:r>
          </a:p>
          <a:p>
            <a:r>
              <a:t>Its design: hands (friendship), heart (love), and crown (loyalty).</a:t>
            </a:r>
          </a:p>
          <a:p>
            <a:r>
              <a:t>Traditionally, how you wear it shows your relationship status.</a:t>
            </a:r>
          </a:p>
          <a:p>
            <a:endParaRPr/>
          </a:p>
          <a:p>
            <a:r>
              <a:t>[Insert Image of Claddagh Ring Here]</a:t>
            </a:r>
          </a:p>
        </p:txBody>
      </p:sp>
      <p:pic>
        <p:nvPicPr>
          <p:cNvPr id="5" name="Picture 4" descr="A gold ring with a crown on top&#10;&#10;AI-generated content may be incorrect.">
            <a:extLst>
              <a:ext uri="{FF2B5EF4-FFF2-40B4-BE49-F238E27FC236}">
                <a16:creationId xmlns:a16="http://schemas.microsoft.com/office/drawing/2014/main" id="{53F9653C-61D0-509D-CD1B-0A4D9C3076B8}"/>
              </a:ext>
            </a:extLst>
          </p:cNvPr>
          <p:cNvPicPr>
            <a:picLocks noChangeAspect="1"/>
          </p:cNvPicPr>
          <p:nvPr/>
        </p:nvPicPr>
        <p:blipFill>
          <a:blip r:embed="rId2"/>
          <a:stretch>
            <a:fillRect/>
          </a:stretch>
        </p:blipFill>
        <p:spPr>
          <a:xfrm>
            <a:off x="1264035" y="1371600"/>
            <a:ext cx="6242304" cy="46817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BDD8-CB82-F12C-81E9-CCB3E176AF1C}"/>
              </a:ext>
            </a:extLst>
          </p:cNvPr>
          <p:cNvSpPr>
            <a:spLocks noGrp="1"/>
          </p:cNvSpPr>
          <p:nvPr>
            <p:ph type="title"/>
          </p:nvPr>
        </p:nvSpPr>
        <p:spPr>
          <a:xfrm>
            <a:off x="86006" y="274638"/>
            <a:ext cx="8600794" cy="541439"/>
          </a:xfrm>
        </p:spPr>
        <p:txBody>
          <a:bodyPr>
            <a:normAutofit fontScale="90000"/>
          </a:bodyPr>
          <a:lstStyle/>
          <a:p>
            <a:endParaRPr lang="en-IE" dirty="0"/>
          </a:p>
        </p:txBody>
      </p:sp>
      <p:pic>
        <p:nvPicPr>
          <p:cNvPr id="2050" name="Picture 2">
            <a:extLst>
              <a:ext uri="{FF2B5EF4-FFF2-40B4-BE49-F238E27FC236}">
                <a16:creationId xmlns:a16="http://schemas.microsoft.com/office/drawing/2014/main" id="{A6BF095D-2CA6-5652-E626-6A95E7A2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4638"/>
            <a:ext cx="5997677" cy="5868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2490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441</Words>
  <Application>Microsoft Office PowerPoint</Application>
  <PresentationFormat>On-screen Show (4:3)</PresentationFormat>
  <Paragraphs>24</Paragraphs>
  <Slides>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The Claddagh: Symbol of Galway</vt:lpstr>
      <vt:lpstr>The Claddagh: The Place</vt:lpstr>
      <vt:lpstr>The Claddagh: The Ring</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Kelly, Louise</dc:creator>
  <cp:keywords/>
  <dc:description>generated using python-pptx</dc:description>
  <cp:lastModifiedBy>Kelly, Louise</cp:lastModifiedBy>
  <cp:revision>18</cp:revision>
  <dcterms:created xsi:type="dcterms:W3CDTF">2013-01-27T09:14:16Z</dcterms:created>
  <dcterms:modified xsi:type="dcterms:W3CDTF">2026-01-08T09:49:14Z</dcterms:modified>
  <cp:category/>
</cp:coreProperties>
</file>