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Pagkaki Full" charset="1" panose="00000600000000000000"/>
      <p:regular r:id="rId16"/>
    </p:embeddedFont>
    <p:embeddedFont>
      <p:font typeface="Telegraf Medium" charset="1" panose="00000600000000000000"/>
      <p:regular r:id="rId17"/>
    </p:embeddedFont>
    <p:embeddedFont>
      <p:font typeface="Pagkaki" charset="1" panose="00000500000000000000"/>
      <p:regular r:id="rId18"/>
    </p:embeddedFont>
    <p:embeddedFont>
      <p:font typeface="Telegraf Bold" charset="1" panose="00000800000000000000"/>
      <p:regular r:id="rId19"/>
    </p:embeddedFont>
    <p:embeddedFont>
      <p:font typeface="TAN Summers" charset="1" panose="00000000000000000000"/>
      <p:regular r:id="rId20"/>
    </p:embeddedFont>
    <p:embeddedFont>
      <p:font typeface="Barrio" charset="1" panose="000005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jpeg" Type="http://schemas.openxmlformats.org/officeDocument/2006/relationships/image"/><Relationship Id="rId11" Target="../media/image21.jpeg" Type="http://schemas.openxmlformats.org/officeDocument/2006/relationships/image"/><Relationship Id="rId12" Target="../media/image22.jpeg" Type="http://schemas.openxmlformats.org/officeDocument/2006/relationships/image"/><Relationship Id="rId13" Target="../media/image23.jpeg" Type="http://schemas.openxmlformats.org/officeDocument/2006/relationships/image"/><Relationship Id="rId14" Target="../media/image24.jpeg" Type="http://schemas.openxmlformats.org/officeDocument/2006/relationships/image"/><Relationship Id="rId15" Target="../media/image25.jpe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jpeg" Type="http://schemas.openxmlformats.org/officeDocument/2006/relationships/image"/><Relationship Id="rId11" Target="../media/image28.jpeg" Type="http://schemas.openxmlformats.org/officeDocument/2006/relationships/image"/><Relationship Id="rId12" Target="../media/image29.jpeg" Type="http://schemas.openxmlformats.org/officeDocument/2006/relationships/image"/><Relationship Id="rId13" Target="../media/image30.jpeg" Type="http://schemas.openxmlformats.org/officeDocument/2006/relationships/image"/><Relationship Id="rId14" Target="../media/image31.jpeg" Type="http://schemas.openxmlformats.org/officeDocument/2006/relationships/image"/><Relationship Id="rId15" Target="../media/image32.jpe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3426" y="357427"/>
            <a:ext cx="17661147" cy="9556022"/>
            <a:chOff x="0" y="0"/>
            <a:chExt cx="4651496" cy="25168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51496" cy="2516812"/>
            </a:xfrm>
            <a:custGeom>
              <a:avLst/>
              <a:gdLst/>
              <a:ahLst/>
              <a:cxnLst/>
              <a:rect r="r" b="b" t="t" l="l"/>
              <a:pathLst>
                <a:path h="2516812" w="4651496">
                  <a:moveTo>
                    <a:pt x="0" y="0"/>
                  </a:moveTo>
                  <a:lnTo>
                    <a:pt x="4651496" y="0"/>
                  </a:lnTo>
                  <a:lnTo>
                    <a:pt x="4651496" y="2516812"/>
                  </a:lnTo>
                  <a:lnTo>
                    <a:pt x="0" y="2516812"/>
                  </a:lnTo>
                  <a:close/>
                </a:path>
              </a:pathLst>
            </a:custGeom>
            <a:solidFill>
              <a:srgbClr val="9D203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51496" cy="25549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09546">
            <a:off x="430485" y="3048881"/>
            <a:ext cx="5374961" cy="1984390"/>
            <a:chOff x="0" y="0"/>
            <a:chExt cx="929936" cy="3433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9936" cy="343324"/>
            </a:xfrm>
            <a:custGeom>
              <a:avLst/>
              <a:gdLst/>
              <a:ahLst/>
              <a:cxnLst/>
              <a:rect r="r" b="b" t="t" l="l"/>
              <a:pathLst>
                <a:path h="343324" w="929936">
                  <a:moveTo>
                    <a:pt x="464968" y="0"/>
                  </a:moveTo>
                  <a:cubicBezTo>
                    <a:pt x="208173" y="0"/>
                    <a:pt x="0" y="76856"/>
                    <a:pt x="0" y="171662"/>
                  </a:cubicBezTo>
                  <a:cubicBezTo>
                    <a:pt x="0" y="266469"/>
                    <a:pt x="208173" y="343324"/>
                    <a:pt x="464968" y="343324"/>
                  </a:cubicBezTo>
                  <a:cubicBezTo>
                    <a:pt x="721762" y="343324"/>
                    <a:pt x="929936" y="266469"/>
                    <a:pt x="929936" y="171662"/>
                  </a:cubicBezTo>
                  <a:cubicBezTo>
                    <a:pt x="929936" y="76856"/>
                    <a:pt x="721762" y="0"/>
                    <a:pt x="464968" y="0"/>
                  </a:cubicBezTo>
                  <a:close/>
                </a:path>
              </a:pathLst>
            </a:custGeom>
            <a:solidFill>
              <a:srgbClr val="F9943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7181" y="-34488"/>
              <a:ext cx="755573" cy="345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453316">
            <a:off x="8956660" y="1692850"/>
            <a:ext cx="3418537" cy="2952761"/>
          </a:xfrm>
          <a:custGeom>
            <a:avLst/>
            <a:gdLst/>
            <a:ahLst/>
            <a:cxnLst/>
            <a:rect r="r" b="b" t="t" l="l"/>
            <a:pathLst>
              <a:path h="2952761" w="3418537">
                <a:moveTo>
                  <a:pt x="0" y="0"/>
                </a:moveTo>
                <a:lnTo>
                  <a:pt x="3418537" y="0"/>
                </a:lnTo>
                <a:lnTo>
                  <a:pt x="3418537" y="2952761"/>
                </a:lnTo>
                <a:lnTo>
                  <a:pt x="0" y="2952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129790" y="5953754"/>
            <a:ext cx="1289664" cy="1366532"/>
          </a:xfrm>
          <a:custGeom>
            <a:avLst/>
            <a:gdLst/>
            <a:ahLst/>
            <a:cxnLst/>
            <a:rect r="r" b="b" t="t" l="l"/>
            <a:pathLst>
              <a:path h="1366532" w="1289664">
                <a:moveTo>
                  <a:pt x="0" y="0"/>
                </a:moveTo>
                <a:lnTo>
                  <a:pt x="1289664" y="0"/>
                </a:lnTo>
                <a:lnTo>
                  <a:pt x="1289664" y="1366532"/>
                </a:lnTo>
                <a:lnTo>
                  <a:pt x="0" y="1366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32117" y="1231495"/>
            <a:ext cx="12244205" cy="6791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50"/>
              </a:lnSpc>
            </a:pPr>
            <a:r>
              <a:rPr lang="en-US" sz="15353">
                <a:solidFill>
                  <a:srgbClr val="F8F9F0"/>
                </a:solidFill>
                <a:latin typeface="Pagkaki Full"/>
                <a:ea typeface="Pagkaki Full"/>
                <a:cs typeface="Pagkaki Full"/>
                <a:sym typeface="Pagkaki Full"/>
              </a:rPr>
              <a:t>COMHALTAS NA MAC LÉINN OLLSCOIL NA GAILLIMHE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54792" y="8857117"/>
            <a:ext cx="17733208" cy="991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47"/>
              </a:lnSpc>
            </a:pPr>
            <a:r>
              <a:rPr lang="en-US" sz="5390" b="true">
                <a:solidFill>
                  <a:srgbClr val="F8F9F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(OR UNIVERSITY OF GALWAY STUDENTS’ UNION!)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932714">
            <a:off x="2237932" y="581110"/>
            <a:ext cx="3051938" cy="3018644"/>
          </a:xfrm>
          <a:custGeom>
            <a:avLst/>
            <a:gdLst/>
            <a:ahLst/>
            <a:cxnLst/>
            <a:rect r="r" b="b" t="t" l="l"/>
            <a:pathLst>
              <a:path h="3018644" w="3051938">
                <a:moveTo>
                  <a:pt x="0" y="0"/>
                </a:moveTo>
                <a:lnTo>
                  <a:pt x="3051938" y="0"/>
                </a:lnTo>
                <a:lnTo>
                  <a:pt x="3051938" y="3018644"/>
                </a:lnTo>
                <a:lnTo>
                  <a:pt x="0" y="301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594536">
            <a:off x="12906330" y="719704"/>
            <a:ext cx="2397097" cy="2070493"/>
          </a:xfrm>
          <a:custGeom>
            <a:avLst/>
            <a:gdLst/>
            <a:ahLst/>
            <a:cxnLst/>
            <a:rect r="r" b="b" t="t" l="l"/>
            <a:pathLst>
              <a:path h="2070493" w="2397097">
                <a:moveTo>
                  <a:pt x="0" y="0"/>
                </a:moveTo>
                <a:lnTo>
                  <a:pt x="2397097" y="0"/>
                </a:lnTo>
                <a:lnTo>
                  <a:pt x="2397097" y="2070492"/>
                </a:lnTo>
                <a:lnTo>
                  <a:pt x="0" y="2070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0394" y="-1291200"/>
            <a:ext cx="15996561" cy="11997421"/>
          </a:xfrm>
          <a:custGeom>
            <a:avLst/>
            <a:gdLst/>
            <a:ahLst/>
            <a:cxnLst/>
            <a:rect r="r" b="b" t="t" l="l"/>
            <a:pathLst>
              <a:path h="11997421" w="15996561">
                <a:moveTo>
                  <a:pt x="0" y="0"/>
                </a:moveTo>
                <a:lnTo>
                  <a:pt x="15996561" y="0"/>
                </a:lnTo>
                <a:lnTo>
                  <a:pt x="15996561" y="11997421"/>
                </a:lnTo>
                <a:lnTo>
                  <a:pt x="0" y="11997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656957" y="2875560"/>
            <a:ext cx="6974086" cy="3239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92"/>
              </a:lnSpc>
            </a:pPr>
            <a:r>
              <a:rPr lang="en-US" sz="9351">
                <a:solidFill>
                  <a:srgbClr val="F4D35E"/>
                </a:solidFill>
                <a:latin typeface="Pagkaki Full"/>
                <a:ea typeface="Pagkaki Full"/>
                <a:cs typeface="Pagkaki Full"/>
                <a:sym typeface="Pagkaki Full"/>
              </a:rPr>
              <a:t>GO RAIBH </a:t>
            </a:r>
          </a:p>
          <a:p>
            <a:pPr algn="ctr">
              <a:lnSpc>
                <a:spcPts val="13092"/>
              </a:lnSpc>
            </a:pPr>
            <a:r>
              <a:rPr lang="en-US" sz="9351">
                <a:solidFill>
                  <a:srgbClr val="F4D35E"/>
                </a:solidFill>
                <a:latin typeface="Pagkaki Full"/>
                <a:ea typeface="Pagkaki Full"/>
                <a:cs typeface="Pagkaki Full"/>
                <a:sym typeface="Pagkaki Full"/>
              </a:rPr>
              <a:t>MAITH AGAIBH</a:t>
            </a:r>
            <a:r>
              <a:rPr lang="en-US" sz="9351">
                <a:solidFill>
                  <a:srgbClr val="F4D35E"/>
                </a:solidFill>
                <a:latin typeface="Pagkaki Full"/>
                <a:ea typeface="Pagkaki Full"/>
                <a:cs typeface="Pagkaki Full"/>
                <a:sym typeface="Pagkaki Full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A7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07828">
            <a:off x="9836601" y="599010"/>
            <a:ext cx="7347464" cy="2712621"/>
            <a:chOff x="0" y="0"/>
            <a:chExt cx="929936" cy="343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29936" cy="343324"/>
            </a:xfrm>
            <a:custGeom>
              <a:avLst/>
              <a:gdLst/>
              <a:ahLst/>
              <a:cxnLst/>
              <a:rect r="r" b="b" t="t" l="l"/>
              <a:pathLst>
                <a:path h="343324" w="929936">
                  <a:moveTo>
                    <a:pt x="464968" y="0"/>
                  </a:moveTo>
                  <a:cubicBezTo>
                    <a:pt x="208173" y="0"/>
                    <a:pt x="0" y="76856"/>
                    <a:pt x="0" y="171662"/>
                  </a:cubicBezTo>
                  <a:cubicBezTo>
                    <a:pt x="0" y="266469"/>
                    <a:pt x="208173" y="343324"/>
                    <a:pt x="464968" y="343324"/>
                  </a:cubicBezTo>
                  <a:cubicBezTo>
                    <a:pt x="721762" y="343324"/>
                    <a:pt x="929936" y="266469"/>
                    <a:pt x="929936" y="171662"/>
                  </a:cubicBezTo>
                  <a:cubicBezTo>
                    <a:pt x="929936" y="76856"/>
                    <a:pt x="721762" y="0"/>
                    <a:pt x="464968" y="0"/>
                  </a:cubicBezTo>
                  <a:close/>
                </a:path>
              </a:pathLst>
            </a:custGeom>
            <a:solidFill>
              <a:srgbClr val="68902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7181" y="-34488"/>
              <a:ext cx="755573" cy="345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09546">
            <a:off x="318065" y="339845"/>
            <a:ext cx="6513424" cy="2404701"/>
            <a:chOff x="0" y="0"/>
            <a:chExt cx="929936" cy="3433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9936" cy="343324"/>
            </a:xfrm>
            <a:custGeom>
              <a:avLst/>
              <a:gdLst/>
              <a:ahLst/>
              <a:cxnLst/>
              <a:rect r="r" b="b" t="t" l="l"/>
              <a:pathLst>
                <a:path h="343324" w="929936">
                  <a:moveTo>
                    <a:pt x="464968" y="0"/>
                  </a:moveTo>
                  <a:cubicBezTo>
                    <a:pt x="208173" y="0"/>
                    <a:pt x="0" y="76856"/>
                    <a:pt x="0" y="171662"/>
                  </a:cubicBezTo>
                  <a:cubicBezTo>
                    <a:pt x="0" y="266469"/>
                    <a:pt x="208173" y="343324"/>
                    <a:pt x="464968" y="343324"/>
                  </a:cubicBezTo>
                  <a:cubicBezTo>
                    <a:pt x="721762" y="343324"/>
                    <a:pt x="929936" y="266469"/>
                    <a:pt x="929936" y="171662"/>
                  </a:cubicBezTo>
                  <a:cubicBezTo>
                    <a:pt x="929936" y="76856"/>
                    <a:pt x="721762" y="0"/>
                    <a:pt x="464968" y="0"/>
                  </a:cubicBezTo>
                  <a:close/>
                </a:path>
              </a:pathLst>
            </a:custGeom>
            <a:solidFill>
              <a:srgbClr val="F9943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7181" y="-34488"/>
              <a:ext cx="755573" cy="345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848728" y="1845778"/>
            <a:ext cx="1289664" cy="1366532"/>
          </a:xfrm>
          <a:custGeom>
            <a:avLst/>
            <a:gdLst/>
            <a:ahLst/>
            <a:cxnLst/>
            <a:rect r="r" b="b" t="t" l="l"/>
            <a:pathLst>
              <a:path h="1366532" w="1289664">
                <a:moveTo>
                  <a:pt x="0" y="0"/>
                </a:moveTo>
                <a:lnTo>
                  <a:pt x="1289664" y="0"/>
                </a:lnTo>
                <a:lnTo>
                  <a:pt x="1289664" y="1366532"/>
                </a:lnTo>
                <a:lnTo>
                  <a:pt x="0" y="1366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3520440"/>
            <a:ext cx="18288000" cy="6766560"/>
          </a:xfrm>
          <a:custGeom>
            <a:avLst/>
            <a:gdLst/>
            <a:ahLst/>
            <a:cxnLst/>
            <a:rect r="r" b="b" t="t" l="l"/>
            <a:pathLst>
              <a:path h="6766560" w="18288000">
                <a:moveTo>
                  <a:pt x="0" y="0"/>
                </a:moveTo>
                <a:lnTo>
                  <a:pt x="18288000" y="0"/>
                </a:lnTo>
                <a:lnTo>
                  <a:pt x="18288000" y="6766560"/>
                </a:lnTo>
                <a:lnTo>
                  <a:pt x="0" y="67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407040" y="971550"/>
            <a:ext cx="8439000" cy="758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89"/>
              </a:lnSpc>
            </a:pPr>
            <a:r>
              <a:rPr lang="en-US" b="true" sz="2135">
                <a:solidFill>
                  <a:srgbClr val="F8F9F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THERE ARE 18 OFFICERS WHO ARE DEMOCRATICALLY ELECTED TO THEIR POSITIONS EACH YEAR. </a:t>
            </a:r>
          </a:p>
        </p:txBody>
      </p:sp>
      <p:sp>
        <p:nvSpPr>
          <p:cNvPr name="TextBox 11" id="11"/>
          <p:cNvSpPr txBox="true"/>
          <p:nvPr/>
        </p:nvSpPr>
        <p:spPr>
          <a:xfrm rot="-176353">
            <a:off x="1109982" y="1209153"/>
            <a:ext cx="7257041" cy="2137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370"/>
              </a:lnSpc>
            </a:pPr>
            <a:r>
              <a:rPr lang="en-US" sz="18083">
                <a:solidFill>
                  <a:srgbClr val="F8F9F0"/>
                </a:solidFill>
                <a:latin typeface="Pagkaki Full"/>
                <a:ea typeface="Pagkaki Full"/>
                <a:cs typeface="Pagkaki Full"/>
                <a:sym typeface="Pagkaki Full"/>
              </a:rPr>
              <a:t>WHO?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024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15638" y="692098"/>
            <a:ext cx="1289664" cy="1366532"/>
          </a:xfrm>
          <a:custGeom>
            <a:avLst/>
            <a:gdLst/>
            <a:ahLst/>
            <a:cxnLst/>
            <a:rect r="r" b="b" t="t" l="l"/>
            <a:pathLst>
              <a:path h="1366532" w="1289664">
                <a:moveTo>
                  <a:pt x="0" y="0"/>
                </a:moveTo>
                <a:lnTo>
                  <a:pt x="1289664" y="0"/>
                </a:lnTo>
                <a:lnTo>
                  <a:pt x="1289664" y="1366532"/>
                </a:lnTo>
                <a:lnTo>
                  <a:pt x="0" y="1366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472876">
            <a:off x="8234724" y="1027237"/>
            <a:ext cx="5587302" cy="2062784"/>
            <a:chOff x="0" y="0"/>
            <a:chExt cx="929936" cy="3433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29936" cy="343324"/>
            </a:xfrm>
            <a:custGeom>
              <a:avLst/>
              <a:gdLst/>
              <a:ahLst/>
              <a:cxnLst/>
              <a:rect r="r" b="b" t="t" l="l"/>
              <a:pathLst>
                <a:path h="343324" w="929936">
                  <a:moveTo>
                    <a:pt x="464968" y="0"/>
                  </a:moveTo>
                  <a:cubicBezTo>
                    <a:pt x="208173" y="0"/>
                    <a:pt x="0" y="76856"/>
                    <a:pt x="0" y="171662"/>
                  </a:cubicBezTo>
                  <a:cubicBezTo>
                    <a:pt x="0" y="266469"/>
                    <a:pt x="208173" y="343324"/>
                    <a:pt x="464968" y="343324"/>
                  </a:cubicBezTo>
                  <a:cubicBezTo>
                    <a:pt x="721762" y="343324"/>
                    <a:pt x="929936" y="266469"/>
                    <a:pt x="929936" y="171662"/>
                  </a:cubicBezTo>
                  <a:cubicBezTo>
                    <a:pt x="929936" y="76856"/>
                    <a:pt x="721762" y="0"/>
                    <a:pt x="464968" y="0"/>
                  </a:cubicBezTo>
                  <a:close/>
                </a:path>
              </a:pathLst>
            </a:custGeom>
            <a:solidFill>
              <a:srgbClr val="6DA7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7181" y="-34488"/>
              <a:ext cx="755573" cy="345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8400195" y="3174582"/>
            <a:ext cx="7100960" cy="4518793"/>
          </a:xfrm>
          <a:custGeom>
            <a:avLst/>
            <a:gdLst/>
            <a:ahLst/>
            <a:cxnLst/>
            <a:rect r="r" b="b" t="t" l="l"/>
            <a:pathLst>
              <a:path h="4518793" w="7100960">
                <a:moveTo>
                  <a:pt x="0" y="0"/>
                </a:moveTo>
                <a:lnTo>
                  <a:pt x="7100959" y="0"/>
                </a:lnTo>
                <a:lnTo>
                  <a:pt x="7100959" y="4518793"/>
                </a:lnTo>
                <a:lnTo>
                  <a:pt x="0" y="4518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37998" y="938109"/>
            <a:ext cx="6565960" cy="1488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6"/>
              </a:lnSpc>
            </a:pPr>
            <a:r>
              <a:rPr lang="en-US" sz="12478">
                <a:solidFill>
                  <a:srgbClr val="F8F9F0"/>
                </a:solidFill>
                <a:latin typeface="Pagkaki"/>
                <a:ea typeface="Pagkaki"/>
                <a:cs typeface="Pagkaki"/>
                <a:sym typeface="Pagkaki"/>
              </a:rPr>
              <a:t>BUT ALSO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108837" y="4740994"/>
            <a:ext cx="18267846" cy="824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20"/>
              </a:lnSpc>
            </a:pPr>
            <a:r>
              <a:rPr lang="en-US" sz="69436">
                <a:solidFill>
                  <a:srgbClr val="F8F9F0"/>
                </a:solidFill>
                <a:latin typeface="Pagkaki"/>
                <a:ea typeface="Pagkaki"/>
                <a:cs typeface="Pagkaki"/>
                <a:sym typeface="Pagkaki"/>
              </a:rPr>
              <a:t>YOU!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94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42180">
            <a:off x="8059434" y="7374308"/>
            <a:ext cx="2169132" cy="2129693"/>
          </a:xfrm>
          <a:custGeom>
            <a:avLst/>
            <a:gdLst/>
            <a:ahLst/>
            <a:cxnLst/>
            <a:rect r="r" b="b" t="t" l="l"/>
            <a:pathLst>
              <a:path h="2129693" w="2169132">
                <a:moveTo>
                  <a:pt x="0" y="0"/>
                </a:moveTo>
                <a:lnTo>
                  <a:pt x="2169132" y="0"/>
                </a:lnTo>
                <a:lnTo>
                  <a:pt x="2169132" y="2129693"/>
                </a:lnTo>
                <a:lnTo>
                  <a:pt x="0" y="21296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45453">
            <a:off x="5881430" y="754298"/>
            <a:ext cx="5427501" cy="2694014"/>
          </a:xfrm>
          <a:custGeom>
            <a:avLst/>
            <a:gdLst/>
            <a:ahLst/>
            <a:cxnLst/>
            <a:rect r="r" b="b" t="t" l="l"/>
            <a:pathLst>
              <a:path h="2694014" w="5427501">
                <a:moveTo>
                  <a:pt x="0" y="0"/>
                </a:moveTo>
                <a:lnTo>
                  <a:pt x="5427501" y="0"/>
                </a:lnTo>
                <a:lnTo>
                  <a:pt x="5427501" y="2694015"/>
                </a:lnTo>
                <a:lnTo>
                  <a:pt x="0" y="2694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39377" y="6256532"/>
            <a:ext cx="6157585" cy="3157162"/>
          </a:xfrm>
          <a:custGeom>
            <a:avLst/>
            <a:gdLst/>
            <a:ahLst/>
            <a:cxnLst/>
            <a:rect r="r" b="b" t="t" l="l"/>
            <a:pathLst>
              <a:path h="3157162" w="6157585">
                <a:moveTo>
                  <a:pt x="0" y="0"/>
                </a:moveTo>
                <a:lnTo>
                  <a:pt x="6157585" y="0"/>
                </a:lnTo>
                <a:lnTo>
                  <a:pt x="6157585" y="3157162"/>
                </a:lnTo>
                <a:lnTo>
                  <a:pt x="0" y="3157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6856" y="-3119920"/>
            <a:ext cx="6308662" cy="6239841"/>
          </a:xfrm>
          <a:custGeom>
            <a:avLst/>
            <a:gdLst/>
            <a:ahLst/>
            <a:cxnLst/>
            <a:rect r="r" b="b" t="t" l="l"/>
            <a:pathLst>
              <a:path h="6239841" w="6308662">
                <a:moveTo>
                  <a:pt x="0" y="0"/>
                </a:moveTo>
                <a:lnTo>
                  <a:pt x="6308663" y="0"/>
                </a:lnTo>
                <a:lnTo>
                  <a:pt x="6308663" y="6239840"/>
                </a:lnTo>
                <a:lnTo>
                  <a:pt x="0" y="6239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119643">
            <a:off x="-479246" y="2667063"/>
            <a:ext cx="19034003" cy="6993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69"/>
              </a:lnSpc>
            </a:pPr>
            <a:r>
              <a:rPr lang="en-US" sz="30905">
                <a:solidFill>
                  <a:srgbClr val="F8F9F0"/>
                </a:solidFill>
                <a:latin typeface="Pagkaki Full"/>
                <a:ea typeface="Pagkaki Full"/>
                <a:cs typeface="Pagkaki Full"/>
                <a:sym typeface="Pagkaki Full"/>
              </a:rPr>
              <a:t>WHA</a:t>
            </a:r>
            <a:r>
              <a:rPr lang="en-US" sz="30905">
                <a:solidFill>
                  <a:srgbClr val="F8F9F0"/>
                </a:solidFill>
                <a:latin typeface="Pagkaki Full"/>
                <a:ea typeface="Pagkaki Full"/>
                <a:cs typeface="Pagkaki Full"/>
                <a:sym typeface="Pagkaki Full"/>
              </a:rPr>
              <a:t>T DO WE DO??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99612" y="2870062"/>
            <a:ext cx="14872652" cy="6230820"/>
            <a:chOff x="0" y="0"/>
            <a:chExt cx="3917077" cy="16410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077" cy="1641039"/>
            </a:xfrm>
            <a:custGeom>
              <a:avLst/>
              <a:gdLst/>
              <a:ahLst/>
              <a:cxnLst/>
              <a:rect r="r" b="b" t="t" l="l"/>
              <a:pathLst>
                <a:path h="1641039" w="3917077">
                  <a:moveTo>
                    <a:pt x="26548" y="0"/>
                  </a:moveTo>
                  <a:lnTo>
                    <a:pt x="3890529" y="0"/>
                  </a:lnTo>
                  <a:cubicBezTo>
                    <a:pt x="3905191" y="0"/>
                    <a:pt x="3917077" y="11886"/>
                    <a:pt x="3917077" y="26548"/>
                  </a:cubicBezTo>
                  <a:lnTo>
                    <a:pt x="3917077" y="1614491"/>
                  </a:lnTo>
                  <a:cubicBezTo>
                    <a:pt x="3917077" y="1621532"/>
                    <a:pt x="3914280" y="1628285"/>
                    <a:pt x="3909301" y="1633263"/>
                  </a:cubicBezTo>
                  <a:cubicBezTo>
                    <a:pt x="3904323" y="1638242"/>
                    <a:pt x="3897570" y="1641039"/>
                    <a:pt x="3890529" y="1641039"/>
                  </a:cubicBezTo>
                  <a:lnTo>
                    <a:pt x="26548" y="1641039"/>
                  </a:lnTo>
                  <a:cubicBezTo>
                    <a:pt x="19507" y="1641039"/>
                    <a:pt x="12754" y="1638242"/>
                    <a:pt x="7776" y="1633263"/>
                  </a:cubicBezTo>
                  <a:cubicBezTo>
                    <a:pt x="2797" y="1628285"/>
                    <a:pt x="0" y="1621532"/>
                    <a:pt x="0" y="1614491"/>
                  </a:cubicBezTo>
                  <a:lnTo>
                    <a:pt x="0" y="26548"/>
                  </a:lnTo>
                  <a:cubicBezTo>
                    <a:pt x="0" y="19507"/>
                    <a:pt x="2797" y="12754"/>
                    <a:pt x="7776" y="7776"/>
                  </a:cubicBezTo>
                  <a:cubicBezTo>
                    <a:pt x="12754" y="2797"/>
                    <a:pt x="19507" y="0"/>
                    <a:pt x="26548" y="0"/>
                  </a:cubicBezTo>
                  <a:close/>
                </a:path>
              </a:pathLst>
            </a:custGeom>
            <a:solidFill>
              <a:srgbClr val="68902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917077" cy="1679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3222" y="8047407"/>
            <a:ext cx="2228506" cy="2106952"/>
          </a:xfrm>
          <a:custGeom>
            <a:avLst/>
            <a:gdLst/>
            <a:ahLst/>
            <a:cxnLst/>
            <a:rect r="r" b="b" t="t" l="l"/>
            <a:pathLst>
              <a:path h="2106952" w="2228506">
                <a:moveTo>
                  <a:pt x="0" y="0"/>
                </a:moveTo>
                <a:lnTo>
                  <a:pt x="2228506" y="0"/>
                </a:lnTo>
                <a:lnTo>
                  <a:pt x="2228506" y="2106951"/>
                </a:lnTo>
                <a:lnTo>
                  <a:pt x="0" y="2106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56866">
            <a:off x="737801" y="6450646"/>
            <a:ext cx="2965198" cy="1886944"/>
          </a:xfrm>
          <a:custGeom>
            <a:avLst/>
            <a:gdLst/>
            <a:ahLst/>
            <a:cxnLst/>
            <a:rect r="r" b="b" t="t" l="l"/>
            <a:pathLst>
              <a:path h="1886944" w="2965198">
                <a:moveTo>
                  <a:pt x="0" y="0"/>
                </a:moveTo>
                <a:lnTo>
                  <a:pt x="2965199" y="0"/>
                </a:lnTo>
                <a:lnTo>
                  <a:pt x="2965199" y="1886944"/>
                </a:lnTo>
                <a:lnTo>
                  <a:pt x="0" y="1886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97788" y="3233674"/>
            <a:ext cx="13396642" cy="4686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10378" indent="-405189" lvl="1">
              <a:lnSpc>
                <a:spcPts val="5254"/>
              </a:lnSpc>
              <a:buFont typeface="Arial"/>
              <a:buChar char="•"/>
            </a:pPr>
            <a:r>
              <a:rPr lang="en-US" b="true" sz="3753">
                <a:solidFill>
                  <a:srgbClr val="F8F9F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TO REPRESENT ITS MEMBERS AND PROMOTE, DEFEND AND VINDICATE THE RIGHTS OF ITS MEMBERS AT ALL LEVELS OF SOCIETY</a:t>
            </a:r>
            <a:r>
              <a:rPr lang="en-US" b="true" sz="3753">
                <a:solidFill>
                  <a:srgbClr val="F8F9F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​</a:t>
            </a:r>
          </a:p>
          <a:p>
            <a:pPr algn="just">
              <a:lnSpc>
                <a:spcPts val="5254"/>
              </a:lnSpc>
            </a:pPr>
          </a:p>
          <a:p>
            <a:pPr algn="just">
              <a:lnSpc>
                <a:spcPts val="5254"/>
              </a:lnSpc>
            </a:pPr>
          </a:p>
          <a:p>
            <a:pPr algn="just">
              <a:lnSpc>
                <a:spcPts val="5254"/>
              </a:lnSpc>
            </a:pPr>
            <a:r>
              <a:rPr lang="en-US" b="true" sz="3753">
                <a:solidFill>
                  <a:srgbClr val="F8F9F0"/>
                </a:solidFill>
                <a:latin typeface="Telegraf Bold"/>
                <a:ea typeface="Telegraf Bold"/>
                <a:cs typeface="Telegraf Bold"/>
                <a:sym typeface="Telegraf Bold"/>
              </a:rPr>
              <a:t>                                 BUT WHAT DOES THAT MEAN! </a:t>
            </a:r>
          </a:p>
          <a:p>
            <a:pPr algn="just">
              <a:lnSpc>
                <a:spcPts val="5254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1612637">
            <a:off x="14199519" y="8092508"/>
            <a:ext cx="4032237" cy="1356298"/>
          </a:xfrm>
          <a:custGeom>
            <a:avLst/>
            <a:gdLst/>
            <a:ahLst/>
            <a:cxnLst/>
            <a:rect r="r" b="b" t="t" l="l"/>
            <a:pathLst>
              <a:path h="1356298" w="4032237">
                <a:moveTo>
                  <a:pt x="0" y="0"/>
                </a:moveTo>
                <a:lnTo>
                  <a:pt x="4032237" y="0"/>
                </a:lnTo>
                <a:lnTo>
                  <a:pt x="4032237" y="1356298"/>
                </a:lnTo>
                <a:lnTo>
                  <a:pt x="0" y="1356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97788" y="1419702"/>
            <a:ext cx="15966210" cy="1797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3"/>
              </a:lnSpc>
            </a:pPr>
            <a:r>
              <a:rPr lang="en-US" sz="15145">
                <a:solidFill>
                  <a:srgbClr val="6DA7CC"/>
                </a:solidFill>
                <a:latin typeface="Pagkaki"/>
                <a:ea typeface="Pagkaki"/>
                <a:cs typeface="Pagkaki"/>
                <a:sym typeface="Pagkaki"/>
              </a:rPr>
              <a:t>MISSION STATEMENT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215638" y="1047750"/>
            <a:ext cx="1043662" cy="615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4200">
                <a:solidFill>
                  <a:srgbClr val="000000"/>
                </a:solidFill>
                <a:latin typeface="TAN Summers"/>
                <a:ea typeface="TAN Summers"/>
                <a:cs typeface="TAN Summers"/>
                <a:sym typeface="TAN Summers"/>
              </a:rPr>
              <a:t>06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D3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42180">
            <a:off x="8059434" y="7374308"/>
            <a:ext cx="2169132" cy="2129693"/>
          </a:xfrm>
          <a:custGeom>
            <a:avLst/>
            <a:gdLst/>
            <a:ahLst/>
            <a:cxnLst/>
            <a:rect r="r" b="b" t="t" l="l"/>
            <a:pathLst>
              <a:path h="2129693" w="2169132">
                <a:moveTo>
                  <a:pt x="0" y="0"/>
                </a:moveTo>
                <a:lnTo>
                  <a:pt x="2169132" y="0"/>
                </a:lnTo>
                <a:lnTo>
                  <a:pt x="2169132" y="2129693"/>
                </a:lnTo>
                <a:lnTo>
                  <a:pt x="0" y="21296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45453">
            <a:off x="5881430" y="754298"/>
            <a:ext cx="5427501" cy="2694014"/>
          </a:xfrm>
          <a:custGeom>
            <a:avLst/>
            <a:gdLst/>
            <a:ahLst/>
            <a:cxnLst/>
            <a:rect r="r" b="b" t="t" l="l"/>
            <a:pathLst>
              <a:path h="2694014" w="5427501">
                <a:moveTo>
                  <a:pt x="0" y="0"/>
                </a:moveTo>
                <a:lnTo>
                  <a:pt x="5427501" y="0"/>
                </a:lnTo>
                <a:lnTo>
                  <a:pt x="5427501" y="2694015"/>
                </a:lnTo>
                <a:lnTo>
                  <a:pt x="0" y="2694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39377" y="6256532"/>
            <a:ext cx="6157585" cy="3157162"/>
          </a:xfrm>
          <a:custGeom>
            <a:avLst/>
            <a:gdLst/>
            <a:ahLst/>
            <a:cxnLst/>
            <a:rect r="r" b="b" t="t" l="l"/>
            <a:pathLst>
              <a:path h="3157162" w="6157585">
                <a:moveTo>
                  <a:pt x="0" y="0"/>
                </a:moveTo>
                <a:lnTo>
                  <a:pt x="6157585" y="0"/>
                </a:lnTo>
                <a:lnTo>
                  <a:pt x="6157585" y="3157162"/>
                </a:lnTo>
                <a:lnTo>
                  <a:pt x="0" y="3157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6856" y="-3119920"/>
            <a:ext cx="6308662" cy="6239841"/>
          </a:xfrm>
          <a:custGeom>
            <a:avLst/>
            <a:gdLst/>
            <a:ahLst/>
            <a:cxnLst/>
            <a:rect r="r" b="b" t="t" l="l"/>
            <a:pathLst>
              <a:path h="6239841" w="6308662">
                <a:moveTo>
                  <a:pt x="0" y="0"/>
                </a:moveTo>
                <a:lnTo>
                  <a:pt x="6308663" y="0"/>
                </a:lnTo>
                <a:lnTo>
                  <a:pt x="6308663" y="6239840"/>
                </a:lnTo>
                <a:lnTo>
                  <a:pt x="0" y="6239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992135" y="201985"/>
            <a:ext cx="7375050" cy="9762538"/>
            <a:chOff x="0" y="0"/>
            <a:chExt cx="1942400" cy="25712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2400" cy="2571203"/>
            </a:xfrm>
            <a:custGeom>
              <a:avLst/>
              <a:gdLst/>
              <a:ahLst/>
              <a:cxnLst/>
              <a:rect r="r" b="b" t="t" l="l"/>
              <a:pathLst>
                <a:path h="2571203" w="1942400">
                  <a:moveTo>
                    <a:pt x="53537" y="0"/>
                  </a:moveTo>
                  <a:lnTo>
                    <a:pt x="1888863" y="0"/>
                  </a:lnTo>
                  <a:cubicBezTo>
                    <a:pt x="1918431" y="0"/>
                    <a:pt x="1942400" y="23969"/>
                    <a:pt x="1942400" y="53537"/>
                  </a:cubicBezTo>
                  <a:lnTo>
                    <a:pt x="1942400" y="2517666"/>
                  </a:lnTo>
                  <a:cubicBezTo>
                    <a:pt x="1942400" y="2547234"/>
                    <a:pt x="1918431" y="2571203"/>
                    <a:pt x="1888863" y="2571203"/>
                  </a:cubicBezTo>
                  <a:lnTo>
                    <a:pt x="53537" y="2571203"/>
                  </a:lnTo>
                  <a:cubicBezTo>
                    <a:pt x="23969" y="2571203"/>
                    <a:pt x="0" y="2547234"/>
                    <a:pt x="0" y="2517666"/>
                  </a:cubicBezTo>
                  <a:lnTo>
                    <a:pt x="0" y="53537"/>
                  </a:lnTo>
                  <a:cubicBezTo>
                    <a:pt x="0" y="23969"/>
                    <a:pt x="23969" y="0"/>
                    <a:pt x="53537" y="0"/>
                  </a:cubicBezTo>
                  <a:close/>
                </a:path>
              </a:pathLst>
            </a:custGeom>
            <a:solidFill>
              <a:srgbClr val="68902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1942400" cy="2637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39399" y="7145644"/>
            <a:ext cx="2818879" cy="2818879"/>
          </a:xfrm>
          <a:custGeom>
            <a:avLst/>
            <a:gdLst/>
            <a:ahLst/>
            <a:cxnLst/>
            <a:rect r="r" b="b" t="t" l="l"/>
            <a:pathLst>
              <a:path h="2818879" w="2818879">
                <a:moveTo>
                  <a:pt x="0" y="0"/>
                </a:moveTo>
                <a:lnTo>
                  <a:pt x="2818879" y="0"/>
                </a:lnTo>
                <a:lnTo>
                  <a:pt x="2818879" y="2818879"/>
                </a:lnTo>
                <a:lnTo>
                  <a:pt x="0" y="2818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422928" y="7145644"/>
            <a:ext cx="2818879" cy="2818879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1"/>
              <a:stretch>
                <a:fillRect l="-30160" t="0" r="-3016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6602253" y="7145644"/>
            <a:ext cx="2769834" cy="2818879"/>
          </a:xfrm>
          <a:custGeom>
            <a:avLst/>
            <a:gdLst/>
            <a:ahLst/>
            <a:cxnLst/>
            <a:rect r="r" b="b" t="t" l="l"/>
            <a:pathLst>
              <a:path h="2818879" w="2769834">
                <a:moveTo>
                  <a:pt x="0" y="0"/>
                </a:moveTo>
                <a:lnTo>
                  <a:pt x="2769835" y="0"/>
                </a:lnTo>
                <a:lnTo>
                  <a:pt x="2769835" y="2818879"/>
                </a:lnTo>
                <a:lnTo>
                  <a:pt x="0" y="28188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9399" y="4139969"/>
            <a:ext cx="2848076" cy="2848076"/>
          </a:xfrm>
          <a:custGeom>
            <a:avLst/>
            <a:gdLst/>
            <a:ahLst/>
            <a:cxnLst/>
            <a:rect r="r" b="b" t="t" l="l"/>
            <a:pathLst>
              <a:path h="2848076" w="2848076">
                <a:moveTo>
                  <a:pt x="0" y="0"/>
                </a:moveTo>
                <a:lnTo>
                  <a:pt x="2848076" y="0"/>
                </a:lnTo>
                <a:lnTo>
                  <a:pt x="2848076" y="2848076"/>
                </a:lnTo>
                <a:lnTo>
                  <a:pt x="0" y="28480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2162" t="-60962" r="-16257" b="-161689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602253" y="4188389"/>
            <a:ext cx="2751237" cy="2751237"/>
          </a:xfrm>
          <a:custGeom>
            <a:avLst/>
            <a:gdLst/>
            <a:ahLst/>
            <a:cxnLst/>
            <a:rect r="r" b="b" t="t" l="l"/>
            <a:pathLst>
              <a:path h="2751237" w="2751237">
                <a:moveTo>
                  <a:pt x="0" y="0"/>
                </a:moveTo>
                <a:lnTo>
                  <a:pt x="2751237" y="0"/>
                </a:lnTo>
                <a:lnTo>
                  <a:pt x="2751237" y="2751236"/>
                </a:lnTo>
                <a:lnTo>
                  <a:pt x="0" y="275123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1713" t="-79628" r="-14637" b="-138525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422928" y="4139969"/>
            <a:ext cx="2799656" cy="2799656"/>
          </a:xfrm>
          <a:custGeom>
            <a:avLst/>
            <a:gdLst/>
            <a:ahLst/>
            <a:cxnLst/>
            <a:rect r="r" b="b" t="t" l="l"/>
            <a:pathLst>
              <a:path h="2799656" w="2799656">
                <a:moveTo>
                  <a:pt x="0" y="0"/>
                </a:moveTo>
                <a:lnTo>
                  <a:pt x="2799656" y="0"/>
                </a:lnTo>
                <a:lnTo>
                  <a:pt x="2799656" y="2799656"/>
                </a:lnTo>
                <a:lnTo>
                  <a:pt x="0" y="279965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34623" t="-61739" r="-26929" b="-18946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-119643">
            <a:off x="141229" y="1113610"/>
            <a:ext cx="9400174" cy="3452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3"/>
              </a:lnSpc>
            </a:pPr>
            <a:r>
              <a:rPr lang="en-US" sz="15262">
                <a:solidFill>
                  <a:srgbClr val="F8F9F0"/>
                </a:solidFill>
                <a:latin typeface="Pagkaki Full"/>
                <a:ea typeface="Pagkaki Full"/>
                <a:cs typeface="Pagkaki Full"/>
                <a:sym typeface="Pagkaki Full"/>
              </a:rPr>
              <a:t>WHAT DO WE DO??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865624" y="3447648"/>
            <a:ext cx="5628073" cy="3697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48"/>
              </a:lnSpc>
            </a:pPr>
            <a:r>
              <a:rPr lang="en-US" sz="7034">
                <a:solidFill>
                  <a:srgbClr val="F8F9F0"/>
                </a:solidFill>
                <a:latin typeface="Pagkaki"/>
                <a:ea typeface="Pagkaki"/>
                <a:cs typeface="Pagkaki"/>
                <a:sym typeface="Pagkaki"/>
              </a:rPr>
              <a:t>ORGANISE EVENTS AND CAMPAIGNS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D3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42180">
            <a:off x="8059434" y="7374308"/>
            <a:ext cx="2169132" cy="2129693"/>
          </a:xfrm>
          <a:custGeom>
            <a:avLst/>
            <a:gdLst/>
            <a:ahLst/>
            <a:cxnLst/>
            <a:rect r="r" b="b" t="t" l="l"/>
            <a:pathLst>
              <a:path h="2129693" w="2169132">
                <a:moveTo>
                  <a:pt x="0" y="0"/>
                </a:moveTo>
                <a:lnTo>
                  <a:pt x="2169132" y="0"/>
                </a:lnTo>
                <a:lnTo>
                  <a:pt x="2169132" y="2129693"/>
                </a:lnTo>
                <a:lnTo>
                  <a:pt x="0" y="21296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45453">
            <a:off x="5881430" y="754298"/>
            <a:ext cx="5427501" cy="2694014"/>
          </a:xfrm>
          <a:custGeom>
            <a:avLst/>
            <a:gdLst/>
            <a:ahLst/>
            <a:cxnLst/>
            <a:rect r="r" b="b" t="t" l="l"/>
            <a:pathLst>
              <a:path h="2694014" w="5427501">
                <a:moveTo>
                  <a:pt x="0" y="0"/>
                </a:moveTo>
                <a:lnTo>
                  <a:pt x="5427501" y="0"/>
                </a:lnTo>
                <a:lnTo>
                  <a:pt x="5427501" y="2694015"/>
                </a:lnTo>
                <a:lnTo>
                  <a:pt x="0" y="2694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39377" y="6256532"/>
            <a:ext cx="6157585" cy="3157162"/>
          </a:xfrm>
          <a:custGeom>
            <a:avLst/>
            <a:gdLst/>
            <a:ahLst/>
            <a:cxnLst/>
            <a:rect r="r" b="b" t="t" l="l"/>
            <a:pathLst>
              <a:path h="3157162" w="6157585">
                <a:moveTo>
                  <a:pt x="0" y="0"/>
                </a:moveTo>
                <a:lnTo>
                  <a:pt x="6157585" y="0"/>
                </a:lnTo>
                <a:lnTo>
                  <a:pt x="6157585" y="3157162"/>
                </a:lnTo>
                <a:lnTo>
                  <a:pt x="0" y="3157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6856" y="-3119920"/>
            <a:ext cx="6308662" cy="6239841"/>
          </a:xfrm>
          <a:custGeom>
            <a:avLst/>
            <a:gdLst/>
            <a:ahLst/>
            <a:cxnLst/>
            <a:rect r="r" b="b" t="t" l="l"/>
            <a:pathLst>
              <a:path h="6239841" w="6308662">
                <a:moveTo>
                  <a:pt x="0" y="0"/>
                </a:moveTo>
                <a:lnTo>
                  <a:pt x="6308663" y="0"/>
                </a:lnTo>
                <a:lnTo>
                  <a:pt x="6308663" y="6239840"/>
                </a:lnTo>
                <a:lnTo>
                  <a:pt x="0" y="6239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992135" y="201985"/>
            <a:ext cx="7375050" cy="3798641"/>
            <a:chOff x="0" y="0"/>
            <a:chExt cx="1942400" cy="10004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2400" cy="1000465"/>
            </a:xfrm>
            <a:custGeom>
              <a:avLst/>
              <a:gdLst/>
              <a:ahLst/>
              <a:cxnLst/>
              <a:rect r="r" b="b" t="t" l="l"/>
              <a:pathLst>
                <a:path h="1000465" w="1942400">
                  <a:moveTo>
                    <a:pt x="53537" y="0"/>
                  </a:moveTo>
                  <a:lnTo>
                    <a:pt x="1888863" y="0"/>
                  </a:lnTo>
                  <a:cubicBezTo>
                    <a:pt x="1918431" y="0"/>
                    <a:pt x="1942400" y="23969"/>
                    <a:pt x="1942400" y="53537"/>
                  </a:cubicBezTo>
                  <a:lnTo>
                    <a:pt x="1942400" y="946928"/>
                  </a:lnTo>
                  <a:cubicBezTo>
                    <a:pt x="1942400" y="976496"/>
                    <a:pt x="1918431" y="1000465"/>
                    <a:pt x="1888863" y="1000465"/>
                  </a:cubicBezTo>
                  <a:lnTo>
                    <a:pt x="53537" y="1000465"/>
                  </a:lnTo>
                  <a:cubicBezTo>
                    <a:pt x="23969" y="1000465"/>
                    <a:pt x="0" y="976496"/>
                    <a:pt x="0" y="946928"/>
                  </a:cubicBezTo>
                  <a:lnTo>
                    <a:pt x="0" y="53537"/>
                  </a:lnTo>
                  <a:cubicBezTo>
                    <a:pt x="0" y="23969"/>
                    <a:pt x="23969" y="0"/>
                    <a:pt x="53537" y="0"/>
                  </a:cubicBezTo>
                  <a:close/>
                </a:path>
              </a:pathLst>
            </a:custGeom>
            <a:solidFill>
              <a:srgbClr val="68902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1942400" cy="10671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98099" y="4271516"/>
            <a:ext cx="14464840" cy="5687341"/>
          </a:xfrm>
          <a:custGeom>
            <a:avLst/>
            <a:gdLst/>
            <a:ahLst/>
            <a:cxnLst/>
            <a:rect r="r" b="b" t="t" l="l"/>
            <a:pathLst>
              <a:path h="5687341" w="14464840">
                <a:moveTo>
                  <a:pt x="0" y="0"/>
                </a:moveTo>
                <a:lnTo>
                  <a:pt x="14464841" y="0"/>
                </a:lnTo>
                <a:lnTo>
                  <a:pt x="14464841" y="5687341"/>
                </a:lnTo>
                <a:lnTo>
                  <a:pt x="0" y="56873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180" t="-2821" r="-4898" b="-5239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119643">
            <a:off x="314516" y="1280259"/>
            <a:ext cx="9400174" cy="3452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3"/>
              </a:lnSpc>
            </a:pPr>
            <a:r>
              <a:rPr lang="en-US" sz="15262">
                <a:solidFill>
                  <a:srgbClr val="F8F9F0"/>
                </a:solidFill>
                <a:latin typeface="Pagkaki Full"/>
                <a:ea typeface="Pagkaki Full"/>
                <a:cs typeface="Pagkaki Full"/>
                <a:sym typeface="Pagkaki Full"/>
              </a:rPr>
              <a:t>WHAT DO WE DO??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40822" y="1162700"/>
            <a:ext cx="6920782" cy="2450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48"/>
              </a:lnSpc>
            </a:pPr>
            <a:r>
              <a:rPr lang="en-US" sz="7034">
                <a:solidFill>
                  <a:srgbClr val="F8F9F0"/>
                </a:solidFill>
                <a:latin typeface="Pagkaki"/>
                <a:ea typeface="Pagkaki"/>
                <a:cs typeface="Pagkaki"/>
                <a:sym typeface="Pagkaki"/>
              </a:rPr>
              <a:t>OFFER SERVICES AND SUPPORTS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D3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45453">
            <a:off x="5881430" y="754298"/>
            <a:ext cx="5427501" cy="2694014"/>
          </a:xfrm>
          <a:custGeom>
            <a:avLst/>
            <a:gdLst/>
            <a:ahLst/>
            <a:cxnLst/>
            <a:rect r="r" b="b" t="t" l="l"/>
            <a:pathLst>
              <a:path h="2694014" w="5427501">
                <a:moveTo>
                  <a:pt x="0" y="0"/>
                </a:moveTo>
                <a:lnTo>
                  <a:pt x="5427501" y="0"/>
                </a:lnTo>
                <a:lnTo>
                  <a:pt x="5427501" y="2694015"/>
                </a:lnTo>
                <a:lnTo>
                  <a:pt x="0" y="2694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39377" y="6256532"/>
            <a:ext cx="6157585" cy="3157162"/>
          </a:xfrm>
          <a:custGeom>
            <a:avLst/>
            <a:gdLst/>
            <a:ahLst/>
            <a:cxnLst/>
            <a:rect r="r" b="b" t="t" l="l"/>
            <a:pathLst>
              <a:path h="3157162" w="6157585">
                <a:moveTo>
                  <a:pt x="0" y="0"/>
                </a:moveTo>
                <a:lnTo>
                  <a:pt x="6157585" y="0"/>
                </a:lnTo>
                <a:lnTo>
                  <a:pt x="6157585" y="3157162"/>
                </a:lnTo>
                <a:lnTo>
                  <a:pt x="0" y="3157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856" y="-3119920"/>
            <a:ext cx="6308662" cy="6239841"/>
          </a:xfrm>
          <a:custGeom>
            <a:avLst/>
            <a:gdLst/>
            <a:ahLst/>
            <a:cxnLst/>
            <a:rect r="r" b="b" t="t" l="l"/>
            <a:pathLst>
              <a:path h="6239841" w="6308662">
                <a:moveTo>
                  <a:pt x="0" y="0"/>
                </a:moveTo>
                <a:lnTo>
                  <a:pt x="6308663" y="0"/>
                </a:lnTo>
                <a:lnTo>
                  <a:pt x="6308663" y="6239840"/>
                </a:lnTo>
                <a:lnTo>
                  <a:pt x="0" y="62398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992135" y="201985"/>
            <a:ext cx="7375050" cy="3798641"/>
            <a:chOff x="0" y="0"/>
            <a:chExt cx="1942400" cy="10004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42400" cy="1000465"/>
            </a:xfrm>
            <a:custGeom>
              <a:avLst/>
              <a:gdLst/>
              <a:ahLst/>
              <a:cxnLst/>
              <a:rect r="r" b="b" t="t" l="l"/>
              <a:pathLst>
                <a:path h="1000465" w="1942400">
                  <a:moveTo>
                    <a:pt x="53537" y="0"/>
                  </a:moveTo>
                  <a:lnTo>
                    <a:pt x="1888863" y="0"/>
                  </a:lnTo>
                  <a:cubicBezTo>
                    <a:pt x="1918431" y="0"/>
                    <a:pt x="1942400" y="23969"/>
                    <a:pt x="1942400" y="53537"/>
                  </a:cubicBezTo>
                  <a:lnTo>
                    <a:pt x="1942400" y="946928"/>
                  </a:lnTo>
                  <a:cubicBezTo>
                    <a:pt x="1942400" y="976496"/>
                    <a:pt x="1918431" y="1000465"/>
                    <a:pt x="1888863" y="1000465"/>
                  </a:cubicBezTo>
                  <a:lnTo>
                    <a:pt x="53537" y="1000465"/>
                  </a:lnTo>
                  <a:cubicBezTo>
                    <a:pt x="23969" y="1000465"/>
                    <a:pt x="0" y="976496"/>
                    <a:pt x="0" y="946928"/>
                  </a:cubicBezTo>
                  <a:lnTo>
                    <a:pt x="0" y="53537"/>
                  </a:lnTo>
                  <a:cubicBezTo>
                    <a:pt x="0" y="23969"/>
                    <a:pt x="23969" y="0"/>
                    <a:pt x="53537" y="0"/>
                  </a:cubicBezTo>
                  <a:close/>
                </a:path>
              </a:pathLst>
            </a:custGeom>
            <a:solidFill>
              <a:srgbClr val="68902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942400" cy="10671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242180">
            <a:off x="500113" y="7540395"/>
            <a:ext cx="2169132" cy="2129693"/>
          </a:xfrm>
          <a:custGeom>
            <a:avLst/>
            <a:gdLst/>
            <a:ahLst/>
            <a:cxnLst/>
            <a:rect r="r" b="b" t="t" l="l"/>
            <a:pathLst>
              <a:path h="2129693" w="2169132">
                <a:moveTo>
                  <a:pt x="0" y="0"/>
                </a:moveTo>
                <a:lnTo>
                  <a:pt x="2169132" y="0"/>
                </a:lnTo>
                <a:lnTo>
                  <a:pt x="2169132" y="2129694"/>
                </a:lnTo>
                <a:lnTo>
                  <a:pt x="0" y="2129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240447" y="4306276"/>
            <a:ext cx="2724491" cy="2629548"/>
          </a:xfrm>
          <a:custGeom>
            <a:avLst/>
            <a:gdLst/>
            <a:ahLst/>
            <a:cxnLst/>
            <a:rect r="r" b="b" t="t" l="l"/>
            <a:pathLst>
              <a:path h="2629548" w="2724491">
                <a:moveTo>
                  <a:pt x="0" y="0"/>
                </a:moveTo>
                <a:lnTo>
                  <a:pt x="2724491" y="0"/>
                </a:lnTo>
                <a:lnTo>
                  <a:pt x="2724491" y="2629547"/>
                </a:lnTo>
                <a:lnTo>
                  <a:pt x="0" y="26295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41924" r="0" b="-8333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61460" y="4306276"/>
            <a:ext cx="2584187" cy="2583353"/>
          </a:xfrm>
          <a:custGeom>
            <a:avLst/>
            <a:gdLst/>
            <a:ahLst/>
            <a:cxnLst/>
            <a:rect r="r" b="b" t="t" l="l"/>
            <a:pathLst>
              <a:path h="2583353" w="2584187">
                <a:moveTo>
                  <a:pt x="0" y="0"/>
                </a:moveTo>
                <a:lnTo>
                  <a:pt x="2584187" y="0"/>
                </a:lnTo>
                <a:lnTo>
                  <a:pt x="2584187" y="2583352"/>
                </a:lnTo>
                <a:lnTo>
                  <a:pt x="0" y="258335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40476" r="0" b="-77003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163579" y="4306276"/>
            <a:ext cx="2583353" cy="2583353"/>
          </a:xfrm>
          <a:custGeom>
            <a:avLst/>
            <a:gdLst/>
            <a:ahLst/>
            <a:cxnLst/>
            <a:rect r="r" b="b" t="t" l="l"/>
            <a:pathLst>
              <a:path h="2583353" w="2583353">
                <a:moveTo>
                  <a:pt x="0" y="0"/>
                </a:moveTo>
                <a:lnTo>
                  <a:pt x="2583353" y="0"/>
                </a:lnTo>
                <a:lnTo>
                  <a:pt x="2583353" y="2583352"/>
                </a:lnTo>
                <a:lnTo>
                  <a:pt x="0" y="2583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296" t="0" r="-21082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55460" y="7224453"/>
            <a:ext cx="2711462" cy="2711462"/>
          </a:xfrm>
          <a:custGeom>
            <a:avLst/>
            <a:gdLst/>
            <a:ahLst/>
            <a:cxnLst/>
            <a:rect r="r" b="b" t="t" l="l"/>
            <a:pathLst>
              <a:path h="2711462" w="2711462">
                <a:moveTo>
                  <a:pt x="0" y="0"/>
                </a:moveTo>
                <a:lnTo>
                  <a:pt x="2711462" y="0"/>
                </a:lnTo>
                <a:lnTo>
                  <a:pt x="2711462" y="2711462"/>
                </a:lnTo>
                <a:lnTo>
                  <a:pt x="0" y="27114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8594" t="-10223" r="-1837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010748" y="7246857"/>
            <a:ext cx="2666653" cy="2666653"/>
          </a:xfrm>
          <a:custGeom>
            <a:avLst/>
            <a:gdLst/>
            <a:ahLst/>
            <a:cxnLst/>
            <a:rect r="r" b="b" t="t" l="l"/>
            <a:pathLst>
              <a:path h="2666653" w="2666653">
                <a:moveTo>
                  <a:pt x="0" y="0"/>
                </a:moveTo>
                <a:lnTo>
                  <a:pt x="2666653" y="0"/>
                </a:lnTo>
                <a:lnTo>
                  <a:pt x="2666653" y="2666654"/>
                </a:lnTo>
                <a:lnTo>
                  <a:pt x="0" y="26666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6666" r="0" b="-1666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431016" y="7296973"/>
            <a:ext cx="2616537" cy="2616537"/>
          </a:xfrm>
          <a:custGeom>
            <a:avLst/>
            <a:gdLst/>
            <a:ahLst/>
            <a:cxnLst/>
            <a:rect r="r" b="b" t="t" l="l"/>
            <a:pathLst>
              <a:path h="2616537" w="2616537">
                <a:moveTo>
                  <a:pt x="0" y="0"/>
                </a:moveTo>
                <a:lnTo>
                  <a:pt x="2616537" y="0"/>
                </a:lnTo>
                <a:lnTo>
                  <a:pt x="2616537" y="2616538"/>
                </a:lnTo>
                <a:lnTo>
                  <a:pt x="0" y="26165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42590" r="-22220" b="-2037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-119643">
            <a:off x="8261" y="1185381"/>
            <a:ext cx="9400174" cy="3452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3"/>
              </a:lnSpc>
            </a:pPr>
            <a:r>
              <a:rPr lang="en-US" sz="15262">
                <a:solidFill>
                  <a:srgbClr val="F8F9F0"/>
                </a:solidFill>
                <a:latin typeface="Pagkaki Full"/>
                <a:ea typeface="Pagkaki Full"/>
                <a:cs typeface="Pagkaki Full"/>
                <a:sym typeface="Pagkaki Full"/>
              </a:rPr>
              <a:t>WHAT DO WE DO??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19269" y="895350"/>
            <a:ext cx="6920782" cy="2450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48"/>
              </a:lnSpc>
            </a:pPr>
            <a:r>
              <a:rPr lang="en-US" sz="7034">
                <a:solidFill>
                  <a:srgbClr val="F8F9F0"/>
                </a:solidFill>
                <a:latin typeface="Pagkaki"/>
                <a:ea typeface="Pagkaki"/>
                <a:cs typeface="Pagkaki"/>
                <a:sym typeface="Pagkaki"/>
              </a:rPr>
              <a:t>PROTECT/PROMOTE YOUR RIGHTS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A7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3426" y="373551"/>
            <a:ext cx="17451060" cy="6246151"/>
            <a:chOff x="0" y="0"/>
            <a:chExt cx="2703626" cy="9676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3626" cy="967692"/>
            </a:xfrm>
            <a:custGeom>
              <a:avLst/>
              <a:gdLst/>
              <a:ahLst/>
              <a:cxnLst/>
              <a:rect r="r" b="b" t="t" l="l"/>
              <a:pathLst>
                <a:path h="967692" w="2703626">
                  <a:moveTo>
                    <a:pt x="0" y="0"/>
                  </a:moveTo>
                  <a:lnTo>
                    <a:pt x="2703626" y="0"/>
                  </a:lnTo>
                  <a:lnTo>
                    <a:pt x="2703626" y="967692"/>
                  </a:lnTo>
                  <a:lnTo>
                    <a:pt x="0" y="967692"/>
                  </a:lnTo>
                  <a:close/>
                </a:path>
              </a:pathLst>
            </a:custGeom>
            <a:blipFill>
              <a:blip r:embed="rId2"/>
              <a:stretch>
                <a:fillRect l="0" t="-200820" r="0" b="-303264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305727">
            <a:off x="10118246" y="5560687"/>
            <a:ext cx="4824552" cy="1622804"/>
          </a:xfrm>
          <a:custGeom>
            <a:avLst/>
            <a:gdLst/>
            <a:ahLst/>
            <a:cxnLst/>
            <a:rect r="r" b="b" t="t" l="l"/>
            <a:pathLst>
              <a:path h="1622804" w="4824552">
                <a:moveTo>
                  <a:pt x="0" y="0"/>
                </a:moveTo>
                <a:lnTo>
                  <a:pt x="4824552" y="0"/>
                </a:lnTo>
                <a:lnTo>
                  <a:pt x="4824552" y="1622804"/>
                </a:lnTo>
                <a:lnTo>
                  <a:pt x="0" y="1622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3426" y="8083556"/>
            <a:ext cx="11323988" cy="2203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24"/>
              </a:lnSpc>
            </a:pPr>
            <a:r>
              <a:rPr lang="en-US" sz="18499">
                <a:solidFill>
                  <a:srgbClr val="F4D35E"/>
                </a:solidFill>
                <a:latin typeface="Pagkaki"/>
                <a:ea typeface="Pagkaki"/>
                <a:cs typeface="Pagkaki"/>
                <a:sym typeface="Pagkaki"/>
              </a:rPr>
              <a:t>CLASS REPS</a:t>
            </a:r>
          </a:p>
        </p:txBody>
      </p:sp>
      <p:sp>
        <p:nvSpPr>
          <p:cNvPr name="TextBox 6" id="6"/>
          <p:cNvSpPr txBox="true"/>
          <p:nvPr/>
        </p:nvSpPr>
        <p:spPr>
          <a:xfrm rot="-67851">
            <a:off x="11266420" y="7279468"/>
            <a:ext cx="6349671" cy="2339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36"/>
              </a:lnSpc>
            </a:pPr>
            <a:r>
              <a:rPr lang="en-US" sz="7613">
                <a:solidFill>
                  <a:srgbClr val="F8F9F0"/>
                </a:solidFill>
                <a:latin typeface="Barrio"/>
                <a:ea typeface="Barrio"/>
                <a:cs typeface="Barrio"/>
                <a:sym typeface="Barrio"/>
              </a:rPr>
              <a:t>IT COULD BE YOU!!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DAGxuNE6c78</dc:identifier>
  <dcterms:modified xsi:type="dcterms:W3CDTF">2011-08-01T06:04:30Z</dcterms:modified>
  <cp:revision>1</cp:revision>
  <dc:title>International Presentation</dc:title>
</cp:coreProperties>
</file>