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38" r:id="rId5"/>
    <p:sldId id="365" r:id="rId6"/>
    <p:sldId id="311" r:id="rId7"/>
    <p:sldId id="347" r:id="rId8"/>
    <p:sldId id="317" r:id="rId9"/>
    <p:sldId id="359" r:id="rId10"/>
    <p:sldId id="350" r:id="rId11"/>
    <p:sldId id="348" r:id="rId12"/>
    <p:sldId id="363" r:id="rId13"/>
    <p:sldId id="364" r:id="rId14"/>
    <p:sldId id="360" r:id="rId15"/>
    <p:sldId id="354" r:id="rId16"/>
    <p:sldId id="349" r:id="rId17"/>
    <p:sldId id="301" r:id="rId18"/>
  </p:sldIdLst>
  <p:sldSz cx="20104100" cy="11309350"/>
  <p:notesSz cx="9926638" cy="6797675"/>
  <p:embeddedFontLst>
    <p:embeddedFont>
      <p:font typeface="Inter" panose="020B0604020202020204" charset="0"/>
      <p:regular r:id="rId21"/>
      <p:bold r:id="rId22"/>
      <p:italic r:id="rId23"/>
      <p:boldItalic r:id="rId24"/>
    </p:embeddedFont>
    <p:embeddedFont>
      <p:font typeface="Spectral-Light" panose="020B0604020202020204" charset="0"/>
      <p:regular r:id="rId25"/>
      <p:italic r:id="rId26"/>
    </p:embeddedFont>
    <p:embeddedFont>
      <p:font typeface="Spectral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196F66-E2E6-6B4D-1028-0CDBF6497370}" v="101" dt="2026-01-06T15:21:07.80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5210" autoAdjust="0"/>
  </p:normalViewPr>
  <p:slideViewPr>
    <p:cSldViewPr snapToGrid="0">
      <p:cViewPr varScale="1">
        <p:scale>
          <a:sx n="31" d="100"/>
          <a:sy n="31" d="100"/>
        </p:scale>
        <p:origin x="68" y="6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nis, Jane" userId="S::0103588s@universityofgalway.ie::e9c569f2-d2b0-4a85-97e9-04b25c9c273d" providerId="AD" clId="Web-{85196F66-E2E6-6B4D-1028-0CDBF6497370}"/>
    <pc:docChg chg="modSld">
      <pc:chgData name="Ennis, Jane" userId="S::0103588s@universityofgalway.ie::e9c569f2-d2b0-4a85-97e9-04b25c9c273d" providerId="AD" clId="Web-{85196F66-E2E6-6B4D-1028-0CDBF6497370}" dt="2026-01-06T15:21:07.802" v="91" actId="14100"/>
      <pc:docMkLst>
        <pc:docMk/>
      </pc:docMkLst>
      <pc:sldChg chg="modSp">
        <pc:chgData name="Ennis, Jane" userId="S::0103588s@universityofgalway.ie::e9c569f2-d2b0-4a85-97e9-04b25c9c273d" providerId="AD" clId="Web-{85196F66-E2E6-6B4D-1028-0CDBF6497370}" dt="2026-01-06T15:02:58.314" v="24" actId="20577"/>
        <pc:sldMkLst>
          <pc:docMk/>
          <pc:sldMk cId="2671649982" sldId="311"/>
        </pc:sldMkLst>
        <pc:spChg chg="mod">
          <ac:chgData name="Ennis, Jane" userId="S::0103588s@universityofgalway.ie::e9c569f2-d2b0-4a85-97e9-04b25c9c273d" providerId="AD" clId="Web-{85196F66-E2E6-6B4D-1028-0CDBF6497370}" dt="2026-01-06T15:02:58.314" v="24" actId="20577"/>
          <ac:spMkLst>
            <pc:docMk/>
            <pc:sldMk cId="2671649982" sldId="311"/>
            <ac:spMk id="8" creationId="{CD097BF7-41EF-8780-F200-BDB86B85CEF7}"/>
          </ac:spMkLst>
        </pc:spChg>
      </pc:sldChg>
      <pc:sldChg chg="modSp">
        <pc:chgData name="Ennis, Jane" userId="S::0103588s@universityofgalway.ie::e9c569f2-d2b0-4a85-97e9-04b25c9c273d" providerId="AD" clId="Web-{85196F66-E2E6-6B4D-1028-0CDBF6497370}" dt="2026-01-06T15:21:07.802" v="91" actId="14100"/>
        <pc:sldMkLst>
          <pc:docMk/>
          <pc:sldMk cId="123427763" sldId="317"/>
        </pc:sldMkLst>
        <pc:spChg chg="mod">
          <ac:chgData name="Ennis, Jane" userId="S::0103588s@universityofgalway.ie::e9c569f2-d2b0-4a85-97e9-04b25c9c273d" providerId="AD" clId="Web-{85196F66-E2E6-6B4D-1028-0CDBF6497370}" dt="2026-01-06T15:20:44.160" v="88" actId="20577"/>
          <ac:spMkLst>
            <pc:docMk/>
            <pc:sldMk cId="123427763" sldId="317"/>
            <ac:spMk id="3" creationId="{86490CA1-87CD-F9A5-4695-380AE7C02BDD}"/>
          </ac:spMkLst>
        </pc:spChg>
        <pc:spChg chg="mod">
          <ac:chgData name="Ennis, Jane" userId="S::0103588s@universityofgalway.ie::e9c569f2-d2b0-4a85-97e9-04b25c9c273d" providerId="AD" clId="Web-{85196F66-E2E6-6B4D-1028-0CDBF6497370}" dt="2026-01-06T15:20:37.300" v="87" actId="20577"/>
          <ac:spMkLst>
            <pc:docMk/>
            <pc:sldMk cId="123427763" sldId="317"/>
            <ac:spMk id="7" creationId="{F65F816B-1478-19B9-65D6-825FC64A2540}"/>
          </ac:spMkLst>
        </pc:spChg>
        <pc:picChg chg="mod">
          <ac:chgData name="Ennis, Jane" userId="S::0103588s@universityofgalway.ie::e9c569f2-d2b0-4a85-97e9-04b25c9c273d" providerId="AD" clId="Web-{85196F66-E2E6-6B4D-1028-0CDBF6497370}" dt="2026-01-06T15:21:07.802" v="91" actId="14100"/>
          <ac:picMkLst>
            <pc:docMk/>
            <pc:sldMk cId="123427763" sldId="317"/>
            <ac:picMk id="4" creationId="{C7E88FB6-4149-106D-C3DC-A498E12C212D}"/>
          </ac:picMkLst>
        </pc:picChg>
        <pc:picChg chg="mod">
          <ac:chgData name="Ennis, Jane" userId="S::0103588s@universityofgalway.ie::e9c569f2-d2b0-4a85-97e9-04b25c9c273d" providerId="AD" clId="Web-{85196F66-E2E6-6B4D-1028-0CDBF6497370}" dt="2026-01-06T15:21:01.411" v="89" actId="14100"/>
          <ac:picMkLst>
            <pc:docMk/>
            <pc:sldMk cId="123427763" sldId="317"/>
            <ac:picMk id="5" creationId="{D1044CAE-D408-CDEC-FFA4-46BC55428B41}"/>
          </ac:picMkLst>
        </pc:picChg>
        <pc:picChg chg="mod">
          <ac:chgData name="Ennis, Jane" userId="S::0103588s@universityofgalway.ie::e9c569f2-d2b0-4a85-97e9-04b25c9c273d" providerId="AD" clId="Web-{85196F66-E2E6-6B4D-1028-0CDBF6497370}" dt="2026-01-06T15:21:05.380" v="90" actId="14100"/>
          <ac:picMkLst>
            <pc:docMk/>
            <pc:sldMk cId="123427763" sldId="317"/>
            <ac:picMk id="6" creationId="{F0295A18-AC61-AB18-3021-AE310BA26206}"/>
          </ac:picMkLst>
        </pc:picChg>
      </pc:sldChg>
      <pc:sldChg chg="modSp">
        <pc:chgData name="Ennis, Jane" userId="S::0103588s@universityofgalway.ie::e9c569f2-d2b0-4a85-97e9-04b25c9c273d" providerId="AD" clId="Web-{85196F66-E2E6-6B4D-1028-0CDBF6497370}" dt="2026-01-06T15:05:42.683" v="28" actId="20577"/>
        <pc:sldMkLst>
          <pc:docMk/>
          <pc:sldMk cId="448188514" sldId="338"/>
        </pc:sldMkLst>
        <pc:spChg chg="mod">
          <ac:chgData name="Ennis, Jane" userId="S::0103588s@universityofgalway.ie::e9c569f2-d2b0-4a85-97e9-04b25c9c273d" providerId="AD" clId="Web-{85196F66-E2E6-6B4D-1028-0CDBF6497370}" dt="2026-01-06T15:05:42.683" v="28" actId="20577"/>
          <ac:spMkLst>
            <pc:docMk/>
            <pc:sldMk cId="448188514" sldId="338"/>
            <ac:spMk id="2" creationId="{E8D9DEA9-651E-D0A0-3F26-8F8B599F20CB}"/>
          </ac:spMkLst>
        </pc:spChg>
      </pc:sldChg>
      <pc:sldChg chg="modSp">
        <pc:chgData name="Ennis, Jane" userId="S::0103588s@universityofgalway.ie::e9c569f2-d2b0-4a85-97e9-04b25c9c273d" providerId="AD" clId="Web-{85196F66-E2E6-6B4D-1028-0CDBF6497370}" dt="2026-01-06T15:03:21.863" v="25" actId="20577"/>
        <pc:sldMkLst>
          <pc:docMk/>
          <pc:sldMk cId="277437850" sldId="349"/>
        </pc:sldMkLst>
        <pc:spChg chg="mod">
          <ac:chgData name="Ennis, Jane" userId="S::0103588s@universityofgalway.ie::e9c569f2-d2b0-4a85-97e9-04b25c9c273d" providerId="AD" clId="Web-{85196F66-E2E6-6B4D-1028-0CDBF6497370}" dt="2026-01-06T15:03:21.863" v="25" actId="20577"/>
          <ac:spMkLst>
            <pc:docMk/>
            <pc:sldMk cId="277437850" sldId="349"/>
            <ac:spMk id="31747" creationId="{00000000-0000-0000-0000-000000000000}"/>
          </ac:spMkLst>
        </pc:spChg>
      </pc:sldChg>
      <pc:sldChg chg="modSp">
        <pc:chgData name="Ennis, Jane" userId="S::0103588s@universityofgalway.ie::e9c569f2-d2b0-4a85-97e9-04b25c9c273d" providerId="AD" clId="Web-{85196F66-E2E6-6B4D-1028-0CDBF6497370}" dt="2026-01-06T15:19:19.873" v="74" actId="20577"/>
        <pc:sldMkLst>
          <pc:docMk/>
          <pc:sldMk cId="2850099157" sldId="354"/>
        </pc:sldMkLst>
        <pc:spChg chg="mod">
          <ac:chgData name="Ennis, Jane" userId="S::0103588s@universityofgalway.ie::e9c569f2-d2b0-4a85-97e9-04b25c9c273d" providerId="AD" clId="Web-{85196F66-E2E6-6B4D-1028-0CDBF6497370}" dt="2026-01-06T15:19:19.873" v="74" actId="20577"/>
          <ac:spMkLst>
            <pc:docMk/>
            <pc:sldMk cId="2850099157" sldId="354"/>
            <ac:spMk id="6" creationId="{00000000-0000-0000-0000-000000000000}"/>
          </ac:spMkLst>
        </pc:spChg>
      </pc:sldChg>
      <pc:sldChg chg="modSp">
        <pc:chgData name="Ennis, Jane" userId="S::0103588s@universityofgalway.ie::e9c569f2-d2b0-4a85-97e9-04b25c9c273d" providerId="AD" clId="Web-{85196F66-E2E6-6B4D-1028-0CDBF6497370}" dt="2026-01-06T15:18:22.462" v="70" actId="20577"/>
        <pc:sldMkLst>
          <pc:docMk/>
          <pc:sldMk cId="1646590095" sldId="359"/>
        </pc:sldMkLst>
        <pc:spChg chg="mod">
          <ac:chgData name="Ennis, Jane" userId="S::0103588s@universityofgalway.ie::e9c569f2-d2b0-4a85-97e9-04b25c9c273d" providerId="AD" clId="Web-{85196F66-E2E6-6B4D-1028-0CDBF6497370}" dt="2026-01-06T15:18:22.462" v="70" actId="20577"/>
          <ac:spMkLst>
            <pc:docMk/>
            <pc:sldMk cId="1646590095" sldId="359"/>
            <ac:spMk id="11266" creationId="{98596541-788A-B0BB-5E25-F6F1E48F6B88}"/>
          </ac:spMkLst>
        </pc:spChg>
      </pc:sldChg>
      <pc:sldChg chg="modSp">
        <pc:chgData name="Ennis, Jane" userId="S::0103588s@universityofgalway.ie::e9c569f2-d2b0-4a85-97e9-04b25c9c273d" providerId="AD" clId="Web-{85196F66-E2E6-6B4D-1028-0CDBF6497370}" dt="2026-01-06T15:18:30.728" v="72" actId="1076"/>
        <pc:sldMkLst>
          <pc:docMk/>
          <pc:sldMk cId="3223741928" sldId="361"/>
        </pc:sldMkLst>
        <pc:spChg chg="mod">
          <ac:chgData name="Ennis, Jane" userId="S::0103588s@universityofgalway.ie::e9c569f2-d2b0-4a85-97e9-04b25c9c273d" providerId="AD" clId="Web-{85196F66-E2E6-6B4D-1028-0CDBF6497370}" dt="2026-01-06T15:18:30.728" v="72" actId="1076"/>
          <ac:spMkLst>
            <pc:docMk/>
            <pc:sldMk cId="3223741928" sldId="361"/>
            <ac:spMk id="11266" creationId="{7F00CC4C-50D5-3E7B-A79B-3311E209143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4C916-72EC-4F31-BD54-250A27853C19}" type="datetimeFigureOut">
              <a:rPr lang="en-IE" smtClean="0"/>
              <a:t>07/01/2026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68D6C-7E22-4C3B-A313-AB6EEF0F0BF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4694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B0BB8C17-5AA1-2549-9E28-426F00DD4F5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8455A33F-C8A7-DE49-A7E8-C404C3272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84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87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671DC-766B-7684-FF09-EB8257A99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ABD97859-5E00-BA8B-7B7C-D570DA6D84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44168298-C735-F37B-0C7A-F17C46905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E" altLang="en-US" dirty="0"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030F9202-B403-A031-485C-588CCD351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95472" indent="-152105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8419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51786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5154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38522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81889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25257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068624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8CB872-E417-45DA-9C8D-EA4AB4BB4FA6}" type="slidenum">
              <a:rPr lang="en-IE" altLang="en-US">
                <a:ea typeface="ヒラギノ角ゴ Pro W3" pitchFamily="1" charset="-128"/>
              </a:rPr>
              <a:pPr>
                <a:spcBef>
                  <a:spcPct val="0"/>
                </a:spcBef>
              </a:pPr>
              <a:t>11</a:t>
            </a:fld>
            <a:endParaRPr lang="en-IE" altLang="en-US"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4059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6735" rtl="0">
              <a:defRPr/>
            </a:pPr>
            <a:fld id="{50CADD92-6A05-413C-A609-4C3FD1B60179}" type="slidenum">
              <a:rPr lang="en-IE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486735" rtl="0">
                <a:defRPr/>
              </a:pPr>
              <a:t>12</a:t>
            </a:fld>
            <a:endParaRPr lang="en-IE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576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9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2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7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5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24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66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434BB-660C-BBAA-B775-B743C3CF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3FDD91A-D63C-F391-4820-0EB5DE1891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310EB3B2-FC5F-0938-16BA-36BC74F0E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E" altLang="en-US" dirty="0"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7B9A3369-6EFC-AD83-76B3-89940414C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95472" indent="-152105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8419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51786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5154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38522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81889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25257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068624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8CB872-E417-45DA-9C8D-EA4AB4BB4FA6}" type="slidenum">
              <a:rPr lang="en-IE" altLang="en-US">
                <a:ea typeface="ヒラギノ角ゴ Pro W3" pitchFamily="1" charset="-128"/>
              </a:rPr>
              <a:pPr>
                <a:spcBef>
                  <a:spcPct val="0"/>
                </a:spcBef>
              </a:pPr>
              <a:t>6</a:t>
            </a:fld>
            <a:endParaRPr lang="en-IE" altLang="en-US"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3323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E" altLang="en-US" dirty="0">
              <a:latin typeface="Arial" panose="020B0604020202020204" pitchFamily="34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95472" indent="-152105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8419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51786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5154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38522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81889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25257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068624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8CB872-E417-45DA-9C8D-EA4AB4BB4FA6}" type="slidenum">
              <a:rPr lang="en-IE" altLang="en-US">
                <a:ea typeface="ヒラギノ角ゴ Pro W3" pitchFamily="1" charset="-128"/>
              </a:rPr>
              <a:pPr>
                <a:spcBef>
                  <a:spcPct val="0"/>
                </a:spcBef>
              </a:pPr>
              <a:t>7</a:t>
            </a:fld>
            <a:endParaRPr lang="en-IE" altLang="en-US"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2643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sz="600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95472" indent="-152105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8419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51786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5154" indent="-121684">
              <a:spcBef>
                <a:spcPct val="30000"/>
              </a:spcBef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38522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81889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25257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068624" indent="-121684" eaLnBrk="0" fontAlgn="base" hangingPunct="0">
              <a:spcBef>
                <a:spcPct val="3000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1BF690-F7B4-456D-A684-816F39031606}" type="slidenum">
              <a:rPr lang="en-IE" altLang="en-US">
                <a:ea typeface="ヒラギノ角ゴ Pro W3" pitchFamily="1" charset="-128"/>
              </a:rPr>
              <a:pPr>
                <a:spcBef>
                  <a:spcPct val="0"/>
                </a:spcBef>
              </a:pPr>
              <a:t>8</a:t>
            </a:fld>
            <a:endParaRPr lang="en-IE" altLang="en-US"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9673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3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58A78A1C-6956-B970-B130-23E9AAA37190}"/>
              </a:ext>
            </a:extLst>
          </p:cNvPr>
          <p:cNvSpPr/>
          <p:nvPr/>
        </p:nvSpPr>
        <p:spPr>
          <a:xfrm>
            <a:off x="9572587" y="7539037"/>
            <a:ext cx="7671434" cy="3769995"/>
          </a:xfrm>
          <a:custGeom>
            <a:avLst/>
            <a:gdLst/>
            <a:ahLst/>
            <a:cxnLst/>
            <a:rect l="l" t="t" r="r" b="b"/>
            <a:pathLst>
              <a:path w="7671434" h="3769995">
                <a:moveTo>
                  <a:pt x="0" y="3769518"/>
                </a:moveTo>
                <a:lnTo>
                  <a:pt x="7671305" y="3769518"/>
                </a:lnTo>
                <a:lnTo>
                  <a:pt x="7671305" y="0"/>
                </a:lnTo>
                <a:lnTo>
                  <a:pt x="0" y="0"/>
                </a:lnTo>
                <a:lnTo>
                  <a:pt x="0" y="37695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F27FD19-E5BA-A6FA-2EF5-B770B458BFA8}"/>
              </a:ext>
            </a:extLst>
          </p:cNvPr>
          <p:cNvSpPr/>
          <p:nvPr userDrawn="1"/>
        </p:nvSpPr>
        <p:spPr>
          <a:xfrm>
            <a:off x="17243893" y="7539037"/>
            <a:ext cx="2860675" cy="3769995"/>
          </a:xfrm>
          <a:custGeom>
            <a:avLst/>
            <a:gdLst/>
            <a:ahLst/>
            <a:cxnLst/>
            <a:rect l="l" t="t" r="r" b="b"/>
            <a:pathLst>
              <a:path w="2860675" h="3769995">
                <a:moveTo>
                  <a:pt x="2860206" y="0"/>
                </a:moveTo>
                <a:lnTo>
                  <a:pt x="0" y="0"/>
                </a:lnTo>
                <a:lnTo>
                  <a:pt x="0" y="3769518"/>
                </a:lnTo>
                <a:lnTo>
                  <a:pt x="2860206" y="3769518"/>
                </a:lnTo>
                <a:lnTo>
                  <a:pt x="2860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0AAC0DF-E7A2-7B99-F85D-BBD36EC4EA26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9AB0B6C-295E-F30B-B6F7-218DAF484C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5" y="0"/>
            <a:ext cx="10531475" cy="75390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82190A0-450B-7007-9A77-A860BB655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69D18B6-0EB9-A803-7B77-95628F63460E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A646962-C8E4-F545-C7DD-23E15FC9477A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88F7C7-D94F-587E-5CE7-60624F71A42D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F2066FAE-7446-7991-0E9D-720239C56DD9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E12DD5D-28E6-2345-4A4E-F638ADACDF9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3DDC048-8779-1932-2602-8CF660C7D52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B38403C6-2A98-0722-72E6-AEAA6BE0287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C19E72BD-C9F7-5110-2F19-23B75A75350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9B95D54-48E8-A660-0964-75A5B7820AF6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AE50FEB-399F-AF3D-2B16-5B7A4A8FCA4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5E62AD5C-D48C-75ED-ACAF-025C3D921FB3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8E56F0F4-123B-4DF3-8293-9563D3E7F9E2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059B3A3-3D92-5F35-F005-82014D15C7B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9A7BB0F-F55A-7B45-E864-04C97EE1CEB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894788A-2BB8-0233-6485-FE57936EC5C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632D4BB-67AB-F7C0-2DF0-C469E5A0100C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84553891-52AE-5B6D-46ED-5BDDF9A7BD13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838A6920-4402-6236-8740-FD691A46215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F3DEEAA4-BCA7-CB1B-C6D0-D34941AC1CD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4B40D0E9-B184-1749-C2A9-5B27606918B9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D75CBAB-17F8-0841-1712-2EB11752E411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5005D4C-ADAA-12A6-1CC7-7D8450C45F5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A6CC49C-B64C-1167-DE36-97F1963D6D0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EF0926A-B1EC-E6A5-00AB-24AAA9A3777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557B21D-8C1F-7A1A-A3F2-ADD5F195A7AE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5B521FE8-4F98-742E-5DE0-DCFB15A61E9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B622E485-C61A-AF83-6B88-097DF07E17A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C93B2240-FCC8-9241-D52A-8C15FD90CB5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5BE8411-5B56-37E5-8324-62B08009C55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21A697-439B-5A29-DCBB-1F7BEB77B5D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2D1EDBA4-6C8A-9FAF-1FC6-D25C0FBAB80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D4BA846-01A8-E863-FB1E-C5FC66BC59FE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E7230BF1-8E4B-2441-6375-286AE75B177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C23BCC3-7472-0C4E-25BE-6C8751562938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E1B53BE3-00F3-E5F3-C9DE-1A467625D335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8339CBB8-7492-ED2C-C3E5-501B4869F2BC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41121AC-4E70-22A6-8066-95CAF4A84281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BED4860-D980-CA4B-F3EE-067606F7E4ED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FE76BF23-3C5B-B390-F0FC-6DB87A2FA08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7462CA1A-F907-E952-8125-36252DD36A0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24BB8D4-CFB6-9A17-F1C1-BC12CCAB326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9222129-233F-7B13-8A96-4E9C5D8C4C1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07EA61F-937C-767F-6462-83A7B577AEE7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8B81A68-AA7C-C34E-667A-BC326514C28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4969C7D-E1DC-466D-D51A-16FBF5E1EA2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0D54EB2-53B0-C75F-F912-983184697E9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0714C5A-0A4D-8188-B6BC-CA6786938BEF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A4C63E3-5E6F-6E68-5CC0-D38C3A812802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4B3038F2-CD7D-C6A8-ABAE-48497D97DCD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07E1AFF-8AF3-5287-1C95-ABF00ED26A3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90D8BD4-9E11-28F6-A7CE-04DF15B73F2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B91341D1-690A-D955-A35B-29BD32C0216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1D04F293-AFAD-C04C-1506-7E8A6E70C6EC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BE1E279E-92D3-3EC1-03D1-A483721B1DF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AB9515B-5E89-5652-B9BD-9A5022D117D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B00CC9E-CEED-2CF3-E74B-0158C51ACFF1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8FFC834-4F39-9B74-DBBE-0146C892381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6E46C794-C2F4-4779-6697-E1EB7F95DAA6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CACA6337-C6D3-9B10-B8E5-29EE1B9D3F09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AF6EC5B1-649A-0F96-889A-4087A3A68736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F8D7CD3-1B85-F54F-2827-F94A9C0AC8D3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E0EBC8F-5780-8DC0-DCD2-C7B60E27518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15D5AF1B-6E03-9C5A-99EB-FA8C4B483C97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D55F53A-527C-CBFC-3921-1B3F9877AFF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C558FB-3431-5B08-7466-752450327B95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E8FAE5B-CAFE-58DA-34EB-643732877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8749" y="1587"/>
            <a:ext cx="6695351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96B0F42-02BA-6E48-B34D-D3C5293C4988}"/>
              </a:ext>
            </a:extLst>
          </p:cNvPr>
          <p:cNvSpPr/>
          <p:nvPr userDrawn="1"/>
        </p:nvSpPr>
        <p:spPr>
          <a:xfrm>
            <a:off x="11490414" y="0"/>
            <a:ext cx="1918335" cy="11308715"/>
          </a:xfrm>
          <a:custGeom>
            <a:avLst/>
            <a:gdLst/>
            <a:ahLst/>
            <a:cxnLst/>
            <a:rect l="l" t="t" r="r" b="b"/>
            <a:pathLst>
              <a:path w="1918334" h="11308715">
                <a:moveTo>
                  <a:pt x="1917826" y="0"/>
                </a:moveTo>
                <a:lnTo>
                  <a:pt x="0" y="0"/>
                </a:lnTo>
                <a:lnTo>
                  <a:pt x="0" y="11308556"/>
                </a:lnTo>
                <a:lnTo>
                  <a:pt x="1917826" y="11308556"/>
                </a:lnTo>
                <a:lnTo>
                  <a:pt x="191782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231605F-E406-BD81-0F94-464B5585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623033"/>
            <a:ext cx="9109492" cy="2224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/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8FE540-9C02-B307-975D-BE008BA363EC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92C9E09-1398-5FB0-2EDC-2F4356C0B1B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D05BAFE-D527-718D-A98E-4914ACAA023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7FFD19A-4AB7-08D3-ECA7-EED1548FFBD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0D28E71-EE48-DF51-2134-7C0595DA597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62CD6E9-65EA-4428-2EB2-6F2370EB8E6B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2451397-66BC-1351-5B23-28F04BC0E99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A6FAF99-C6CF-7B43-661F-CAB3CE5F68A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49EDB4A-27E3-C48B-8E8D-FF6814BD247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E6E4528-A798-8AC2-54A6-92938FB1D56C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DAD27B1-1D08-8A1C-74DB-6EC8725A67EE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826524-A536-C03A-FCA6-3F266966A1DF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FC036B4-015D-926A-CE8E-C31735D00E74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E5F601-512D-BE74-819E-2521DABA4A41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307314F-A333-5A9D-7425-AF13EC367B2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05D5A41-7EB2-6274-ACE6-DFBBAFF995F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4E573A6-2579-AD6A-7A0E-9F7573BB63D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6C7CD47-9E35-7E68-72E3-1C7F4F3BD41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7065537-7AE3-138C-8F0A-B9E33E31229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45ABD6E-BDE9-6A06-C511-8F8A86D6C2D7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51BCB11-9EA2-0FA1-8E06-5197F135AC3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4C2ABD9-7786-21EA-7C01-FB8A3E1483D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8A1C97C-7F72-6809-D79C-272337448DC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975F31-402C-7BA6-3EE7-A97905C93D6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D3EFBE5-6401-6F09-1ECF-35EAE3074F09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F648EA0-52AD-4143-4ED3-C5A3F74D75E5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BA9956D-4A68-1F29-58E8-4AB84A6C62F9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467920-C875-173A-D728-BD79FEB6410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F641D29-637E-4CC7-6EEF-E9B92DFD9C6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84631FB-4FDE-3A05-4940-5A25ED86E53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D7200E5-5BC0-1444-9751-EF1DBAF0842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53D0D6-B873-2DA2-8E23-230C94570C63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4AE8D24-3A33-7D8E-ABC0-93FDCAB35C8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0FD179A-C4DD-11D4-E2F3-CACCBFF4F7E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663C45A-FAAA-A8BA-7D96-446B2E3433F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374A905-1226-38F4-6F81-C4D9C04349F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3A75EFA-F733-BCEF-56BE-7FFEAB19227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6EA43F8-4C57-67B1-3366-C974F02E3DBC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24D76F5-EDA7-4454-F5AF-598ABE91CD0E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98D7868-78DB-EC38-C6EC-1894CD5881E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3D49524-D1F4-B02C-EFD3-701BEA2E6F82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1385B2A-FE3B-5745-5597-F0288ADDFE9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795BC57-6243-1021-B3B4-660EC052749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1E852F8-1A06-8688-555F-0ADA88526AC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BB26BEA-4AB7-2BF3-2EFE-F4C4C07B36F3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60015D-C64D-7763-CB47-A20D79FDAE0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F2C8D41-5205-5827-FD9B-18677BE0179A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2CB196A-79CD-377A-3325-A7C117603EF1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2F29A6F-E351-4D9A-5240-FC99C2CE3A70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16FF76F-10F3-6F2B-87C1-30594F85C15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57334E0-6A96-4439-EC42-6FB312C854E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B36508D-80DD-9E46-6786-072F109DECC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C72E2E8-F391-C2EB-66EA-4536B240F76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E325B71-DDC7-1AF8-A579-8A3C6A9876D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6E969E-5D60-2F26-CA00-2217080EA765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22E81A9-3008-1855-99D1-BA0ECA2FA551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C67E5BD-C3BC-6B2D-F18F-58872221ED7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B4AA000-2478-EF84-415D-0CC352F5D76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1913187-F15F-8B8A-E5EE-66C9D66CE86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436A473-F034-E495-EAD7-C3F4C052321F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86FDC01-20DD-A060-C4ED-CC6CF38D585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724466F-AC66-38E8-6D88-DC226C50CC39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B16A03A-ACF9-8D58-0EDF-D5AE4EF33C1E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0703E0BA-BEAD-1CE9-9576-8C2518D45AB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59980D5-CDC3-C642-FAE8-D91F60F2E69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894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4C2AE5F-5B07-A9E1-12B6-766C5B2175DD}"/>
              </a:ext>
            </a:extLst>
          </p:cNvPr>
          <p:cNvSpPr/>
          <p:nvPr userDrawn="1"/>
        </p:nvSpPr>
        <p:spPr>
          <a:xfrm>
            <a:off x="7633763" y="1884759"/>
            <a:ext cx="12449810" cy="9424035"/>
          </a:xfrm>
          <a:custGeom>
            <a:avLst/>
            <a:gdLst/>
            <a:ahLst/>
            <a:cxnLst/>
            <a:rect l="l" t="t" r="r" b="b"/>
            <a:pathLst>
              <a:path w="12449810" h="9424035">
                <a:moveTo>
                  <a:pt x="0" y="9423796"/>
                </a:moveTo>
                <a:lnTo>
                  <a:pt x="12449327" y="9423796"/>
                </a:lnTo>
                <a:lnTo>
                  <a:pt x="12449327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FD4C9B6A-9486-ED9F-9769-3AEFDC203FED}"/>
              </a:ext>
            </a:extLst>
          </p:cNvPr>
          <p:cNvSpPr/>
          <p:nvPr userDrawn="1"/>
        </p:nvSpPr>
        <p:spPr>
          <a:xfrm>
            <a:off x="7633763" y="0"/>
            <a:ext cx="12449810" cy="1885314"/>
          </a:xfrm>
          <a:custGeom>
            <a:avLst/>
            <a:gdLst/>
            <a:ahLst/>
            <a:cxnLst/>
            <a:rect l="l" t="t" r="r" b="b"/>
            <a:pathLst>
              <a:path w="12449810" h="1885314">
                <a:moveTo>
                  <a:pt x="0" y="1884759"/>
                </a:moveTo>
                <a:lnTo>
                  <a:pt x="12449327" y="1884759"/>
                </a:lnTo>
                <a:lnTo>
                  <a:pt x="12449327" y="0"/>
                </a:lnTo>
                <a:lnTo>
                  <a:pt x="0" y="0"/>
                </a:lnTo>
                <a:lnTo>
                  <a:pt x="0" y="188475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0B5E79-0A9C-9537-8518-710F86B3396D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B3736AEC-1760-F3DF-9399-250BDAEC9CB0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491BBDB-A163-CFE7-636D-65768AF13682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511A9EC-12D6-71AC-635E-99375BC5078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53FBFED9-88E2-2098-8FBE-33038444B00B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DDED725-9C22-C285-D87F-03B73F5E015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87D2DA0D-62CF-AA3F-1E58-D640C984DEE7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12DB62F-5493-56B3-06B3-44F27ADE3673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140AE39-4F1A-32AE-DC0E-90CE91B4C421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AAD7973-7BCA-DADE-3947-4E2FC7E19F8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2F8BD58-1A7A-C79B-D443-FD80405A8F0A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44BE11F-D83A-BC32-E3E5-5DBBC633016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827FB25-ABA9-745D-032B-120E7FDD664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FA30DF2C-4556-3728-95A2-D44AA75ACEA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7DFBB66-40EA-BE4C-6A2F-3CA2DBF22F08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2806FA8-A0E0-E09A-1F1D-B282D45BBC68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9043EBC-18E0-31C9-FAAB-92D2F0E96A1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044899CB-3477-4562-37FA-DD02EAABBDB1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8A79D1A-6B3A-A10B-E1C6-3866D9E5426B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F287023-4307-769E-C210-9DEAD725B104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6B79D7C8-E412-0432-0A9A-2599D8D9989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D28CC78-E841-F8FE-802C-C483EED988F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042202A-B9F4-5A07-5FE5-1B2C01F1DEC6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651C42CF-AE9B-9232-D74E-7DAEC8F330C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27F8A325-72DE-BAE0-E98A-2DB49295E3EC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4DF73F1-613E-985F-1D00-B252F4FDA82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6C8C3F4-8B90-3D37-9EFE-5105ADF3AE4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24172AAD-1A9D-4922-D506-8B7A62ED1E3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62A50A2-2CC1-8193-FD92-F03C3D7821AA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CD93219-2938-51BE-840E-2EA1A010AF7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6A7570D-AB7D-6B2F-8CE2-F8F1448DEEAF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552664CA-21B8-33BD-5B5C-A58C31D31B3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00BDFDB-B860-D45F-6985-8171F7D8454B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E83315E-0A75-9A82-4443-37EF921602D3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94E64494-409D-953F-5003-F5A832E56A5A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C79EA6C1-E910-ED53-AD90-7BC40781849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BF446CF2-8F2F-BDF0-5983-B03BA6DAAFB0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E5B73F1-09DC-CCEA-6D2A-2BED56EAB883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99CBB4E-9696-A27A-403D-3CEF914EAE8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8196A034-9076-AD1D-A0F2-1123D68B1E10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603BE6A-0ABF-C4C0-B6D2-0D7C18782DE0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10D72A6-2E7C-3113-5F0B-EAEC05CF8FFF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021939E6-7659-EDC1-8C52-3020293446D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48E40FD9-B8AF-C715-867A-CB6DD686ACC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B8FACD2E-7D02-6DE6-86E1-2FB8F5331AF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3A58754F-3323-1788-FE22-F3C5BD9CD24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5C4EC1-7C05-DD06-BC9E-2749898378A2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525692C4-B82D-53D3-F426-841FE9E4F2C0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2F62832A-1B3E-740A-7636-D3BB36A6D91B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6C1F5CFD-6C98-9DF5-9A6F-9F4B0B0F370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F5384E-CECA-45ED-BE5D-139579E55FB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82E8338-931B-0B64-6E82-B9AED23FF10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AEC79846-2B3E-58CA-AC65-5DE9312598A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5A58119-C728-0963-5CC9-83FB13BFC89F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267A3E2-06AC-0AD1-C960-29E28AD5C469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3C908FD-7BD3-9099-6FB8-ABF26BD7F23A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CDF273A-4391-83C6-C380-FE0ED93B214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62D5201-2F8B-B7D1-2160-B4940360ED0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1BA57A5-1574-8F6E-A1AF-A10A4A66190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3E792AF-2B39-5908-8014-6F3A28153E7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850DE952-B6F1-1B89-14BF-38FD0597DDC2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491D78E1-18FA-CE58-7691-A97E3C0811B5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8E80A08A-BB8A-C75D-04CD-3B069971C3FE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894D2D9-F5A9-1682-AA16-D03B75A9B4C5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70A5A2E-948A-A991-CC7A-1780EC3C08D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137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2B892E4-BDA5-C194-29DF-A1AD6E5D7E8B}"/>
              </a:ext>
            </a:extLst>
          </p:cNvPr>
          <p:cNvGrpSpPr/>
          <p:nvPr userDrawn="1"/>
        </p:nvGrpSpPr>
        <p:grpSpPr>
          <a:xfrm>
            <a:off x="15257682" y="9444693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E1452A5-0056-6588-D82D-473330AC337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A41ABA05-90A4-5983-BDF7-B854E7AAED10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F32D2AC-561B-1E6D-1493-905637E6C87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1C80CF2-3946-F23E-4DEE-C32F68141B3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87B621DC-D211-9331-3B5A-91A49C8A6BA5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75AC842E-C5D5-7BC3-F09C-C0D14E68102B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82847DD4-C147-A02D-028B-B07B71E62F4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2420722-A618-69B6-3A51-B8A2D5F38EC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459D8CFC-D1F3-23A8-E326-F066063C5C28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9C49A16A-9AD3-249D-54FC-CD5DC336CF3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B6A3661E-347B-6BE0-547E-814E852D223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E4CFEE1-B784-18A3-F259-FA0AAB7D8A82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3BDC13BE-83CA-E7A0-BC83-696B84368799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15A9323-D65C-234C-7DEB-817F4599B47E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D65E8D21-6788-DE50-E717-37A7BC640D0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046302CA-194E-906D-A93D-9E5144971FC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D7AA0727-ABE3-4203-98AC-85A2A5FD23B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2A64704-14F3-F038-FC75-195EE472871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9A6EC7C6-6C04-F907-2303-BC9CF0F8E07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E27C2608-3C52-5233-2C72-E67393984BF4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1EDA947-9EE1-56C1-BA31-DE1E640BCE9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5D83ABEB-597A-398D-A0F2-96F76D126860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2CFD2683-626E-B74E-DFEA-F698205701D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E9E6D877-06BF-E776-A13B-9721A5A53694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8E14F1D3-2F5B-9884-05A0-60A10A11219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2DFD46BC-3303-E1C9-0DF5-44F520A08AF3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A92AC132-9E63-9433-D8AA-BB7B0EC3A35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7964F937-7318-AC76-1853-152B845B6205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CD5028-0E79-85D7-A6C2-A764ACA7E0D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CB4AC0B0-5D96-55BE-9493-7A4045A4033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E4351B7D-A12F-52A3-F6FA-17D9EEA9C66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2856B5DA-067E-7C82-5766-BB5535F093A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13FD49EF-2026-1571-57D2-D11CFBE85CE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8F494DE4-C703-56FE-B987-EECF48E106E4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32A77D10-D90B-2739-6F3E-8781BC1050F2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BA75B65-3732-AA0C-2B78-EB9E404150D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917EA57-948F-FA9F-1B00-2B304C01B226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0E73347F-C50F-E039-1D73-E7D43A5735CE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A9FCFFB1-7606-5B3B-7012-B87C39F9A6A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B94B0B03-5482-C323-18AF-64E0EC3764C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8BD822AF-E177-8034-5273-62CA882897D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CD09C758-2101-BC28-4195-C1D88E5A7EF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DD5055F9-DD74-A283-72F6-48421842C9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9AAD9248-C017-5C82-4304-801FF123964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0B3D729A-8FA0-1DBE-1FBE-2382FFA1743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B16E1854-A272-5C63-DC73-1D642C0F093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C497EB2A-33D7-2ACE-6F3F-9338EA771549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B426289-44AD-99FE-73E1-372DA6FAC465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19CE5168-158A-A31E-0B4B-4B464A5311A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5E451958-77C7-CE70-8998-0C325FB598EC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69C246C4-F464-A1B0-EF17-8FC37C7D526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C7F1C40-3499-5712-8EF1-778DDD70079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A821A0E6-4D88-636D-934C-142004CC012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6BA1D93F-87AE-EFB9-33E9-EB9FDBEE2CD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40E6535-D085-7028-EC2C-8ED172B9E13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542E2329-5EC4-1960-0F38-9F18332338B3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F9945B3-ABE5-B050-CDF3-8F3A21279745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4C91CC4F-C9D3-8630-4156-00DD3630BF6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EB42073E-32E5-370A-279E-FFF366F398B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3EF661CA-958B-C096-17D8-44086B3D18C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9017464C-8CF9-86F7-B802-BD6CDF06E7C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3718CE87-2876-7F84-79BC-F18EE2B27294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3A25AA2C-9CBE-6263-4910-92370FD55065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8A56E480-8EE9-0278-A995-1A69C37412F6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758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735B80BE-5CED-DEB5-F9F4-24B8CA03AFB1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909023-6C18-2A09-99B8-B94AC6F134DF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AC1E79D-E8EA-E06E-A3BA-6A3BFEB3C90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E6D68C9-9680-82D2-5049-D7E189D6D9EC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08DE426-4A9B-7AA9-1DCD-5DC4D627AA8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BCE44F0-9187-495E-22E5-7AEC63A109C9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A3B5E5-1E2C-A6E3-335C-CF0F34DFAA0E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0E13B44-5255-1F19-3A02-D9AB1BCC1E8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B434F3-4A13-7C04-53D8-75E0542501E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D0D9AF-4D69-A8E4-CE5E-F002C6F887AA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AD7F95A-8DE0-CCD6-9DAD-6241004016D8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32A0CA6-B9A4-1F66-4757-0F3873A93A25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BB71EDD-6E64-8D59-AEBD-32A0BD3752D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5D2468A-313A-7744-487E-1F9FF80D8073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8764467-CCEB-90DB-651A-7C2F3EFBC38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19111F-4381-D869-E0E3-FCFC40F4475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102143E-BEAB-BC1F-A943-FAE4C6587AA0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258963-A7AB-242F-3D16-94ACD4CBDED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B91E858-BFF5-04AC-2E8B-27E0CFE9DFC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176F0DB-6034-0DC4-3750-0ECF89FD1E14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CE5F749-C12E-D6CB-6334-229B77012601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563BE52-5916-8282-2AFF-A7BA1648B57F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51957B9-C99D-7746-EB78-FDE31A8965A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98C40B5-F6A1-4CB3-D4F8-FED2F07F6DC1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77383F-DAD0-B2B9-77FA-97AE5C5A660B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52EDFF9-6AC2-0B18-E743-28B419787961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ACE9BE-C46C-6DF5-A6C6-0DD631FF998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2A3CAE3-1E46-6369-BE09-FBB496578EC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1F651CF-6A6D-9B24-C599-9BFB656CB29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D25BC94-3FC0-A59F-8F14-8E33C138C2F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2034357-817B-4BB9-9E1D-C548A7DDB78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0615E30-FC2A-4973-4E32-2A45BC25C7C2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7E7098C-4527-88B4-E404-EF7FEF30ABAC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611C884-29DA-9BD1-B435-7767F877D29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14726ED-9E57-D283-C349-DFDF0F4336F9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E1A6A06-84C6-A6DA-4DAA-8DA0123D341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AB495A0-40BC-F20A-F682-09A3E150584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224526E-4510-B2B9-16A8-77192E39B71E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FF80601-8B4A-9275-F470-70C15E17CCA8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BBA80FF-E7B7-06BD-344F-9226856DA845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CEF7E08-0F74-2CDC-38BB-5D948EACA6C6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FEE7C8B-86F5-22FE-D9F9-776FE21DA0B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031ED1B-8895-86F6-9A81-00396D5BCD8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C015CD3-C681-C01D-72A2-9F0CF731C3D1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9136885-1AE6-E41B-4666-204FEC63F79A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64D97AE-001E-2DB8-F612-CC0261B7491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7853221-FE80-4355-BD0C-38263948AA23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B7823E0-8D0F-5397-7FD6-797F7B1ACDF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548D62D-D55F-FDED-DEBD-F5BE463B088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B303A4D-6ED9-1101-4202-2DB6DC9B1E39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62735A7-DEB7-46C8-7E3D-BBE8EF021DA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C19339-41CB-33A2-C822-355060FD5B9A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BA60DC0-FABF-0367-920C-BD1D7C23F81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F46C8BC-1236-F405-9228-9A0BAF64E47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38A8573-3230-4DB4-DF05-5BE260B2371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1F73F25-48E3-2CB7-6529-B44DFF067D0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FBB1A78-C42B-028B-DC5C-7A45DC93F71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B7972776-ACDB-FB0F-BFD5-F8156F195D89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D4E2816-492E-9C2E-E088-34FC5BD1EAE4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84AE143-CE99-BD76-DEA7-BFAB4D16710F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7534D97-9A71-CBEC-547E-F472B6BA01F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B6D1F30-AF9E-EB12-82A5-690F23F181D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E3B996B-FBE6-8977-6BA9-CCB9176F7E5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EB67C6C-8905-2D94-3FE4-FB5B49401C2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F332F46-4684-EEF0-3CB9-858AE56574E8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CBDB110-B782-430E-75CD-85B10B5D02D5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FDCE8B-D59B-08C3-38E8-AD1AB3AE6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DC8A5424-42A2-96B6-7B48-3C665B8F5E87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CA67EC-EA69-E6D8-BC11-CE3056023091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83197C6-F2B0-958C-015F-5F90E716F60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3EA15D2-BBB7-09D3-5502-073F819DD809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3035225-C6BB-D8F6-4E9E-221CA6A9F745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1331ED4-3FF9-C6BD-7C61-508B12804AC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689BC4-6801-3BDD-7593-02FEC14C7A5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C358662-B9F4-F9C9-33C9-95AD6124462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15B3980-4D1A-C9F4-9D85-5A14CE96D1E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09D1ADA-251B-63C5-1CE8-AB2991AFC1D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6C7DC80-E492-7BB1-7F9A-BE417961F2B6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96CCA92-1169-5625-3001-7A370999195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BE1DBA6-6925-8C51-9E7F-100E41DD231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CE22B70-A33E-301B-28CE-9C7C3E7F3A1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919C78B-070F-619E-E1C5-D45EF36029D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349CA3-C58B-7CE1-7138-CBFC883F8EB8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4B182EA-CE29-7A7B-9717-A54EDB7B4DF1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6AF5046-A2AF-EEA9-8A65-BEB55EF736A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702719E-CEBE-1542-1074-A1FAB757957F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7F96772-38DC-80BD-1540-21A1D8CCE8E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2B24571-621F-F099-3C7C-409D61E14D59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0CF579C-5689-03E9-0FE4-176F78EE231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9109551-2E22-78BF-5E27-825E5322E53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99B2AD5-EB63-ED53-6A6A-5C6C68AD13C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7BCF8EA-D830-BCAD-148D-83733266195E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1D64BAC-46AA-15A9-DCFD-B355A2DEB957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12A2BFA-E41E-2783-7768-E6BE4EB1AF7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4010010-6DC2-1C8C-FB0A-AC1CE1654F2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CF109ED-9A55-D79D-9A3A-A9F76FCD2E3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233AC0-8466-4312-160E-AC840919690E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383C8B3-D9C1-DE94-92BC-FD4B5053A58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996DF3D-42DD-70D9-0BB7-DCE90A042A3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A255173-89AB-EE9C-93F3-B63EF21A72BD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7BABA8C-EAD4-3122-009A-66C9BD13509E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6D5A210-0AE1-D1A7-B8B5-1A216B19BFB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06EEDB-3089-05F5-3BF3-DBCCB5968DC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CEBB66-7C19-F046-84E7-07E56430D82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264AF7-DE25-0871-A223-54B905BDBDBF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0773800-07BA-73FF-9BA5-33598CF7570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129BC45-1C0A-E14E-9DBA-84A7F8D3CD7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DFD6E6E-8610-88D1-D5B0-EEE20E1549BE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95E77BA-4B66-F3BD-3AE7-5568EB7B571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2680381-56DC-B786-487D-77226223150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4290138-2B97-D047-5327-932DE2A42005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A2BD566-5C13-CDEE-710E-CA97DA337178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B3A83D-697E-7226-4D82-3159182FCE3F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7310125-4C13-EDDF-1227-7B3FA7CEC7B1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FCF3D11-2A82-D29E-667F-4FE72E5FA92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05C353A-763E-FC49-EA48-F3A6F56F7C93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F39F9D3-8BA1-AD34-FA03-D50A6FFAB0AC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1E0C3BC-4C62-3BDA-6451-8340BD0D19A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13516AF-DA63-D759-94D9-8C2E1B0ACF2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F0C0A0D2-EAAD-5300-2A70-546014950FC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D132D21-A88F-9F5B-3C29-B54E8BC062E3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DBE9DFD-4072-9241-FB66-CA3B6DCC8E1A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94B777E-F9D1-7F14-407F-AB94AE61718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D6F4163-A467-3279-3774-3269CFBF191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B8964E5-C2C0-371D-EFA7-FB28DC33175E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5666F42-D056-6C85-38F7-0A6EE5F8A26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138DECF-D834-70D6-A910-7FAC3907FD46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F93C2D3-3F69-717D-47AD-7B4CF3783422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1212053-F1E0-4B5B-6F8A-8BCF4A99F8A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824BE10-5A2F-15A5-FE08-FC6F3BCDF9B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CA4F3B6-CA47-FAD7-2BF4-35B3400A195C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EE5BA2B-40B1-534E-1859-3BE6B5BA062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75B36B2-B5B7-E1AD-CBAF-E148DD0D87A1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16012737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0BF286D8-2985-B164-8028-E26E66D00C5B}"/>
              </a:ext>
            </a:extLst>
          </p:cNvPr>
          <p:cNvSpPr/>
          <p:nvPr userDrawn="1"/>
        </p:nvSpPr>
        <p:spPr>
          <a:xfrm>
            <a:off x="16012737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540ECFAE-6ADE-E718-B944-FDA7419F5490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CB4FE-9716-E1F7-EBE9-785568427EC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425F28F-3A68-4B7E-A623-C55F303F545F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42E1181-B298-CB42-CAA4-2EEEFCD7F20B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D2E327-DCAD-56B2-EFCC-26FC98BCCDC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6514B8F-5601-CBF8-B458-BB2EDC195D59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05C587F-4E18-6055-4562-7E824ED77B6B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1DAD4CB-412E-590A-D703-895D1AC9A2AF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E0F762-1338-116F-C78F-848C679B569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EE490AB-6562-2788-2E74-7B6722B5EC8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6FA2381-B605-04AA-1429-F46C29DB250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53135E2-9F9D-5F8D-1459-450B1FD2A1A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F416B54-9A9A-C046-3F45-11FCC5DC5449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DA4E1B3-392F-0B47-E27B-BCC54B1B885A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E3216AA-031D-2196-10EA-9F1385B400E7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ABABFE0-01A1-2C95-34A0-DBEBBFB4B56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79FA255-8ECA-1AB3-3B99-273451767EE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7D315C2-D454-E098-3CCB-5FFF632922F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21C140-FD8C-0F6D-30A7-9435C0107888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D0B83A-2575-40D1-9819-F78DC7C91CC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A31857-0351-8C4C-C5FD-C546A1EAC676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F5A60AA-628F-E390-47A2-298937DF5BE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3106667-5CF3-738E-0422-78EC7B6D3C6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F7F166E-EDEB-2D60-B7B1-2476E9544489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B927934-38CC-D451-DD59-6F1ED7FCCB3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D76CD6C-AB6D-51CB-DF06-DC5C219BD51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39CECB0-0F94-A9B0-BD1D-B2E393F8BC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523DB03-D521-91A0-0CFB-B9F6D99CA6D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0C2A3A-0572-0FE1-3A45-ADF0F03F0B3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D0CF120-842F-BF59-2BB3-9303E504FE7A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2A18434-9C4E-1C95-21F8-DD6C955A2D3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CD376FE-F06D-2EF9-D407-D77DB8296FC5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C6A1D01-3BEA-0B6D-3FA8-F4651D87022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F893EC1-3186-C8F3-5594-83E904F224B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B722CC3-7956-3F5E-DE13-062CD35F8D4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4E9A9E5-3870-CCE7-1F2B-7132AC3755A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A67CB1A-DFE8-3A45-D45B-CFE67216767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A6F2F2A-8782-7A12-B76E-351B0C78C1B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3BB3A24-9E8A-D46D-9A92-25D9DD21E9D7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E48D690-0EC7-607F-E3BE-6A148E62C5A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56B4A7B-2FBD-4C00-993B-34F961C126B5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EA15D6E-FF6C-FF74-8682-037C176B42E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DF4B310-9788-EDD4-CC4F-995E4BD8B1A7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F714622-7EE3-0B43-5728-E5BB84FE5DE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375D078-E93D-FE6E-8DD9-822908C3C858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43324F-0397-0F6B-C42C-9DFD9A17015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CAC7F2F-9E75-5C54-F2C4-0022317E07C8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536083F-C70A-9CD0-96D3-5D45CE88B622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7A2931E-7998-18E8-F29D-7CD9C82180C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653F91-F838-8AA4-3AFC-2375189D3744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96AC8D6-CA17-6B88-35FE-B145C646D9E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DD3343B2-F0D7-68F9-54C1-E31910DA4E1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B129975-B902-EA86-E03A-09399F5EC5BA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854D052-71F2-306A-CF85-7B5B82F41BD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F7A203A-B931-7670-0863-C3F2D02C818F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B80D63A-5D4C-1482-BC36-50737789A23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56D030A-1031-5890-D8E7-ADF49FC749B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F10AA93-971F-7A57-C0EB-DE6B7934295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383F10-28E6-58F8-ACA7-3E95CE57B081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9E34FDD-0A7E-2D62-C9E2-EC6DF847926B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5620B60-E200-DC81-EE0B-B5E1BE2B886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6B8087D-5B59-9723-5537-EE6AB7B374F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9E92EF4-905C-9504-8520-F172BA865DA9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D7BA2259-E3D3-9945-D543-17941046A637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61A831F-DE9D-9D9C-3C75-F7B9CF5EDA9B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BAB71751-4D9D-6050-FE3A-83E11BB8889A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CABF06A-120B-A266-19A2-C2954B3B4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83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5CFA47C1-A5CF-A9AE-0689-C6E2148A4BC1}"/>
                </a:ext>
              </a:extLst>
            </p:cNvPr>
            <p:cNvSpPr/>
            <p:nvPr/>
          </p:nvSpPr>
          <p:spPr>
            <a:xfrm>
              <a:off x="0" y="0"/>
              <a:ext cx="19832320" cy="8481695"/>
            </a:xfrm>
            <a:custGeom>
              <a:avLst/>
              <a:gdLst/>
              <a:ahLst/>
              <a:cxnLst/>
              <a:rect l="l" t="t" r="r" b="b"/>
              <a:pathLst>
                <a:path w="19832320" h="8481695">
                  <a:moveTo>
                    <a:pt x="19831856" y="0"/>
                  </a:moveTo>
                  <a:lnTo>
                    <a:pt x="0" y="0"/>
                  </a:lnTo>
                  <a:lnTo>
                    <a:pt x="0" y="8481417"/>
                  </a:lnTo>
                  <a:lnTo>
                    <a:pt x="19831856" y="8481417"/>
                  </a:lnTo>
                  <a:lnTo>
                    <a:pt x="19831856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7281F7B-E0D1-198C-C339-B9A76ED02259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E3AB19-0CC5-3556-FEA7-CA3C9264270D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2D6D058-09F3-F5E8-02BE-27EEA80C806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63401CA-6800-37A4-6673-625CCFCD15D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02D5746-1D8D-84E5-96F4-345A1BCFA55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943C3D2-480C-1EB4-1994-6D87B2B04EC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8C6A40D-0846-B1F3-EFED-C627F3630BCC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09FE8CE-CDF3-E215-7520-9DE0232FFF4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93FDCE-974B-E255-7D18-1F8CDC1B2FD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7DBDEEA-2E28-DF2A-41A8-88A38A56CA97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18FE3E5-D2A7-392D-762D-156DEA4A25D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F8C8D4-E876-3DD6-D6FD-893AB59F498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D98E053-E06F-325F-01DF-F6E61FE22027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58430DD-E1D5-E4DD-EF32-780A72889304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AB45F41-D19A-DE26-0764-7A1202857FC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B5FD230-C271-7EA5-A344-9ED0E959970C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0AB72BD-99A5-552B-0048-5D378F1B85F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B8A70D5-572C-61B4-355B-10CC2984033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94C00FF-E92E-0773-425D-8F0D232C6E4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BCEA07D-ED0B-7DD8-DF6A-11B48E66C74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14AECE3-EB51-A037-A02E-BDB18B8B148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56D844F-F844-7AD9-F9DA-AE6FE0164239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10A401-C667-CAD8-62F0-5D6B70110D9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B9E3A85-5432-F826-D9EC-E789E3248FFE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7CDCD9D-89A3-77D5-50AA-B62708D35B8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B7D0659-BD50-8B16-3315-DDA153F86ADF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6BDAF5E-0F41-66AA-0FCC-0646F8031363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F8FBBBB-68AB-FB99-A8D4-1483EB15592B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6D604B2-852B-70C0-5851-090C733B53A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E8E6AAA-1E8D-3801-9723-204AE2980D7B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98280CF-0673-669E-D643-A0EBE63420F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B9A12FF-2A22-04A2-D2F8-109B4494702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D01DD2E-FF2F-0773-23E5-3645ACF2FA5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DA8EC42-58DF-4384-5543-A6558ABF370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A806FD5-3277-FBAF-0113-0955B90CFEE3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0DA204D-394A-25B5-8BA4-7E03ED42FBC3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760893C-C447-AE0A-658C-3AA4C089E01D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9C31E4D-1013-4739-5EFF-E9A6C2D6EBB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19B2C87-1C69-270D-3939-6F8AE77912B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9E76C83-6E43-1318-EE27-98A4FA46E10A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5C0F335-8BE8-ED12-5323-ED8A1537EE39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9FAC5DD-93CD-E797-EFE3-1089EEE687A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5D122F9-76DC-1346-4EAF-EA2DC30B5F0B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2D3F885-ABC4-6D8C-B705-2E41EA994540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392E9EE-F90F-8BF1-462B-626D46324CE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A798418-69C9-4AE7-08B7-0F3943649E2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A669A4B-264C-ED66-2630-E911EAA3301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0EF2FCE-132B-5E43-4763-2D794CEC3E00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538A3C2-76E2-773F-0DE8-5F6F458A46F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16BB240-1504-1DE1-79B6-1A282B23D241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7DD98E8-9F6D-873D-D3D0-3EFC8AF9F9A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5396F82-54CD-BDDF-2C04-B3F285BB103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8C1A1BB-FD0B-F5A9-C1A6-EA472D42DB9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2377ACC-913F-CD63-F0FD-E7D4EBACC34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FB704DA-B8E3-9B73-F3F7-CA78BD98FB7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7AA9B06-A4DC-607E-6890-C9A955BCE9C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435F9D5E-9CAE-1FE4-F2CA-1667BEED3AAC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245BA74-6BC5-AFCF-2B10-A762119A2DB9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037A6D4-8DFF-03BD-F5B3-E7D5E416D83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C639385-E047-D5C4-AB6B-FDFDED30D03B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4158C81-866C-9834-ED83-62D1BFA20E24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99BA8AF-578B-B775-1F2C-A43A9FDE47E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9250A46-C306-4BB3-3DA4-34A7536E66C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5D94FB7-DB2F-233E-5A9C-123E2AA6C23B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AA3B20F-9401-C5D4-9838-7BEA77B32DF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4D90D03D-E72C-6D64-5539-90DE91361FE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0793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0EB84-B8DC-BE28-6409-CB5A71F50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22225"/>
            <a:ext cx="20104100" cy="113085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0A435C-5190-88B0-8F8D-858D2AB04BE1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EC71628-C6EB-1E3B-964B-46FF1502ABFC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22249B2-CD15-0681-701B-3469AAB35D7B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63DBDEC-2F00-0882-0F4A-0D053F20E6E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E15F612-7A37-5C9D-1C18-1F1519633D7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6D32E3D-C021-D13A-D3B5-903D5937445C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CE781B0-B9E3-871C-948F-54E551C2761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FA331E-2CBA-7F80-A17F-AE3BEE67BE4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F8EC567-43A7-3AD0-BA6E-5B2C551EA43B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CC16539-FB74-48E6-A0DA-1363F3092AAA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BEC4EBE-4272-96D3-87A7-37C2C2F2F6CB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A30C9DE-B8AB-89B0-AC6D-EAF2D039986E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1ABF69E-264E-1A32-6B90-98C4937E7FA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621E8A-55B8-D6E6-5508-0F8FFE1FB45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860828-A6D1-0222-BBA1-02985F07C4D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DC0EC32-6F7F-BF5E-CBBF-E1D2E791FD8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A1D9D4-614C-5386-E105-F68259224BE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C94EEE5-3EA5-6036-3ED4-A6D482D0D55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7182835-8CCA-9286-76DD-4D5A38FFE6C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5793C2-FCB2-BFBA-3396-AE433A8D4B2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798DF1F-A8A9-4E03-F802-8F003113122A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468DA94-C487-7C91-42C8-3D5944220F7D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BD94315-1C3D-B0F8-12F4-BCE0AA32505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6F1D4C3-10A4-D1AF-4420-87EF32E235A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7FFFBA4-01A3-0016-0236-E7E034345DE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F58EC6D-1496-1E80-012A-5EA7E2A56F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CB649E8-0681-9ABB-8621-15014219889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773B895-748C-3C6B-D72F-165FA23FB995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E77475-847A-A0C0-F606-4FD00464270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C57D843-1665-A7F2-3A7D-6B47E53D805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BD38541-C9F1-37F8-8714-70CCD4DF395D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EC24F9D-1378-1A9B-AD34-37B5F83E42C7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EB6194A-59F4-52F5-257F-1F313A27714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A4392C5-F0AB-69EE-9D9D-1DD50163A0DE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7D4951C-E4CF-18F4-0DB7-FD980E9745A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39D4D6F-3BEB-2328-ECE6-124A158ACB0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F092AB0-7A0F-4FDB-921C-D5DC7B83275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48A53DB-0AB8-2587-294D-1ADCD1494B1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5D23DF3-992D-01FF-E17F-9D28C6AB16F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072A93A-9EE0-6680-5193-A3A4A9DED882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147DB50-E9FD-2B58-4F56-D1BD3BCC6F7B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2319D9E-BFE9-0F00-B7AC-125B7B39737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4ECC1CE-7407-AAE1-5244-CFABE97E87FC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F539312-0527-7ABE-230E-63AD4FCADB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CFEF9C-9471-3FB7-3170-828E20C5409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298C2CF-4463-E112-5DD1-BAA270880D8F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EFC53A5-EA79-B432-179F-11105038ADF9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B30252C-9CCA-0B6E-B769-2C47D311EC6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676F67E-724B-8CCD-B33E-3F502AB4004E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CBA4565-0A20-077F-05B9-E487256C9B1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F78BAAE-B066-1611-7E47-C1DEE6FCB74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0588B30-8B2A-959A-042F-F897F154C3F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AB284C9-DF8B-6B09-7292-A5392B3DCD9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37CE872-4AD2-74D0-4835-61B3045C74D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40CA298-1C59-09AF-2FC5-4E256AFC95A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37B116E-A6E9-0DB9-B0B4-1E51E945F8D6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B20E225-989D-D1BE-7430-8B3ADB5B8EE7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0875E4B-DF83-1DBE-BE6A-C22CC1DCDB86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5F86EC9E-F899-6F82-F2D2-4C6A8CCF7C7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491E468-2025-ED3E-B20E-A5185FD5724E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7531F79-E219-09D0-31C1-D6C32B5B2167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913162F-42B6-D94E-45BB-89F77A0D2FD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9BDC465-2FBD-EC27-F4AB-33F16636E695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0A6F349-5707-D326-2183-83A7D88A3C1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B37B0DC-154D-D4C7-94F7-19AC28191DA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28D3B9C-4998-28B0-A5A7-929E29DBD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651B41C-840A-9A9C-6B5E-EA0B94CC9243}"/>
              </a:ext>
            </a:extLst>
          </p:cNvPr>
          <p:cNvSpPr txBox="1"/>
          <p:nvPr userDrawn="1"/>
        </p:nvSpPr>
        <p:spPr>
          <a:xfrm>
            <a:off x="17639270" y="99234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147422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DC8A5424-42A2-96B6-7B48-3C665B8F5E87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80177-32BB-D5B9-25C1-39361674EDF9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1DFC7A1-BD88-721E-945F-AAA6A20F6CC3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D08BE4F-8C4B-C537-D332-594867EBAA0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A2C1F1D-427F-7890-6BF7-96D357DB200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7BCDFE7-FFE5-4D81-64D8-B36471AB8BBB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DA34987-FE22-8514-0463-C53A7BA93F88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5E8F989-E2FF-CF39-7D28-99BFE19851D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078FB50-0A5D-F97F-B0EE-E0ED2A783FC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F14E23B-ED72-90A3-7785-A6AD483BBCB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91E1AEBA-49BB-AEC7-A894-692C4B9695A4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80F2DFF-8183-0E58-6E61-301E53F783C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5355BE9-5479-7C5C-3758-05750A6289B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EF3409B-B795-37D7-1C97-AFE42D5B2B18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A3E3C61-8483-DEF7-D7F6-BA1C5C90B161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ACBDC99-7854-5AEC-D536-1569B3497FF0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AA415298-264C-A25E-C9E6-15ED353012A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423CACA-3CDE-A9AD-4DF8-8CE0442AE1E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2584DD7-2BBD-ADCE-163E-7ED73B4BE2B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05D300D-07DE-8487-CFAA-AA9B8CBAF028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4BCA85A-E094-0E21-EB58-B38A390A2681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400FCB3-9B7F-D03C-4A0C-5951FA1CA58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D5A602A-A697-0A32-7B60-B122A5F3EB6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648C557-66BD-1B21-500E-37E7ADFA9FD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131DF75-DA3B-1AF1-1ED9-DE48417183A3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0CD47B9-926F-E8D8-0FCA-A7A05960BB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53C07603-B20A-069C-6291-6C63C6F6D4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596DF9A-036B-2478-E4D7-BB7C2E2C0C7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59FB0B0A-E44B-2C4D-A058-B16B667433F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F75605E-A355-0BA3-599C-977068E6972E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88B176E9-5B54-EB34-D969-A77E13C6418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7394A1B6-ECB8-E507-384E-CE745602BC8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2A252F28-1DA4-2197-B4F2-62091CD86DB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D3070318-E9E4-CB79-859C-D6B615326C7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9261C21-66D8-DE97-A742-95E425C5549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A63906E-156B-447F-0420-B67501C9B64D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63AA374-2257-6248-98B4-75CF68EDF7F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D8EC1F7-643B-6C50-A4A9-11DBEAD702F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6BBBD0D-1F57-52A8-123B-7FC6DC3ADF4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F7816C3-1F63-955C-86D2-6C5A016E8DDD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2797698-6EDD-D4DF-0F15-F765BE17AFC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6FBBE7D-C7FC-CA8D-1A2F-0ACC5764AD15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D0A71EC-D067-7824-A779-C6AF9719F045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2E0D322-E24A-C9A9-FB17-B1922CB07A94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45F08A1-4FE4-2C13-0FEB-A89E37D98F94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8F5F334D-42B1-BA39-FACA-6FBAEE31832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8337373-B734-1792-DE08-893784AA6B3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1FEDF2E-2BA9-4BF7-2BDB-3D4DBAA5C9B5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F291C9A9-EB9D-0A39-971E-112D55318F4A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25E117B4-122C-C883-C8C1-E99661A9ABF8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E6CBFB3E-8644-27FE-741D-ACD3C8D15742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10C99BC-7555-4622-0E42-94E9CC4C763A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C58F2FA-8D49-D704-7F61-F0EB998D3071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BA69412-8D00-CD8A-9134-D0A0EF55C22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5504703B-F287-39B6-C96A-DC2A9FCFA6A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48FB42-9D0C-EB89-C1EF-DFC3BFC75C09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80E54121-0771-4E40-DBFC-8177E9BE569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DC6C89AB-A03E-9489-352D-3E0415ED953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B178479C-D25F-6469-10BD-F4935EC2C37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262E5AC-6FB7-B418-127E-1B0F333EBA5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49B9631F-D4D6-FD21-B262-7B301C963104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3F6004B-2C15-6556-65D2-0C4075F919D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1770021B-5F95-018B-1A86-529D84ACB06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BF67666-2260-76CF-9640-8B0D0BC0383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4C6C7C9-059E-F94D-7A94-999EB0C3459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6C72593F-C083-CD56-A941-9E5EF931B85B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07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271" cy="11309072"/>
            <a:chOff x="0" y="0"/>
            <a:chExt cx="20104271" cy="11309072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7281F7B-E0D1-198C-C339-B9A76ED02259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018110-6BA2-E137-FCF9-00F7A376F266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CA8E9BE-7B96-3099-B0CE-8BFD753CD316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1A62015-608E-BA9A-06FA-CA4DAD2D852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068E5A5-4C5D-8231-FDF0-B0F1B1273D9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9C13C7F-BA64-8B43-A1E3-5C210510A0A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33D3079-9990-8C1B-10DF-88BB0AA72830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CB57045-69A3-8662-75CF-FA5D7A5C8F8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CC41965-33F5-D88B-3849-EF9ED3424FE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EC57C93-73FD-AC06-CC25-1F60F3145EF2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5752056-222B-D0C6-6F21-4F6357CA7C3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F8E8DBE-1440-3673-6A0B-8C0F9B38D263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7D3D0EC-E9BF-7EA2-151E-09F33D715CC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00C1D95-123C-51A6-E5F4-E379A75E8C39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E51DEE1-DCF3-FD5D-0148-FB046136BF9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818BEDD-3201-498F-0E51-9230ED4ABD5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014812E-ACAC-5063-9B3A-99E8C96AD78B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0BCDF54-1319-4435-F6A9-DDB855FF8D9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CECDCAAF-44AB-8558-E56E-F282706FF595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D4FDCDEA-DD25-C4FA-4008-9126A4ACE7E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E35471E2-7548-6AE2-9F5A-3459E5EC8F24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9646D83-52BC-62B4-290F-3383D9F8EF0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E4B1D95-0D67-EDDD-F0C1-8EC0A38605EF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EF968AF4-F4FA-1380-C0B8-863587B4494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9F0B3A5-A44B-7EC7-AD73-48ADB3C8657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C69ED0A-1378-E2A0-0978-960E60E9B73F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8C4B533-7290-440D-1E75-65B4F63FFF1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7F5D6DA-B779-A474-CE96-E24BEAF213F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ED43043-1592-6DDB-5067-E1D564B6BBB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92886235-AA05-E604-658B-DC4AB28C9DB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BE13E09-96BF-A557-E014-18067348AC56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845E47E4-B904-BFAD-606B-414CB00653BB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7234E8E-893C-26EA-CFF9-73DE56BC7D6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43150793-8E62-4B4D-99F2-EC7C068618A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E0AC058-A2B4-E6CF-0A88-72D11C01E31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C12E702-FD07-ABEB-2931-58DD8729044A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9631DABE-7726-260D-60E2-781791C3DD9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9834816-F41C-6683-BF99-5837EB89AA2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EFAA319-F86C-F57A-85A6-057C325AB2B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CED579C-2197-D4FA-777D-9728C0F6165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B9FCCA6-C652-2E83-A565-16F510349163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6D6C981-63CB-1766-165B-B6BCEE20EF35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34609BC-D18F-C5CB-5004-43285589F06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3D01B31-CBC2-DEF6-2D0F-D5201519B452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EE8ED61-33F9-957E-702A-A3650B3D37D2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36B42585-4785-BA91-4A62-95715272756A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F2DBB9C-392C-8766-580B-6E88E258FCC3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0E37C66-1354-206C-F4C8-1B759B5E2FA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362918B-BF63-991C-466D-C56E190BE752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50533F0-D977-A0FF-73EE-5892C525E05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97E19EBE-6E12-B9C0-EC96-1A55A18FC84C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9E9062D7-86E5-D3F5-CFC6-F94FD0D7CA1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02E66D1-DD5E-1486-7955-CCD1945E15D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F406829-F879-CB0A-D80E-65E196DAF99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9902E6F-4B2A-C798-BDDD-A6A0A57F858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A3A24B0-4E64-7AD2-FA9D-E297ACC5B2C1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E9ED13C-D3C8-F322-FEE3-6221F739982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45C470B-906B-0A4C-7313-7F2DE3439BC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798EF62D-71CF-1092-7A5B-C59FF1341B1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2A4AFD2-AF97-D63E-4FBA-5B1175145F5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50503671-6DCF-AD89-FCF1-58A5133589C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4F41A329-ED91-3D46-4693-7C03FCE9D55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F9CD79DE-47F9-0A69-1183-117AA63F6C6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6FF4657-7530-6782-23B5-B3110255F92C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8B71CDE2-8D36-1FFA-E434-453C4F0A215D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99952EA2-3263-BA77-DD4F-1BBCB42AAD2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18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765C0DE-BB1C-5DA2-F9DE-2D99960E1EEE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E4CCBA11-A33C-9D36-FA5D-E7B56DD3C695}"/>
                </a:ext>
              </a:extLst>
            </p:cNvPr>
            <p:cNvSpPr/>
            <p:nvPr/>
          </p:nvSpPr>
          <p:spPr>
            <a:xfrm>
              <a:off x="9572587" y="0"/>
              <a:ext cx="7671434" cy="11308715"/>
            </a:xfrm>
            <a:custGeom>
              <a:avLst/>
              <a:gdLst/>
              <a:ahLst/>
              <a:cxnLst/>
              <a:rect l="l" t="t" r="r" b="b"/>
              <a:pathLst>
                <a:path w="7671434" h="11308715">
                  <a:moveTo>
                    <a:pt x="0" y="11308556"/>
                  </a:moveTo>
                  <a:lnTo>
                    <a:pt x="7671305" y="11308556"/>
                  </a:lnTo>
                  <a:lnTo>
                    <a:pt x="7671305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DFA4260-AFA4-A605-BB25-E849EACEF78F}"/>
                </a:ext>
              </a:extLst>
            </p:cNvPr>
            <p:cNvSpPr/>
            <p:nvPr/>
          </p:nvSpPr>
          <p:spPr>
            <a:xfrm>
              <a:off x="17243893" y="0"/>
              <a:ext cx="2860675" cy="11308715"/>
            </a:xfrm>
            <a:custGeom>
              <a:avLst/>
              <a:gdLst/>
              <a:ahLst/>
              <a:cxnLst/>
              <a:rect l="l" t="t" r="r" b="b"/>
              <a:pathLst>
                <a:path w="2860675" h="11308715">
                  <a:moveTo>
                    <a:pt x="286020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860206" y="11308556"/>
                  </a:lnTo>
                  <a:lnTo>
                    <a:pt x="2860206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12AD7F-601D-2785-C1B1-63D67E6FA93B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714A26-C92A-2B3C-AF8E-496FB1420F5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840B2C-FE75-194D-412A-B8D0580110A6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A8584D-8D50-881D-3864-0F8FC122715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41C506-9A14-B0DC-5CC3-8997BCA8DD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434FB07-9D35-77CC-490C-9B88FCB643A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D279F0-EA59-7B33-EA2B-232185EE1285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BD6121-3AFD-50B0-BFF7-0C0E333B8C1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8DDE6E-1898-876D-009A-2E613F530B9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FB7DA6-E6E4-CD2B-1C26-B3974F7898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A2EA2D-DB22-212E-2720-8D563019ADA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226EDF-1B61-6F98-577A-D71EF0F56DE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12517D2-DE9E-E333-634C-B9DAEC67F45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71CEA9-8569-7DCC-4222-FC1A16385F9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85390F-0A0A-E663-0B31-F8E85CC1126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C27E42-D35F-0653-8D08-D4DB15A8F443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CCABF6-357E-6874-ED74-C978D74D565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29C674F-F4F3-CA1B-3B88-E1F3E2B104C7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738BFD-E3E2-809E-27CC-669E88000C2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FE04EC-0F7E-B035-5B49-6A2E241CB3C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824110F-9DEA-500C-22D6-8D097F1FD1A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5E27C11-C052-1321-D929-AEAD9F3E26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2B99EAC-5FF5-0BF9-8830-FBB1D9B92CF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68035E-7E5A-8BB3-947D-341816DAA84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B4740E-6B14-F265-9400-070DCF0F2EFB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E3B7B4F-0B63-3AA4-F032-BA5B461BFA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48CD8E0-593D-59B4-1931-F5EB6B600AD4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DF7FEA6-B477-8F15-76E9-BDD037AD4B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21A137-69FC-6275-ED19-084F975B202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0F53DC4-6E64-5511-3057-5AE05F09F0C3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8498F0-5706-B86C-9336-E22258D3C4C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919ED7-54B9-FB61-B69D-A6D9FD8C59AB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54E27-D78B-F153-D496-AFD0985A79E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C04208-1DBB-1140-B559-6001F47F521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6489366-5707-2E98-498D-F456FF796A2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80F09C-895C-9533-E4D6-49ED11B0E4C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4187A92-1A88-D9A1-27DD-65C14C22A794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AB316D-C97A-6519-39C3-7356ACB9FD6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A6E0-8740-50DF-8658-FB07D3C5E22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F1713AB-A3FC-710A-58E0-6285399E6DE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7DC3767-24E5-D855-C039-668F285AAC7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714148-697E-933B-034E-29CCF3BF7BE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C9767A-1DF3-208B-F463-27CFC6F28DA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A160B34-6549-BBF9-F123-97AC590C08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5995B62-92AB-F15E-8E04-E64276AF492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105A730-1C84-7D9A-AE8A-FBE8B9ECEBA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318E6B-EB1C-CCDC-E7D2-BCE5014E58E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48BBAD0-723D-BE54-3C66-F4A3F460E03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0689F8-E4A6-9111-1163-FEC47A43791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B120A61-AE7A-AB7C-0FBE-14AAF60BFC6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F4C45FF-F951-468F-FCD1-FC5E1A58EDC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0AB11D-4563-9AA7-D64B-4D3EFFB33B6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53E3CE-2EAE-A627-8160-93E197A2B35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2AD3F53-447E-CD7B-B6D2-C0C9890C0EF7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83F105-7FF8-6C48-53E0-3FAF1C2CBA6E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4512B4-A1CF-9ADE-0965-665F3238F20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4411FA5-966A-3ED6-57F1-260C78639C9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13A7C9B-6279-BAB2-6E49-D3874A1A3CE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7CDF91B-A536-8418-8B89-59EB3A8A1BA3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9AEFD3-887A-5101-07F7-5E39B4D1FAB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8CE9188-B787-0121-4147-8B48890B9A5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5DD5CF-2B99-2E21-5B81-86D17AD402C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5262F47-EF9E-B52F-B434-E05980F207A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9923B-773E-9566-E7E6-C9FF58654C4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6BC6FC1-6DBC-0D10-DFFB-FC1D14DA89B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1185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55B3056-791E-5C71-69DB-EDB4B5168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216" y="942937"/>
            <a:ext cx="3785434" cy="93685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4C5A-0D4C-317E-DBE5-B8B3C1466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690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9D5F4-1179-B337-5498-DDCCC038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22" y="2802659"/>
            <a:ext cx="18185928" cy="747223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8453DB7-C68D-E5DA-9ADE-3C727E58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FC306-B4B3-F80E-CAC0-B419EBDE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33BFA81-BBF6-D360-CA26-023D5E01D5AE}"/>
              </a:ext>
            </a:extLst>
          </p:cNvPr>
          <p:cNvGrpSpPr/>
          <p:nvPr userDrawn="1"/>
        </p:nvGrpSpPr>
        <p:grpSpPr>
          <a:xfrm>
            <a:off x="942530" y="9445907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115BBFB-485E-9749-7BAC-5FA2135EA710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92D61A7-1DFF-76D9-CD2F-7853FE1ACEA1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64E16C9F-13DF-47E4-4556-46603B104B7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6FBBD0D2-B8DE-CC2B-94E7-CC5BCC72804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2887422-868B-60D1-6B64-C777CC081F33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3803B480-21C2-6EEF-24B6-C5E22B9BD0D3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54347876-C04B-9254-3AD3-56C83C379BF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9379B7B-8B4C-B209-1263-EE2AD411542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20004B3C-B94D-3086-49A9-B0BD46B980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EF4CCC9-351A-F161-CF14-29158E4C9EC9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E2F007E-84C2-2515-9E60-920F208BE98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1077713F-DD63-E1F8-EBD1-389328D65AA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ED55A24-6FCA-1EE2-4919-611E0166421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BD3CD60-D9F3-6AE7-419B-D4391A51E2BB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F10A2D71-27C9-2406-3119-E26CD3E3A0E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6850718-2766-DF34-49B2-EA45C3D502B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FD3000D-36CD-D186-FE57-D703971AC01C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26512E8-7AB9-D442-C062-22752D40EC5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C2C8AE7-5989-D400-B87B-D7A5A8D6F5D7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2CC2B65-5097-2AF5-CEB6-F2C665E3C84B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11D9292-83FB-EC5B-D893-EF80D7904DD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C30ACFAC-452B-94AC-1118-8AED58FC08CC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A020334-06A1-E3C1-12B7-80CCEB7A967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A8A7F428-FD28-B305-52A6-753636B9CAA1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A764323-ECAC-65D4-03BD-A3EEC902CEBF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11D2FC7-D851-B808-C29D-DCD254BF1E58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7461253-6A21-378F-21AF-B978F6D1C216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EF792D5-281D-6A36-B8C4-38861913B16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69F634E-B30E-4D1F-C233-FD9AE82DADC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A5F49053-80A4-6D6B-3FBC-E814A065EEF6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B1B3B99A-C40C-5B9A-F647-94E38C8E667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6B04E17-EA1C-1044-470D-E6E177EB4B2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02B8CAA-B3CE-1DBA-5CA3-5215D56E7C6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2456D19-445C-7C65-E000-C76B755C0BE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E837ABA8-BE7E-3B65-1D16-8CAD29E3241D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45B2AD31-1192-E290-10EA-B8049D075A6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CBA9DB7-2EAA-5AAE-8FC1-42BB0BC3657D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BD0F2B4-2077-FA50-71A0-B45BA276B271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2643D3F-D09A-9782-9B4A-C469CC36271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78CD081-DB4E-D8CB-DC8A-7F6FB71329DB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E71D4DA-BD6E-1FCA-98DA-98AFF7B5E80A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04896BB-926C-47E9-ACCF-3285D8DE585F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B811CDD-68C2-21D1-5C23-81BED810887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A19C71E-C4AC-E023-95EB-220CC61B7BBE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0468244-FF53-EEBA-0BAB-E4EACDCB8BE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97A9FBF9-1CD2-4151-2892-2514FCF8638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A47EBBD-F550-1BCE-3611-385F9935088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9EE05350-EB13-63D6-84C6-80C1447954B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BE461DD-E24A-2764-13DF-DD6090820B11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125CA58-0B48-5DF6-A92B-3D1A1DB4EFB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2F5FF8E-B849-1AD3-6A2F-808B655F95B2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2573B30-A87B-58D0-5491-FDA29578769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856F407E-ECE9-9E37-9884-7AFE7FBDF5C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DC49118-7D35-F68C-2500-E589FCE06E81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F6CDBC58-4FE1-B3B8-2042-F7CA45FE1BFE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3093E7B9-856E-3E0D-668B-F29DE32A263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F0AE8A82-10FB-7D35-123C-23F6CCBEC887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3A4D5C9-1861-94C1-7038-F76BF6757E6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2DA0C24-3958-978F-0A31-B1ABDF69BDC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ABECD81-7F77-05FC-BF2A-834E2DEFA4D0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62707513-F436-32C0-FEA0-0B6AC946FB8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FE0DF1A6-D72C-A823-FD3A-10A2DD689F2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D250DF2A-5818-BBFE-D889-B76213B90E8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47A0503-5A80-9883-AED8-D15177799EE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3311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088586-E7D9-0274-F6DA-7114463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CECC3-1AE5-10C3-4C6E-74D1D5D11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DBA8A6-4BC9-AAE6-D20E-F031EC3A7BAE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00C01EA-5EF5-94EA-F7EA-D8A0E5E1EC8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EBB106-BF41-6050-919D-57FACD53BB3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91E4005-514D-1495-720B-7F467E67A4F9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0D6AEDD-2385-B81C-057B-E9C5BB97D0A6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683869E-2A78-4CBC-1507-151F10581804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D9B988-06D6-0421-5246-C468F1F654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5EDFBF9-C50D-6842-A7C1-E10C0422BA3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EC3D0-94B2-B345-9E4C-1E746A36FE2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1297D6C-108A-3BF8-29D3-B6B8D0CE268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8D85A-722C-34E0-5161-C19B53C752A5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4BA739C-0BED-5EDD-3735-03D5DDEA2B8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B89F3B6-7825-06BF-B9D7-B8E9D1CEBC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8D6F54D-FE3D-D497-3533-6E957A20842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EC01B1A-CE42-2F89-33B3-5F6BBD55328E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CF93901-050A-9B01-3AAA-D74BCDE3A01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84C4D51-2ADC-D3D5-9847-1201B4F8E78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779180D-A1FB-0946-79AF-FCA23CB2B36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1A36DDE-6B89-29A7-1A2F-0021BFFCE4E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1099936-A84A-B49F-B5D8-DC6A1C55181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0732062-3210-AEC7-F54E-93A8FF838ACC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2964A7F-ADC8-05C4-23A6-AE8D46D6F210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7590828-7277-C560-D158-DB98D34B2492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A808CD5-2800-9D32-EB31-8CA77B7F4ABE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40940BD-D908-4EE7-9AD1-6046681D5D68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368959F-F172-9BDD-FBE9-28BE4C3E14F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80A2526-754E-BC51-270F-1CEFFC456A2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AC0AA92-ECD5-C207-7DF6-D9D486B3EF0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339910D-8533-EE00-B3AF-DF6EDEC5C97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B16B19F-A7E6-C430-C43E-E8F5A1A16F2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26066C0-A9F6-9DB5-A3A6-5AD96E0DBBF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4153A18-B143-5FD4-786C-8FE27265DB7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1D0D121-2760-C33A-9CC8-67158A03010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910231-C8AD-B565-2284-BDEA24C7C86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F88CB0A-C418-2346-9753-7DC4A164CF6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25191FE-F8AD-BD11-12B0-DE1847419D9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1B62D42-BC4B-84AD-D4FD-432C3B13499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6CBD282-C7BE-C2D7-43D8-6E01611CCC7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426D441-6C46-C342-9325-214FE13BECC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506D11D-CF1D-FEA4-7742-F073C865436E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1A17D7E-4FB3-B031-9224-87F55DEF8BCF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D6EE2B9-E4F2-C0CE-D807-015DE6095722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FFDA11B-5E83-B163-31F5-5F3C691C63D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38AC09A-D88F-F720-2148-DD011A57C77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9FB46C3-7926-EEF5-4212-23510244604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5E0CD61-BCD2-E19D-3421-4E01DE6C7E0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790501C-80D1-1F62-005F-CF206EA6A1E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E9F1BE8-A5CA-6B0A-9E6B-5BA56D214FC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DE80EFE-15E4-6A99-E80A-45E65B7D0B9A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F2C5D22-2515-4901-F22F-6EFB78265330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CFE834C-6256-F2C9-4AC3-E93294A1BD90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C0BA23-3F0C-E7F7-2901-0B245399A92F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AAC0729-ADE2-6226-A161-525B261F914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BA338BFB-15D2-72A8-F7F0-29A4EBD1A7A6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9E8351-AC29-F802-DDFA-29AF05AD28E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E94C6F4-5FBF-1E5D-8284-71C77EDD1A18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72596D2-2D46-C570-5782-88572676719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B587FFC-48C0-4C98-3578-9679793FA5F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C7AB055-5CB6-D805-417C-FA31CBE0E7C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1E5D2AC-F841-DCFE-3293-DA3A7C3A550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388066-B0C9-DA5D-3896-3479E80389D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43636206-2ACD-3DC5-2960-69BCECE548E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3BEADD0-4DC3-DA9B-7F0A-CD066CC1ABF9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FAD8A91-F969-B407-EC4C-665F0863DF9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0D9C96F3-5893-97ED-6654-8AD8A380A80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4015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08AD0-AE77-3039-7CEA-D90642EF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D2DA59C-4523-11FE-0AFC-93AD51833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4268A9-84A4-A222-81F4-94BAB600872A}"/>
              </a:ext>
            </a:extLst>
          </p:cNvPr>
          <p:cNvGrpSpPr/>
          <p:nvPr userDrawn="1"/>
        </p:nvGrpSpPr>
        <p:grpSpPr>
          <a:xfrm>
            <a:off x="942530" y="9445907"/>
            <a:ext cx="3788430" cy="932658"/>
            <a:chOff x="942530" y="948344"/>
            <a:chExt cx="3788430" cy="93265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2ACC6ED-9428-89B5-FA9C-1BB2156CA4A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88B76D6-2E14-33C7-B78F-1EC37F60811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DB099E-E20B-BA7A-6CED-B3DF1266967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4C6F86-0328-8F1F-6AE7-F496C581AB8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8B1D4B1-6A29-A6B3-1BC1-912171AF13C8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124F3F-1EA8-AE00-E2C6-034E62316BF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03CCB9E-427E-C996-1860-FEB013F5CC05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CC173BE-0C13-1B65-D711-E295695B11F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BF88002-07FB-DA3A-749F-C57CC3C46B8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EAA800-95B5-A2B5-E5BB-40CE3D24607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76D24A3-17B7-F498-F86B-394D25753AB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74BDC86-9FAC-BA0B-D8B4-D0E094DAE8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4D0E99C-B859-509B-80AB-0F51003C1A6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D4EDF19-89AD-1D88-E8B9-8080A2DD800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F9D4EE8-6E57-1E3B-DD79-F843F49D5A9C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17EAF60-928A-26D2-FEBB-B96A7E42C45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E7308DF-0960-E689-F971-9448EF09682A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1E7C50C-BDDF-88E5-83AA-C9A79A30E2F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E65AD6E-3489-A7BE-016B-60DBFB6C397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241B43F-E51F-A017-C32D-84008675EC0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E1ED5E-CB36-92B4-731B-0DE6908E368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F6023E3-17C3-DC17-EBEB-376C467DEB44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F0AACC-DB6D-C4A6-C9A4-63A30CB89732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D3D6FFF-419C-6118-E395-1078BF9FD2EE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A2F6797-1153-C752-616C-EF75C72E352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8663FA1-D652-DF18-4CB2-1E24AE42047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87425A2-9105-6A3D-E86D-3DE3B00F0BB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B949CBD-43B9-278B-4A48-6235BAFB7D42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CFC2C0D-204B-E51E-972C-3281740EBB1C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B3B94A7-997D-BB4D-537F-082C5DFAF37C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B73882-7F3F-CBBB-ED10-2CB922398925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4794813-0C94-4E4C-6223-E09379D55DA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CC63EDA-AFF6-E5D9-F08B-5CF820ACA37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9F918C3-7165-D7A1-387B-CE4EB5FE8DA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FC1B7CA-303B-F742-E0C1-9B2E61B737C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F080484-3987-A267-5B83-249BA30BD3E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019AC4-3E4A-45F0-80FA-56249BCE715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BD02E4C-E8D1-0BD9-B7A5-5B45FFE9259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A2F065C-BA93-E77B-F277-B77BE63A6F8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ED11587-54D7-A044-1537-FFD1F4A7727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DE390C3-CDE3-94BB-F51B-7A31CB212460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187B068-971C-DA80-2DCD-C012DF07CC8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CA35C47-9EAF-997E-B1A1-AB2B2AD1C5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13A72AC-C6D4-F083-C684-48A4D203AC4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71649EB-B408-14DA-71CE-1B86AD2F388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55F4A9-2568-DCE5-7A1A-003645FE276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5FB62B2-462A-1AE4-7994-2FC51F843000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0C1C9DA-D78A-AE43-979D-7E34797AE7BB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18232A0-B7A9-BD8F-3125-1DF7F54AD8E0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335FE49-52ED-2963-2877-4A67B40E9D7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5A76C4E-D80C-49B1-AFD1-6E6F9C26D53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47DECF6-88CD-DF95-CEA5-3729769E9D7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01207A2-A985-420B-7F40-F432294A89E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7C156192-18CA-754C-7187-41BD57E57B0A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88AFE46-7D0D-6F51-BA2D-427D6635B2DE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AFE4763-5556-4155-765C-48D8F9CDA91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ACF5EFD-97EC-9CA8-2130-778B369DF2E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E3034-5AE9-B046-160B-9459BBB7791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7ABFA98C-67C1-C42C-A0FD-A69C90B4C5F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1682B3B-607A-93AD-6FD9-8D31BC7993D0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03D115F-EA5F-7ABC-8D5D-E0A2C8140116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74CFFDC-71B7-61CC-4316-80AB99ADEF71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E793E4C-6BF9-E4C7-E26E-838650FC55DF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D27AF5A-1D48-36F7-3605-0A78BBB943BB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60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9BC899-BC8A-C9F0-AA45-2200DDE8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B4104CF-F2F2-8540-DBF1-5F3F08BFD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AB300CB-4C11-09E2-E2F2-40FE22785FC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4C747ED-5CB4-CC38-3CD6-8687F97DD31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805FE37-A672-98D0-A141-90CDE9DAF55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4082DB5-1BEA-56B9-471D-EBEC713F583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26F50B4-0BC9-D84E-E6A8-699A21C1C35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8FC7D904-8BA2-4668-4B2C-B033B2FB9E4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E2535F8-3889-69C7-F6AE-CE6982FE7910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76463F9-A8DC-6DEC-C244-2F17DD85156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D5EC1D5-2358-51B0-6A94-6B6CA17635D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B34945D0-039A-1F6E-81E5-0BD0C2160441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E1172C1-271A-F856-3550-F597458B6CD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C901331-266D-8B57-43EC-2027E7AF31D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EDC5195-AE2A-FDA4-5F73-4D8E6309A1D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44964D6-8178-28D6-B5B6-DCAB4A45963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7E10EFA-8FEE-CB5B-B73E-1C4A9442471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CC4FC24-4508-08A4-478A-446AB3971BA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9DBD1F87-FF83-EAA6-9A0B-633E048B10A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6115499-1A0B-999A-9501-167ABB63E22F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FE07F4E-C53E-5CBF-3D8A-D88AB49C21C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34B6830-C1C0-18AF-6554-F8072250BA95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90BC0DB1-2885-1B9C-3525-3EFDB305EA2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CCD98777-A8AF-5670-81F1-615A93CCAF3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7A6400E2-12FD-F7A0-A88C-0DA8DEDFE6E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B115646-0A22-6055-D817-7E7BC561C6E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3535F59-4E21-81DB-2398-3DA262BDEFC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388FC1AA-243E-2588-99B5-B82BA026263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7750955E-9B67-2BF4-AAA3-A2E82AB13679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E869296-F541-A760-EF09-DC88AF29961B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349ADEC-BD04-F2D5-FA4D-5B24A0843F1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3D25A49-E3BF-AACC-75B9-934958E14EF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8EA0972-CF0D-B730-CC6E-313E10328D6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10DF256B-AE93-AD10-3A90-3CEB0FB36CB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E90681A-C662-56C7-74BA-B6077EF3FA3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9AB7951-9447-EF5E-640E-608A2311E68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5942F3D-74AF-FD41-FF3C-CC2FABC52B3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68FB5-E9A8-565D-5136-CB397CE43AAA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F1D05DA-F2A4-FF6D-BC7B-9AA016D134F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5DCC2E2-CACA-1C54-9C2C-329869EEE37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E0D765AC-CAF5-6625-FFCB-69D66D68EE8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12F1AF4-415E-398C-78C9-543323F4F21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0627CE57-B3A5-89C4-9EF6-D02B19B38C4A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67B8A233-AE47-7C49-2750-561E8D2B501D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725DF93-87B3-EEB8-5CE9-2D8AF066EF3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3DA8F88B-EA7F-968F-3604-3461D000F1F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9623395-76D1-3A70-2915-CF538A22FEC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70C4C498-566B-BB87-3D77-962027AEDE0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FF63B878-315B-2BAF-00C4-E8AC213C5A8F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0876823-F1D7-E6ED-1258-5EA05D34C83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1072C72-01E7-A5FA-547B-5FE1FB26FDD9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A32C3BAA-F24B-149F-12D3-3F2121B5203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5BC864E-2C34-9BED-1FD6-F16706A6EC9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FF6A5E0F-161D-9E77-F6C9-0F4C3561279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DD73E0FC-F567-96C4-EA63-EE8D49CD7756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8E1B6E5D-261B-FA0D-86F3-F0775AEE1F8D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2189E040-8AEC-EF3F-1935-B0855FA0321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A3B6DCE0-EE9D-47B7-83B0-4B545B9E1700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4EA01F5-3A92-0924-FBAD-935C5F0511E2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F1832AB-D264-72F0-434F-1D0534E22879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5210095F-C4DF-1100-4B56-C28B45FEE87A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02060C69-5313-209F-7BD8-CD350AD91F2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754C9811-0CEC-A2AD-5B28-8005ADA69363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FF474235-5EFA-B8D2-EDDA-4096FBD3AFE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C1DB73-1C9E-9C29-B861-56A87D09C35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1355C03-5A17-28FD-2968-C6F4B03C0EF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6C61A3F5-F65D-AF81-98BE-1D8A38C9C21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10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1195EDD9-5DCF-E587-8C4A-A05B7E78D324}"/>
              </a:ext>
            </a:extLst>
          </p:cNvPr>
          <p:cNvSpPr/>
          <p:nvPr/>
        </p:nvSpPr>
        <p:spPr>
          <a:xfrm>
            <a:off x="11490414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7F0C07-D2DE-A9F9-3478-D3DCEC89D7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57918" y="0"/>
            <a:ext cx="8346182" cy="1130871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920" y="563404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61350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13AF6A-F4A0-AF23-894F-41A151866C4F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9D9ADA6-FF07-64A0-7BC0-456DD27D861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A992FE5-F75A-C303-AEB6-EDD5D94CBC43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0DF16FE-C77F-8EE6-92EC-960BFDD53B0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785B341-E332-8B88-DE92-C9A42E7627AA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8EACC0-140F-38E4-E9FE-4B2215F8B462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0587D6-C572-8F69-D24F-01D107BCFE6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4D3EF4-96F3-2AE7-9149-86DAA6CDD1F4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5B11570-46D6-71FF-B586-EED573446111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64E4CCF-49DF-7966-DB1F-2C718412D706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DF4EB13-B7EB-FA9F-5A61-6D1687A8D57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0557A90-07A3-04E9-D629-C916B68C8CC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5D2A5A7-3B25-6597-63C0-DFB3F4C711A6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7ECCD23-B873-0FA8-8533-85100463086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C26AA33-6F77-E373-0B30-617CB8796CE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F49D551-0867-E569-DD47-0A7511CF3A25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92DFF4-3A7B-4F95-82A0-10F973DFCC4B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2D9950-AC95-4F0F-C514-615AAF6A95D8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FA33D8D-F577-C148-16F4-2E37D7D7AD2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728B483-CFAF-281E-C6ED-4A89A76D2FB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29F1C99-3E13-825A-BCB5-96589E8D554C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0158502-7214-61A6-7E5D-2ACE4D75742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448E351-74D3-5A3D-8914-FD6D0D112ABC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EEACCE0-80A3-B091-2E26-741E062BD20D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43925F5-A945-79E9-5AF6-971F8A3CC0C7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66AEA55-C16C-3A43-C3DD-55143FFA259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F44E64-4135-31E3-9842-FAF6DA568D7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F6DAEC6-3FC3-8DA3-C813-1366C93F44F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5EEB5D7-F092-6E5F-2497-22BC35636ADC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2406CCD-B4D0-C1E3-30BE-BB8C2ABD755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6DE8075-056B-DCDF-351B-11C07B7E9185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A55E4D3-399A-6F1B-535E-25DD9454F507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5EE12AD-8C16-AEEE-B72C-03F9BCAC11D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180F75C-D412-B44B-6847-E54A23DD0E5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27A44F7-5EFA-6B6D-C11D-F1BF612014E6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BAE0A7E-B781-900E-ED53-660D217422B0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397267F-C854-01EB-87AB-3151F9D2D7E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AC102A1-BD07-22D4-C96A-2188CE41CF90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09525D-E7B1-2254-009D-64646A09EC9C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DD563CD-B340-F58F-91A5-6AD0AAA74E13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2E6ED29-B771-B9B3-9AE8-41D2CE2C3633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B139C0A-35B7-E25B-06B6-C4A844D31A9F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C7E9DBC-A7A7-AEEE-F47E-8CA56D2F222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E1BB21D-C511-94D5-89CB-267DE6B52A61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BF02BD8-FEC5-82B3-55DA-76E4A1F6437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6030DD0-7D80-F8D9-B30C-F98F504A6DA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22FE642-2B77-049B-DBA6-3397E0BC006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D1583C1-4776-1D95-4937-01318B00801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9C81D45-0A8D-B516-D08D-C0F72BC18041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B67DEF7-ACF9-BE2B-D31B-0B1AC86C51C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022EA2D-9D96-833F-EAC1-C1E982218D1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2195191-C523-9B19-9CBF-EAEB2B71CB7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814201A-083A-04F2-6050-DC3A0ADF2A6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D5C5F5E-514C-1817-3514-F79958E8D66C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B2D70FB-4B0D-4061-E172-56EB42DA28EB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D6DB3A08-73E9-4270-D041-85F10573B68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127065C-ECF8-BCA0-536D-A4DFB86973C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C7954B5-A57F-DE55-CBCC-8818E3F2E71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FAE6D8C-1CC3-1D2E-2DC1-57754351620D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EBAFC76-31A6-7312-10E4-99AA977996A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255125B-06E4-75FB-2FC9-1A284EB055A2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14BB1F0-EAE0-0B6D-F994-8CBBBC9EAB3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2E58D9DC-61AA-59DE-1BC4-7283C96CAFE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AE57E06-DC80-E8F5-2377-51D4F31D241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260B75B-FDB9-6186-A90D-6789685FC0C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6594EC-86F2-88AC-B1F2-BCDEB55EAC82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5A4A925-B42F-2EDD-5915-96A261A92FF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6A516A6-489E-B587-1EA9-BB7B1A424711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9418414-51CC-CDA1-BEC7-9A1D535C58F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55B5A88-447C-9AAA-8029-4DDDBED5D05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6B9E78A-9F70-C735-37DC-8869FA39EDBA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7E11-2E2B-92CF-7CE5-FF98891E5DE9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513E7FB-6431-2063-C563-D7A5D55E012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0E7A608-96C3-53A4-0965-ADC77DE5D3F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776860-0BDA-6069-81A4-6EFD1DC068A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8374288-BD3D-BBAF-0575-944B80796FE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6435494-8D88-6ABB-4322-D1169856966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34ED6F4-2297-84CE-9C4F-30BF68518368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7FED017-77BB-6548-DB1D-CCB5CC2BE40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44FD0EA-A6BB-4152-899C-A51A46DD8FF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FA88B52-D1D7-72BD-9399-9E360E952E8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999089-6BD7-9CF2-E21E-8CB66F9E1E2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988ADA4-2BAA-2751-D041-52FA3294233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0825DA0-5506-E13B-FF42-EF1E031703B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3EACA18-CFF7-ABB2-4461-9B00BF8C3806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7FA84ED-4EA9-AC35-970C-92B8BB45B29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6774363-066F-7656-CFFF-6AF8C7AEDB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56E870F-EF1C-5246-BAAA-854C21F3BCB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4B4F6BC-F9AB-F6FA-47B7-3B67357C7EB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9457CB4-31FB-05AD-2F93-823FD088316A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D8AB166-E9EE-0F9D-5A96-E760DA342A2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5E934E7-DD4F-03E9-B9E0-4C73F313DF8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BC93F13-D41D-06F3-084A-5157216C6FC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8D2B3F4-638C-E064-7083-18232DAA189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4B7DAB1-9C73-EC24-3EE9-692D7C278521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7AF6C38-1892-D195-B397-43EC25F3F8B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62AAE4C-6CB0-DF00-3828-E028B3F3D58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F344CA9-7B3A-75CE-AABE-20A130F8E4C3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4418B49-3BEB-4248-7E12-16F5A13E0F4E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D335AF9-A4CE-54DB-CA11-86441389E96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8661A92-C2F4-4A5F-D0EB-50A5FA1F01DA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417A1F5-1E65-3628-94CF-07C99FC08AA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B6BDE58-A7AB-E90D-8BD4-784A86E745E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EF575C9-57D4-4595-26F6-543F9CDB87F1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7330394-D7E6-39CB-7162-EA8E9FBAAE9A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457B229-CCAC-CBA1-C848-EDEE57D7EFD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1A2386E-99D3-1FB5-FCC6-9326DE2C72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7C0BEA2-1F1F-1D42-D3C0-7596F7FC1ABC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8E55D54-AF3E-AB64-4144-44BF13E6AA5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B37764F-8225-C2B7-FA85-1DFA923C3F6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96E45EC-AA60-3C8B-9883-B06C8A99938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30E2935-A752-5F3D-B0AB-1EDF247E0FE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76BCFC9-969D-B5AA-DECB-9E6AA2F54CB5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4A0ED77-4E74-412C-8176-6F57B99BFADC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9F5785A-0F57-8C3B-7AE8-90F9B53945D1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AEBB2C1-2AA7-B1C7-829C-112CAD7F742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21091E8-8DE1-013F-933B-37208D40F702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BA8880D-8CCE-703D-F284-9461EE7E44B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F9F74BA-BF4F-A7A0-DFDA-77244EFCFF81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1B6A6D7-2B72-4061-8DE0-710B5258BDE7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F1467F0-A5B0-0FA0-B620-6189BAC13209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4C9188EB-2878-E4F0-859E-89A822D2EA8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D7DC027-301B-7385-534A-0817CF67ECA3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395619D-2F6C-FB5B-0AC2-6D8066B2793A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DB29ED4-4190-927A-D35F-EAEE16C6EBE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3EE5B75-5FBE-7498-F54E-87390ED586B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E59D88B-426E-DC96-529E-B48BC58F876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FCD7DA2-F201-5C51-A13F-DA8D09D5ED0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00ABCDA-CD1D-2479-DD94-AADDFB760DF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2D8BF36D-F057-7DB1-E6F6-86230C0A2C59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833730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74"/>
            <a:ext cx="8348400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4101DF-1D0F-8FAF-5FA2-93517F55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4134" y="374928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E34B44A-7A8E-F500-20CE-D4E64B0E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4134" y="926588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08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416" y="0"/>
            <a:ext cx="19831684" cy="113145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0" y="0"/>
            <a:ext cx="272416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621F5A-34B2-5B0B-DF04-8FC10B6BAE6A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8A9F67F-A954-8A39-1E0A-7BBE8AAA62F4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CC091BE-3062-984E-5030-39E718C3F033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7721C44-B696-CDA6-BD80-6D6225FD90EB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3EFF57F-632B-6AD4-C0DD-19356E69C05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B013997-0A59-E00D-8CC0-5C7BFD4C59E1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8548636-01DF-8A75-16B4-90483B7CD5D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A4284C2-6BC8-2B75-D3E4-32A3082A8C0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C3A264-3CF5-E57D-4364-C75E19D3881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BC6F84A-ECEA-34F3-47E7-7154F4DFD4A2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ECFC9E9-5E6E-BF15-B10D-3B2A6DBA3B5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C8D419C-2CE8-76CA-7D47-6CA6E67B370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6E0318A-DC6F-A0AC-B7CA-5C276849804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5E1453F-94BC-E620-E64A-491DBBC55FB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F8DE933-CF5D-117F-F94F-7B552DBB7B7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C4D4B4-2F2B-3E3D-EB6F-E8C78604B829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02E336-8D2D-4F82-D5A2-3F7815FA5FA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8E27325-AAEC-879B-A302-67EA8507D44D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1CA2C21-BA4E-8A17-73B2-5439AC81F373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FFDC350-39A5-8EB7-C9B0-10B66DF2ED1D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4DEAF4F-EF8C-933D-0447-D12435424E39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0C31ED7-9544-D748-DE0D-7E0F6382640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612B008-CFCF-737F-1FE9-FED5F55A5E1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431CD9-71D0-C7CA-A1CD-2B5AE2C9291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9DEF989-91C4-3BBF-9CD8-6DD332E6F53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7AE6057-80D5-48D7-AA3F-CF9F4E6A1380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9E0397A-EC17-3606-090F-0B6642A2C31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9A86319-C633-1C38-4BDA-6A68C9221CB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C57767F-BD18-0CDD-8220-1AE34ECF439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340509E-90D7-0640-F4CB-A5AA4215C366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5F57237-9ED9-8573-433F-D1C20B9A216B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3EB90C4-3186-02B3-B7FF-C60ACA11298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E8EF925-E4C5-BA39-CE61-A28E082C057D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37286BD-27BB-AD6B-77AB-7D1B7D79F1D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9B2B39B-A352-B5EB-6FFA-53F801A25DD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4291F76-33FA-ABF0-E424-220A6521FAF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9585CA0-D82C-BB17-F1B6-FDC14714BCC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149AB72-0897-BDB1-07CE-383077F8BE54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727A564-8F28-D493-E471-192FC87FC71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95B8A7C-E9D5-BF06-7162-2C9A6FA4BFF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E84123F-E480-CC7A-1BE4-EE5A74947FD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D73CE1-3BD5-12C9-0BE4-CE50B8BE2C1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9C1BAB-6F4C-AB48-E7BA-970208A3810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27874B0-3FC4-17AE-1D6B-1E502F7081A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DFA0305-7243-6733-07ED-2CCC3B7028A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10A16D7-A892-CBD8-0191-F5E173F5B876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F7B377-EAEA-E44D-D767-4472F162753E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E50AD87-0934-8EA3-F414-8F54BF914131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517AB7D-8125-A312-CEFA-A8A558C28F72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C39FA4-7394-532D-A3F9-23FFEF4A35B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A06C922-516B-F87F-1B4E-CEE7D18C418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7B5A816-1896-2EA9-EF24-3430DFE0ECE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E9446CC-691E-0545-EC17-41F8FF3ED6D2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E570D3B-47BE-EFE3-7DD5-3F3B8A6CD4B1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2049010-42AA-EB3F-336B-B94A137789CB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138ED52-01E3-14C9-DCFC-5E5B58BC9240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FE72A42-7658-7A26-8946-9CC68237CFD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B8D963A-C2FE-51BD-EBF4-F091F19F621F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CB8814E-52DE-79CD-523B-E73BC522F564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D785BEA-2A1B-CFE6-F65F-EB684C6F687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01E3FE4-F57D-1C9E-E987-7E6504295DE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4F358F5-AE4B-DFE0-318B-A6522A0AF49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3975D7A-A235-23A5-883E-2D071F7CCDC9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7912B37-F391-F2C7-D995-FA689B7DE16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4DF128F-0988-BFA6-DE54-FB9A020D908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047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832400" cy="113148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19831685" y="0"/>
            <a:ext cx="272415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CDF99B-ACD7-0ED8-69E9-23AE5515B825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04DC9-DC66-0DA5-302E-F4201868440F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8C68FE2-4626-50D1-EB3F-F5D164970739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9DF91E1-743C-E192-18BF-E7C07AB081C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827B8-CADF-7270-7940-E201979C8022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554094-F4B3-2912-9921-CF9588DC2327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6904210-8693-88BB-1767-CA027647137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A760F5C-B95E-5FDB-50CE-9EE82E152134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D329F6-0853-17CC-4770-22CB6A8DDAA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56D7D9-BB24-885E-6773-0D98030BD0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2D2F0-FC58-B3C9-3FDB-A7D268753859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8A44920-1BC2-BD13-4E63-3E3613CB539C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B0BA5D8-399D-1D3A-ABB1-84186D3217D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A63F93E-4767-AF9B-1F8F-1B21407E9F2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F5515F-45EE-7797-74F9-5DCA2356D55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C811932-1354-1ACE-4DF1-3955F3DC2E8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65F9C57-3788-86DD-0D06-272226A0BA2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1640B9-C8AD-AA03-4CF8-AB2A098F6B1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1B38B9C-EC72-6F64-A195-50A7BB255149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D578260-A631-9C99-9B6A-DD4965F08E5F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B129641-CB79-4416-7E31-17B34A3B560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FDAFB01-BD64-B445-86E3-14AD6F425D9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14782C0-D9F2-095F-505D-4F08AAA5DA4F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CC3E379-0088-1353-9C8F-849FB6F8056C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02ECEC3-AD67-478B-A43B-8BB598CB800C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5B72068-27A9-8399-A7F2-805A378CF0B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3750D4A-7AF9-4FB5-136F-DBC0B9D2E29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B9E5C72-500F-C2A9-42CB-BBC9C2381E33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749FDE0-E569-696D-7408-6EB3AB05B5DC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B38CFF-AB1B-19AF-D867-356A14EBDB70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2C57E84-724C-C92B-FEFC-2DC6B4A79ABC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E27C8DC-CA0D-E04B-C576-F967A1C260C5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1C182CE-A2C7-C9D0-E2E0-B2B73FD95890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29B0826-3609-43AC-1F26-4EA77AE958B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1DA8E60-A05E-3855-4AB5-F4548F49A53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46BC65F-4355-69C8-5685-F696E5395AEF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1788860-955B-FC31-32B7-33BD9328C78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27DAA3C-8267-F821-DD41-358ED226BC30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342CE74-BBA4-08DE-BACF-BC25F5FEF65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B9024AD-4FDA-570A-7B7C-A28C2F021A5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AC939A-0F34-FB12-ACF7-A6EB618C628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F7AB6AC-7FCC-EF49-0B5D-8A9FACFC0B6D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4EA4BF6-3537-DCAC-D3BD-8418D6E7A5C1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0998255-CDD3-E8C1-68FE-A9151B98C1C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3807C61-E62B-74B7-E267-9B0D37DDB34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C1320E-EBC6-4622-0A9C-101AFA0BCAC7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AF26D46-B956-E733-B0BB-0BF8B20B9D7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AA89DBE-0C5F-C01D-F201-FB871BECA604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B0FCA16-737E-04F2-E202-1C61DEFA9645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6B168A-E747-C617-17CB-FD204715533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8F9EF38-A7B7-E3EB-51E8-432912B6132E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E681879-9F19-A138-6E07-48C9A8E4C53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5C5BCAC-5E6E-947D-1405-7E52909C576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0D6C31C-ACE1-E4F5-30FA-5C761749287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6D4C8EA-B7C8-8FE7-AADF-1F9101D79BDD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8A2A1F3-460D-D29D-7437-C6C043E6C53C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F48E9AE-5D16-C27E-1606-2E602891DB1E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474B516-1465-537D-8865-302DB063D30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5B433D2-97C2-ED08-0232-F7232359DA24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34333EA-006F-7212-48B6-81764293470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B4FC398-8346-D9D1-E8FD-FD48780721C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CEC3F6A-B1E1-BBD1-4B52-F7F1995EB90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57946EE-3A53-18B9-1237-5CD3135FAAB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12181DB-FEDF-B128-B949-5C3D0635C9C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0E72D66-B5E6-44CD-475F-6686BF73C17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081" y="0"/>
            <a:ext cx="13667603" cy="113148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A19C7C8-4F22-F64D-FFA9-228612D9BA6E}"/>
              </a:ext>
            </a:extLst>
          </p:cNvPr>
          <p:cNvSpPr/>
          <p:nvPr userDrawn="1"/>
        </p:nvSpPr>
        <p:spPr>
          <a:xfrm>
            <a:off x="0" y="240"/>
            <a:ext cx="6165850" cy="11309109"/>
          </a:xfrm>
          <a:custGeom>
            <a:avLst/>
            <a:gdLst/>
            <a:ahLst/>
            <a:cxnLst/>
            <a:rect l="l" t="t" r="r" b="b"/>
            <a:pathLst>
              <a:path w="4778375" h="9424035">
                <a:moveTo>
                  <a:pt x="0" y="9423796"/>
                </a:moveTo>
                <a:lnTo>
                  <a:pt x="4778032" y="9423796"/>
                </a:lnTo>
                <a:lnTo>
                  <a:pt x="4778032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1A69EF5-32A0-FCE9-5AAE-559EC8C77D31}"/>
              </a:ext>
            </a:extLst>
          </p:cNvPr>
          <p:cNvSpPr/>
          <p:nvPr userDrawn="1"/>
        </p:nvSpPr>
        <p:spPr>
          <a:xfrm>
            <a:off x="0" y="9424036"/>
            <a:ext cx="6165850" cy="1885314"/>
          </a:xfrm>
          <a:custGeom>
            <a:avLst/>
            <a:gdLst/>
            <a:ahLst/>
            <a:cxnLst/>
            <a:rect l="l" t="t" r="r" b="b"/>
            <a:pathLst>
              <a:path w="4778375" h="1885315">
                <a:moveTo>
                  <a:pt x="4778032" y="0"/>
                </a:moveTo>
                <a:lnTo>
                  <a:pt x="0" y="0"/>
                </a:lnTo>
                <a:lnTo>
                  <a:pt x="0" y="1884759"/>
                </a:lnTo>
                <a:lnTo>
                  <a:pt x="4778032" y="1884759"/>
                </a:lnTo>
                <a:lnTo>
                  <a:pt x="477803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D0A1A21B-A4A0-F8A4-2DFB-D368356385C2}"/>
              </a:ext>
            </a:extLst>
          </p:cNvPr>
          <p:cNvSpPr/>
          <p:nvPr userDrawn="1"/>
        </p:nvSpPr>
        <p:spPr>
          <a:xfrm>
            <a:off x="19831684" y="0"/>
            <a:ext cx="272417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B1E63F-0DCE-4A2C-F841-52F13D46582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CE447A9-A6AD-FC0F-CC10-B9B21F45B0E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F7F09D7-E733-2373-DFEB-AB8DEB1967A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1EDA176-0DA5-62DB-AD21-F756A432BDE8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E4E98DD-2BB0-7DA6-332B-6C74EB5460B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1357B2A-D16D-15C6-42CB-6E25F6EB6145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EC74D68-C672-39BB-3A1F-EEA6AF771A9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EF47A4C-4AD9-925C-5158-DC5E79387F3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A356A49-C50B-2747-1D60-9F2F6DE71C9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A9A7E8B-FB0A-6EA4-5FF1-6EBB85AEBD20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3D80F0E-414F-1035-EE6F-61ED91AE7FF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5F8C4B1-F804-8C34-5D7E-624CBFE8023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745CC34-3540-88A9-3147-80E47D1BB600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0471D9D-C2C5-6F01-173E-E8403C23043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A34A57E-9853-1314-0E8B-3AEEA9194C5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F4186F6-FB99-DBA8-B858-A99064CD70A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39DE253-EC38-44ED-6837-4084F68803D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6EDEAD5-8483-C227-F328-E29067AD5FCC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1D0D4F-BD7E-5621-A7C6-B77A33C3E12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ECA8060-93A2-4C24-6F46-D5739AE6819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27A87C1-1B8F-AFC5-987D-7E1C6D95933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2CB453-2A80-8175-AFA2-25ABB48D4D3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916007C-42FC-4661-A2C4-EDDF0FDBCB9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27E3F09-E378-9F6C-1B60-A471EFC6F7A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0F061BE-F6E1-E96A-B853-2C036B479A23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67857F7-73F3-FB20-E338-EDF6D900315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B9B6897-8AE0-5E39-EC57-4BD64C6CA1E1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44757B1-9EA0-F538-0548-C8610E5167F6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A2BA09B-E62E-8C43-EA0F-455EF42868A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A9A1696-A7C2-6D51-05F9-FC509D36CBA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0899191-01BE-9740-EA8C-C26824284D7D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6D10CF5-1233-9D1F-D581-396D223B688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0D53D57-64AD-A1C9-BB1C-91B38FDCAEC5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4DB8397-8B54-D28E-FDC6-C67F73C5570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297F5EE-DADE-5373-D0C2-F2A09CC3D1AE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680956-5770-ECDA-F53F-C45E25A28BB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C981D12-73DA-A8FD-C579-EEDB3EA2F10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7681A0D-2150-A3F9-4D31-97BFC2A1083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23EDC32-453D-DB8F-DCFE-EB8759F2692C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2DDA381-C3DA-B36F-0A5A-C82FB16E3BC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F0FB703-E0F6-16DB-9093-81E0AEB47943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8C1C3C7-567D-0A9E-022A-F2C428F7FE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41AC351-B72C-8B1B-6F19-A2BEAA9E9F87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281F80A-73ED-86EF-56FB-28BC27FD8E05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D2305AF-BAD4-5907-6803-CF528070CD2D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5BE657-7F72-3EFB-7798-52407FDFA81E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0BF9FCA-B174-7D02-E6A8-E1415497431D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5919D57-E6A2-2D1F-6FF5-AFD888CA51A3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D1E3BCE-E0FF-B779-D968-028B4EDED2A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12BB31-C8AF-19A6-E0D9-31BD11AD380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E2F82F6-CF5D-1680-54B6-7C1B4DBC937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6016A93-1CB1-ED2A-1DF0-8A00DE205E9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2150C4F-0E38-A067-8421-7DEED90A0214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878D0EC-80D7-7B76-F72C-14CB4F829489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9D21A0F-BCD3-2351-5ED3-3A01BEE58754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59B4C07-03A5-DECB-4FE0-C72F7A42B882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B30E1A8-55BE-E546-CDEB-76C48EAB484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FA6D2F8-A4FD-D0B0-89DB-C24F3C52676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E267523-FB19-674B-5696-D05E8B9C73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FB84711A-A0A0-9491-0896-A923DE8D8AA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C2EEDD3-D7F7-7E1A-2763-9CFD691ABEBF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4690AD3-04FF-E597-A7A8-13128CF48C9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6C43E78-F5FC-32B3-BBE2-3C559730BC5A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9407D64-5AD9-87FB-F97F-22D35EF5F2BF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653B6C6-6D79-5855-F6DA-021F9D11C72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833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DFA4260-AFA4-A605-BB25-E849EACEF78F}"/>
              </a:ext>
            </a:extLst>
          </p:cNvPr>
          <p:cNvSpPr/>
          <p:nvPr/>
        </p:nvSpPr>
        <p:spPr>
          <a:xfrm>
            <a:off x="16598507" y="0"/>
            <a:ext cx="3506061" cy="11308715"/>
          </a:xfrm>
          <a:custGeom>
            <a:avLst/>
            <a:gdLst/>
            <a:ahLst/>
            <a:cxnLst/>
            <a:rect l="l" t="t" r="r" b="b"/>
            <a:pathLst>
              <a:path w="2860675" h="11308715">
                <a:moveTo>
                  <a:pt x="2860206" y="0"/>
                </a:moveTo>
                <a:lnTo>
                  <a:pt x="0" y="0"/>
                </a:lnTo>
                <a:lnTo>
                  <a:pt x="0" y="11308556"/>
                </a:lnTo>
                <a:lnTo>
                  <a:pt x="2860206" y="11308556"/>
                </a:lnTo>
                <a:lnTo>
                  <a:pt x="286020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12AD7F-601D-2785-C1B1-63D67E6FA93B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714A26-C92A-2B3C-AF8E-496FB1420F5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840B2C-FE75-194D-412A-B8D0580110A6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A8584D-8D50-881D-3864-0F8FC122715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41C506-9A14-B0DC-5CC3-8997BCA8DD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434FB07-9D35-77CC-490C-9B88FCB643A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D279F0-EA59-7B33-EA2B-232185EE1285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BD6121-3AFD-50B0-BFF7-0C0E333B8C1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8DDE6E-1898-876D-009A-2E613F530B9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FB7DA6-E6E4-CD2B-1C26-B3974F7898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A2EA2D-DB22-212E-2720-8D563019ADA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226EDF-1B61-6F98-577A-D71EF0F56DE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12517D2-DE9E-E333-634C-B9DAEC67F45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71CEA9-8569-7DCC-4222-FC1A16385F9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85390F-0A0A-E663-0B31-F8E85CC1126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C27E42-D35F-0653-8D08-D4DB15A8F443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CCABF6-357E-6874-ED74-C978D74D565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29C674F-F4F3-CA1B-3B88-E1F3E2B104C7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738BFD-E3E2-809E-27CC-669E88000C2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FE04EC-0F7E-B035-5B49-6A2E241CB3C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824110F-9DEA-500C-22D6-8D097F1FD1A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5E27C11-C052-1321-D929-AEAD9F3E26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2B99EAC-5FF5-0BF9-8830-FBB1D9B92CF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68035E-7E5A-8BB3-947D-341816DAA84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B4740E-6B14-F265-9400-070DCF0F2EFB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E3B7B4F-0B63-3AA4-F032-BA5B461BFA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48CD8E0-593D-59B4-1931-F5EB6B600AD4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DF7FEA6-B477-8F15-76E9-BDD037AD4B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21A137-69FC-6275-ED19-084F975B202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0F53DC4-6E64-5511-3057-5AE05F09F0C3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8498F0-5706-B86C-9336-E22258D3C4C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919ED7-54B9-FB61-B69D-A6D9FD8C59AB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54E27-D78B-F153-D496-AFD0985A79E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C04208-1DBB-1140-B559-6001F47F521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6489366-5707-2E98-498D-F456FF796A2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80F09C-895C-9533-E4D6-49ED11B0E4C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4187A92-1A88-D9A1-27DD-65C14C22A794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AB316D-C97A-6519-39C3-7356ACB9FD6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A6E0-8740-50DF-8658-FB07D3C5E22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F1713AB-A3FC-710A-58E0-6285399E6DE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7DC3767-24E5-D855-C039-668F285AAC7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714148-697E-933B-034E-29CCF3BF7BE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C9767A-1DF3-208B-F463-27CFC6F28DA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A160B34-6549-BBF9-F123-97AC590C08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5995B62-92AB-F15E-8E04-E64276AF492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105A730-1C84-7D9A-AE8A-FBE8B9ECEBA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318E6B-EB1C-CCDC-E7D2-BCE5014E58E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48BBAD0-723D-BE54-3C66-F4A3F460E03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0689F8-E4A6-9111-1163-FEC47A43791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B120A61-AE7A-AB7C-0FBE-14AAF60BFC6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F4C45FF-F951-468F-FCD1-FC5E1A58EDC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0AB11D-4563-9AA7-D64B-4D3EFFB33B6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53E3CE-2EAE-A627-8160-93E197A2B35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2AD3F53-447E-CD7B-B6D2-C0C9890C0EF7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83F105-7FF8-6C48-53E0-3FAF1C2CBA6E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4512B4-A1CF-9ADE-0965-665F3238F20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4411FA5-966A-3ED6-57F1-260C78639C9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13A7C9B-6279-BAB2-6E49-D3874A1A3CE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7CDF91B-A536-8418-8B89-59EB3A8A1BA3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9AEFD3-887A-5101-07F7-5E39B4D1FAB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8CE9188-B787-0121-4147-8B48890B9A5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5DD5CF-2B99-2E21-5B81-86D17AD402C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5262F47-EF9E-B52F-B434-E05980F207A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9923B-773E-9566-E7E6-C9FF58654C4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6BC6FC1-6DBC-0D10-DFFB-FC1D14DA89B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3" name="object 12">
            <a:extLst>
              <a:ext uri="{FF2B5EF4-FFF2-40B4-BE49-F238E27FC236}">
                <a16:creationId xmlns:a16="http://schemas.microsoft.com/office/drawing/2014/main" id="{5EF9D557-CC04-8052-3570-B263E9D64BCE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6" name="object 4">
            <a:extLst>
              <a:ext uri="{FF2B5EF4-FFF2-40B4-BE49-F238E27FC236}">
                <a16:creationId xmlns:a16="http://schemas.microsoft.com/office/drawing/2014/main" id="{C8A29CE7-6CB9-4BD4-6B27-B262EC3BB9D9}"/>
              </a:ext>
            </a:extLst>
          </p:cNvPr>
          <p:cNvSpPr/>
          <p:nvPr userDrawn="1"/>
        </p:nvSpPr>
        <p:spPr>
          <a:xfrm>
            <a:off x="16598464" y="0"/>
            <a:ext cx="3506061" cy="2827655"/>
          </a:xfrm>
          <a:custGeom>
            <a:avLst/>
            <a:gdLst/>
            <a:ahLst/>
            <a:cxnLst/>
            <a:rect l="l" t="t" r="r" b="b"/>
            <a:pathLst>
              <a:path w="10259694" h="2827654">
                <a:moveTo>
                  <a:pt x="0" y="2827139"/>
                </a:moveTo>
                <a:lnTo>
                  <a:pt x="10259268" y="2827139"/>
                </a:lnTo>
                <a:lnTo>
                  <a:pt x="10259268" y="0"/>
                </a:lnTo>
                <a:lnTo>
                  <a:pt x="0" y="0"/>
                </a:lnTo>
                <a:lnTo>
                  <a:pt x="0" y="28271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Picture Placeholder 12">
            <a:extLst>
              <a:ext uri="{FF2B5EF4-FFF2-40B4-BE49-F238E27FC236}">
                <a16:creationId xmlns:a16="http://schemas.microsoft.com/office/drawing/2014/main" id="{D59FB986-8E9C-2D49-A71D-30D4B5331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6" y="0"/>
            <a:ext cx="7025882" cy="113093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789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B7EE8781-1896-472B-0255-F3BF276FF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8850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72C79D2E-5E1A-ADD2-D730-787BD31E78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03325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B9B2FB-B846-225B-8A91-A30826A6D686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7C48A07-25F0-7379-1E65-5A21AA6EC3FE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FAFD2A5-417E-F982-41B0-FEFB3A7ABFA2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F84D53E-3847-635E-43A9-FF29146B09B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0A9C850-0BB0-120D-6D0C-77F417A0CD8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48AC48E-A688-6C89-3C46-21A76182E7C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AF2B3C0-CCC8-992E-1EDD-927E433B433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74FDD4B-D316-8977-C208-11A3EE940E2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75340D-B296-6160-AFA8-3FC333D286B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D38A20-EC0A-83E6-5DBD-95E016D0D4A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33C88A6-0B06-5135-31D2-A6E8B3B704B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EB9F6A1-46F1-710D-427D-681E76EE89F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783B87-4F9B-1577-6FA1-EBF65C9FF0B5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261AEA5-E015-38DA-97D9-13AAB72457C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8E53DC5-4C40-056A-35D8-98E4EAC7FA69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9CB22B5-E57D-22BC-6C7D-6B9632EA92C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59F6E5F-F378-9720-BED0-8B85B67B6AC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A15E0EA-C052-8CBF-6CCA-66C96A82AD1D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1F3716E-5E37-75FD-E130-5D1F955C504B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B9D0B75-802F-43F1-6E6E-96A3C3423833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668D5A-DA80-0DC0-2780-1EFAB0B6B97F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F93CED-133A-7AC0-B3C1-5D1EA747941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CE1B55A-5690-5D26-3EBE-7180D2A77B46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DEFD082-E5C6-E6CA-5503-1356AFD6E875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D7A7C5-A7FF-9D22-8FD0-BA94C57BE9F2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75CB682-2BE0-2FD6-2DDE-9C3691BA1D0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631BCE2-AD2F-165A-1E23-459204FF939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96283E3-36A0-07F8-C54C-92600094C3A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70FBCEF-922E-9276-0EBA-DD9EAD9D1F60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0423530-359A-1600-10C7-7C94017FC534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856911B-DD9E-58FE-981B-822AF6820EB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1041978-07CD-5C5B-BA82-491E619E230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F2E046C-67C2-666C-BE5D-8B34FCF60E9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50E93F2-CFFB-EC01-300A-3BF5CBB7A956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03E16EE-C76E-B37E-639C-15560B2D870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8F29319-0F52-F1CF-D687-EF0265A85BE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4CE9853-BD0A-93BB-3DDF-5AC8A405F64A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71DF5E-8E63-A4B0-69D2-5C74C8BCBED6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D32F8CB-CAA3-36D0-3246-588C2211DF14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DFD16B-4FDB-7918-2195-644A97BE161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1DC4A0-FBC6-687C-6B42-A55CC9276F12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13E4B60-AD75-D53A-FB12-BB574A8A6067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A3EF5D6-8879-3C7B-7B83-7936BA6934E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EF1E645-B592-630E-25BF-59E3204F070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1CDC22F-27D3-9066-0755-AD8ABEE0D0B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17C5930-CD1B-93BE-8FEE-4EA6DB49962C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F4B767-E38B-BAEE-0C72-45C6F102462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118FC45-3766-756B-8059-885B4C14441B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E704AA-FBF8-53C9-CE48-BD97B11ED40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8059A23-9189-16B8-B78C-D2367A9217E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A2C03EB-7DE9-D226-F5A2-B581FE4602D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5DE1D26-9EF2-BDF3-4152-EE65DABC04AA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2473B3C-97BB-7378-D339-EF7487FB17A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61D8AC3-C445-B524-666D-2C9E1EE83E86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AFA65C5-9A89-9817-33ED-9F1E40AF3A9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0156CCD-A86F-4BA0-500F-F3E0CAC6643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A35F6EE-5A35-EC27-C740-31718657652F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85CB4D7-AA2B-E9D5-48F8-2542CD8120C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E141E81-D0CA-7B91-63C7-37068E02765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EEEDF3A-90FF-4663-E84B-C104FAFF460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DF5D851-45CF-6A4B-C2A7-A92F2EE6E0EF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7A80B0A-3662-58CC-538E-A3436C1E3F5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2FE1D29-C033-B09B-C0A5-96DE812CEAB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29431B2-1DE2-7320-FE56-2E6ABD8AEF2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F39861A-0BC4-5304-2711-6B81525CB59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3396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55B3056-791E-5C71-69DB-EDB4B5168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216" y="942937"/>
            <a:ext cx="3785434" cy="93685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79D3DE-4BAC-5675-D4B0-62B97840D9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747693" y="294566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E58A6-458B-E7AE-85B9-2939B5FBA08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 flipH="1">
            <a:off x="7842731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8DC5E56-68A1-B127-2CC6-2413BBE2196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 flipH="1">
            <a:off x="13937769" y="287012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AF32859-B297-423B-2B9C-A7658A4D0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5377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Icons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FF6C03-0BFC-FB97-4F5F-3673033475B5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 flipH="1">
            <a:off x="10890250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1B7EEA8-BF36-73DE-A246-5E9BDA36E128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 flipH="1">
            <a:off x="16985286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0012A58-E025-2398-47B2-99EC81AAE880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 flipH="1">
            <a:off x="4795212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5408DBC-5627-25D6-49B0-B2C9BF61B9CB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 flipH="1">
            <a:off x="1747693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C7A7D76-FA53-2A02-5373-B8653DAB67C4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 flipH="1">
            <a:off x="7842731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5F4150F-C479-922D-0CD7-BB8C6398EE5E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 flipH="1">
            <a:off x="13937769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B1B2BA4-A100-7677-F5EC-CD8A3480A61B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 flipH="1">
            <a:off x="10890250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C0587F3-8432-334A-665C-5552D00F6880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 flipH="1">
            <a:off x="16985286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49F8198-D70D-0B41-56FC-F868497986E6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 flipH="1">
            <a:off x="4795212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8C5AA87B-2C08-9EED-36E9-0845C858E992}"/>
              </a:ext>
            </a:extLst>
          </p:cNvPr>
          <p:cNvSpPr>
            <a:spLocks noGrp="1"/>
          </p:cNvSpPr>
          <p:nvPr>
            <p:ph type="pic" idx="39"/>
          </p:nvPr>
        </p:nvSpPr>
        <p:spPr>
          <a:xfrm flipH="1">
            <a:off x="1747693" y="861038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E545CD3D-C7AD-732B-2C5B-1383DC07C061}"/>
              </a:ext>
            </a:extLst>
          </p:cNvPr>
          <p:cNvSpPr>
            <a:spLocks noGrp="1"/>
          </p:cNvSpPr>
          <p:nvPr>
            <p:ph type="pic" idx="40"/>
          </p:nvPr>
        </p:nvSpPr>
        <p:spPr>
          <a:xfrm flipH="1">
            <a:off x="7842731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138206C-8431-F742-481D-EFF4FBEA1AD9}"/>
              </a:ext>
            </a:extLst>
          </p:cNvPr>
          <p:cNvSpPr>
            <a:spLocks noGrp="1"/>
          </p:cNvSpPr>
          <p:nvPr>
            <p:ph type="pic" idx="41"/>
          </p:nvPr>
        </p:nvSpPr>
        <p:spPr>
          <a:xfrm flipH="1">
            <a:off x="13937769" y="853484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A1395DB-8CE1-91CE-DB0A-93BC96EDEAAB}"/>
              </a:ext>
            </a:extLst>
          </p:cNvPr>
          <p:cNvSpPr>
            <a:spLocks noGrp="1"/>
          </p:cNvSpPr>
          <p:nvPr>
            <p:ph type="pic" idx="42"/>
          </p:nvPr>
        </p:nvSpPr>
        <p:spPr>
          <a:xfrm flipH="1">
            <a:off x="10890250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DB93EFC1-035A-1888-A7CB-5CB459B124FF}"/>
              </a:ext>
            </a:extLst>
          </p:cNvPr>
          <p:cNvSpPr>
            <a:spLocks noGrp="1"/>
          </p:cNvSpPr>
          <p:nvPr>
            <p:ph type="pic" idx="43"/>
          </p:nvPr>
        </p:nvSpPr>
        <p:spPr>
          <a:xfrm flipH="1">
            <a:off x="16985286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D171020A-E06A-8E20-FAD8-A2666B740AA5}"/>
              </a:ext>
            </a:extLst>
          </p:cNvPr>
          <p:cNvSpPr>
            <a:spLocks noGrp="1"/>
          </p:cNvSpPr>
          <p:nvPr>
            <p:ph type="pic" idx="44"/>
          </p:nvPr>
        </p:nvSpPr>
        <p:spPr>
          <a:xfrm flipH="1">
            <a:off x="4795212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9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0FFF1BA-39D3-8A3B-D374-A8441BF80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id="{BEFE5E2C-A88C-5E28-17D9-2098E329C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3B7DA8-4D00-F878-F74F-F893FD8715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2530" y="952734"/>
            <a:ext cx="7970193" cy="928268"/>
            <a:chOff x="5334025" y="5104384"/>
            <a:chExt cx="9434931" cy="1102714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83A5271-5919-22C5-1E0A-86F3D2494ADC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879864A2-5EBD-CC94-5C18-FED70F81EDB1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FF0427F8-3854-85DA-CBD1-86DEE6C54DBE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8" name="Graphic 12">
                <a:extLst>
                  <a:ext uri="{FF2B5EF4-FFF2-40B4-BE49-F238E27FC236}">
                    <a16:creationId xmlns:a16="http://schemas.microsoft.com/office/drawing/2014/main" id="{F2F8FC3A-F6DD-5CF7-AC2B-5B0CC6DCCE34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32AB9056-49B4-1FE0-D5C3-B0BA3D0C57CC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C44DCDD2-794E-A04F-C519-C5D9A6A96E61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5EB5B3C6-74FD-ECAE-BF9A-7676690C0645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F594B5D6-1634-BBE2-4D0B-7FCF6DBF6913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77906C34-2211-594F-2325-2F2524D6142D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1DF241BF-76B8-87F7-A09D-A3D8ACF854B3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2">
                <a:extLst>
                  <a:ext uri="{FF2B5EF4-FFF2-40B4-BE49-F238E27FC236}">
                    <a16:creationId xmlns:a16="http://schemas.microsoft.com/office/drawing/2014/main" id="{CA207C38-1DFB-2E50-0AFF-8B712EDECB66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53A7263B-DE0A-E9D3-AFE6-989F6CCE926E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F3DCD5ED-B3BD-81F6-6C63-10E8BDEACE96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C05B3BA-1A96-3EE1-3C01-2C8674435AE0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E3CA38A0-145E-5F51-C821-2A4E9B355FDE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66BD53BE-F02D-1C71-F692-8EA04B4221DA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B3A2A38F-152C-F48C-1123-B7FB84234C71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0D76C2A6-948A-38FB-A212-A69CDF067EAF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B5BE5653-5650-DB06-D5A1-EB6E7CB8B237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4C0C9461-789D-811A-9E70-F6B5784A4C70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9" name="Graphic 12">
                <a:extLst>
                  <a:ext uri="{FF2B5EF4-FFF2-40B4-BE49-F238E27FC236}">
                    <a16:creationId xmlns:a16="http://schemas.microsoft.com/office/drawing/2014/main" id="{CEE3B6DC-98FA-F297-8A7A-D96BA74DEB12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7EF4A75F-6FA0-FAEC-E1A3-E1D1E355EC3E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DF48DAFF-B5AC-7CC1-BEB8-D82B18402791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EB5D3C9-B4F9-4052-99D9-000302B12F9E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D01CECDC-DC3E-E1B0-8526-6BBC83A70673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60D6AC8D-8465-9F83-6C74-D3BD4F5373C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D728B355-B180-B06A-A190-4F4038797775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7D820346-9ED4-24BB-34A5-BD74101AA15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56EDEFDF-2888-DFC1-4A33-C8D09BB4754F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6" name="Graphic 12">
                <a:extLst>
                  <a:ext uri="{FF2B5EF4-FFF2-40B4-BE49-F238E27FC236}">
                    <a16:creationId xmlns:a16="http://schemas.microsoft.com/office/drawing/2014/main" id="{53D2380D-5B9F-6F85-1868-1F72726D08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3DF330CF-8B8D-418A-2DBF-72AE6526CD16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637F2138-AA36-FE4C-F3BE-190A9CE843FA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20385883-B9C7-B30A-1AB3-49AD13CA8BDE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D54B97EC-B82C-54FA-ED43-25010FF28A5B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56CB44E1-77A5-B84A-7938-1B4E44551A7A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9D5B2FB0-0ED9-7261-825A-0583D89D5D40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45FD5CF2-C3E1-A42D-8CD8-E604DB6D3E5D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1" name="Graphic 12">
                <a:extLst>
                  <a:ext uri="{FF2B5EF4-FFF2-40B4-BE49-F238E27FC236}">
                    <a16:creationId xmlns:a16="http://schemas.microsoft.com/office/drawing/2014/main" id="{EF6E2596-8A62-BE34-19FF-6B94BA04EB59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015154F5-438B-6860-F06E-D31D8731A240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6273BC34-F8E0-7044-2C93-02A2D7796C24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2F07BFC3-31F3-1076-91E1-0C5BCC2BA1A5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91AA3D5-C054-2528-CAA0-92C61E348178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8B54ED20-1023-911C-1C4B-7F4E7B16D3D1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132DC056-AB43-BA2C-E62A-40E06D8BFC45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6" name="Graphic 12">
                <a:extLst>
                  <a:ext uri="{FF2B5EF4-FFF2-40B4-BE49-F238E27FC236}">
                    <a16:creationId xmlns:a16="http://schemas.microsoft.com/office/drawing/2014/main" id="{2293223D-C518-9BF4-2E7C-76B84294934B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14F9A49B-F11F-61BC-BF9C-EC9B4AD4826B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0363E49D-CC88-58B8-F15D-465A6A97FA6F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AA7455D5-F1A3-6B95-DCA8-CFFD0D663337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64D6AB75-5A7D-9D19-9191-F243C0632312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5E503EE9-15CC-1BB6-C575-A04104A5B74D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F6AA7C8E-7A53-1A84-2073-3F21EE046FCD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F8B01DF7-8F68-3EB4-84EC-572968D1F4E1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E7F21949-165D-782A-51A9-10BFBD0636C5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80CA1589-68FB-15DC-2231-AF141B2BAC55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D9B300FD-A95A-5C31-3145-1D10592A1A1B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8" name="Graphic 12">
                <a:extLst>
                  <a:ext uri="{FF2B5EF4-FFF2-40B4-BE49-F238E27FC236}">
                    <a16:creationId xmlns:a16="http://schemas.microsoft.com/office/drawing/2014/main" id="{AC82E99D-A942-9218-6DFB-D8CF13D6B5D0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9FF0A89-8318-30D9-6216-991CD84DBDD8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E52F55DB-CA8C-280B-4CC9-FF5FABB48AB6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0669E70C-784E-034A-9D64-2F3D205761A2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557610D5-8814-02EE-AADB-EF0C621171F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34373F5C-D9A9-DA81-D326-8E58AC70F93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26565312-9288-0861-0998-7EC30BF2ECFF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9813A590-4F09-4204-BCD6-57DADDE158A2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34377E47-E49B-9249-DCE5-CAADDEBB1F3A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C090299A-AF75-86F2-8AA1-E4BDE469B361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BCD2B710-701C-58CC-ECA8-859F364B1D7B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D927F3B6-BB11-D288-E05D-2AB0387A77DC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D34D29B5-B8F1-4FC2-0215-2289F952201B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4B559CAC-ADA8-ACD9-3DCF-78C85F1E8023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DAA262C8-9B31-3906-79F9-DFC5C649BD2A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314B8F03-900A-2DC0-9F74-EF761654DFAF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D6F51F16-66EE-F892-B4D7-C87E7FD948E7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4F5679CC-2774-CF23-A650-D44CCB07875F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A6655C68-388E-5264-DCA4-1A121917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5" name="Graphic 12">
              <a:extLst>
                <a:ext uri="{FF2B5EF4-FFF2-40B4-BE49-F238E27FC236}">
                  <a16:creationId xmlns:a16="http://schemas.microsoft.com/office/drawing/2014/main" id="{80F512B5-A831-7F17-35C5-C01D9151DCD9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EE3F2AC7-58BA-F0A6-5884-CE566A83126C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6E9704E6-9877-B41F-F896-427236E638FE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DAD04F2-A140-DAEB-9D02-026CDEDAF731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D67D56EF-D7D4-2300-22AA-D80DEBA8078A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C50AB01D-69C5-98B3-C54F-B6615A5E8DA7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50AB1D6E-3804-14A7-BD62-510056DA5FAD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CEC33AB8-289A-B1F2-EB08-A92E9E9AE351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917393CA-19CD-C01A-0E95-42EC61F1CCEF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4550CA19-FC49-746B-7B9B-2022956FEDC6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6FFC1425-3F8A-3835-930B-A92C5EE1AF3A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F1A882D5-E10F-DDA1-6173-296D01DEA7CF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C0ABDC4C-BB91-5099-9C71-8756290E5161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01D310D3-5F4A-4D49-0BAB-C6B2552CA1DD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5866C2FE-66CB-1F1F-0ACC-6A8D042DDBAB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494A62A4-CA68-A554-7D36-2E0F00CC6B7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725973C5-AC46-15A1-5A20-655E041E3EB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0F097CDB-8920-FB76-C1EB-6F9B6167DA19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1C69AEFA-255F-DEDA-54FB-0D0A693D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83B86E1B-B840-393F-0558-78035276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A06DA48B-5546-6A09-F231-5A8E4A78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657680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720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DDD7C0F-3D45-BE52-36C7-D4259775FA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655" y="9448021"/>
            <a:ext cx="8007876" cy="932657"/>
            <a:chOff x="5334025" y="5104384"/>
            <a:chExt cx="9434931" cy="110271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8AE1D85D-B04A-9891-E465-23F205EE5893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A53E1740-A171-FEBD-1AE2-C09BDB14B8A8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606C6B8-F464-3649-23DC-FD0F2D00746F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5" name="Graphic 12">
                <a:extLst>
                  <a:ext uri="{FF2B5EF4-FFF2-40B4-BE49-F238E27FC236}">
                    <a16:creationId xmlns:a16="http://schemas.microsoft.com/office/drawing/2014/main" id="{91850B96-373C-7ABB-6DBC-7B68F17E7DBD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EEA6B296-A227-9482-163C-902FC1422958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63E6A0FB-3C66-CE62-2325-250A45203FCE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9E717541-3085-D2C9-18AF-F8B55A0FED53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0A43AFF4-0810-0BED-494A-5BCB59A5D8F2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23DA522D-0DBD-DA85-166C-AE69104A58BA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3064196E-39FC-3240-B6B7-5AB0BD9D9912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9" name="Graphic 12">
                <a:extLst>
                  <a:ext uri="{FF2B5EF4-FFF2-40B4-BE49-F238E27FC236}">
                    <a16:creationId xmlns:a16="http://schemas.microsoft.com/office/drawing/2014/main" id="{803D6654-E699-ECC3-211F-0C0603AA38E7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DBD6F6BE-FB7A-9D64-33D2-EBB2B2E13D20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A8573F22-D490-6627-B9C9-F293CAAB269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972E394C-417F-83AA-5024-E42FAF2D5286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6D01FF4A-0A7D-0E29-3716-9F012800E6C1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79BA98C4-9E4B-32DF-87BC-2344ED64DBA6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D77C469-C476-D03E-4344-B4A47E5FB643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F47CBBBB-0D41-67E6-ABE1-7DDF83C3BAA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92138F2E-5ADB-D413-12D2-204F3B035E8B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A42951C1-409E-E337-AC41-751C6C0A4D7F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6" name="Graphic 12">
                <a:extLst>
                  <a:ext uri="{FF2B5EF4-FFF2-40B4-BE49-F238E27FC236}">
                    <a16:creationId xmlns:a16="http://schemas.microsoft.com/office/drawing/2014/main" id="{D6A94F42-09A0-E84E-D1BF-CA57A2920B4B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ACA5EF92-8C41-E140-A7DD-AB1671DA4F65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74F2BA12-35F3-DB4D-5C6C-9621062C8000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35B2766A-2D29-36CD-785A-DAE015F94A39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7F055FD4-1C4D-8D80-3546-8E640F0B0B9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89A99325-DB6E-EB20-88C1-2AEC644BE348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9AC93BC8-D256-B205-D554-069610C0F4D7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640D39F4-BB7B-F932-CA0D-E06080042AFF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EE959799-F5B3-ABEA-34D9-E1AD1BA40151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3" name="Graphic 12">
                <a:extLst>
                  <a:ext uri="{FF2B5EF4-FFF2-40B4-BE49-F238E27FC236}">
                    <a16:creationId xmlns:a16="http://schemas.microsoft.com/office/drawing/2014/main" id="{4AE04D9D-0613-80C0-8EA2-129696323F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CB0C2630-AE78-14D9-CC80-AFBDADDF46AE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2351CA4E-E2A4-EA15-D067-46D078DEB10C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AA7E2A0A-D656-3A8E-BED7-6BF5D3DC607A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2A2EA11C-BE5F-938C-9AD2-C25B0611A8F9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2C20F18F-31B7-68D7-C94E-77C23B10C0D3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CA57E08E-A15B-FE7A-96BC-8521C8F74A88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635589E8-B278-1700-30C3-25B427D62368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8" name="Graphic 12">
                <a:extLst>
                  <a:ext uri="{FF2B5EF4-FFF2-40B4-BE49-F238E27FC236}">
                    <a16:creationId xmlns:a16="http://schemas.microsoft.com/office/drawing/2014/main" id="{5AFBF54F-16B8-1E41-E0F0-0A115F48B9C8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EF00E8BA-0C87-D62C-EF4F-349A1539ADDF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41395890-E926-E29D-EEA4-125958C8F93F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569F33F5-AA1B-C136-C901-3434EF57F773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16EC6433-B37A-8669-9659-383F3FDBA181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D009195D-4A5C-3E0A-74DF-4F4455AE3DBC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95127AE1-5FC2-F092-0CB1-668CDE8BC52A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3" name="Graphic 12">
                <a:extLst>
                  <a:ext uri="{FF2B5EF4-FFF2-40B4-BE49-F238E27FC236}">
                    <a16:creationId xmlns:a16="http://schemas.microsoft.com/office/drawing/2014/main" id="{D9A83196-2E7B-8783-6BC0-A90F9BF10D3E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CC8A7C93-50C4-EC0F-F31A-046AD7E13C4E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E5961A4C-DE61-6D97-9CE8-55476B595961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817AEF8B-C0BC-6EDB-5484-7682C0AA25C1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4AD50EFB-6805-E50D-454F-14A42AFBCF57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126C0FFD-2969-B47F-3FA9-7739E9B795B3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BF3CFC26-55AB-96FA-1AE3-5723F86294B1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AEFD8EB2-1341-E052-1622-983286235B82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3642D515-0874-FBFD-2F3C-7DE962E2CBF0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37C6D6A3-9B27-36AB-BC58-6C08913B0E10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539D791C-1335-3350-76DC-D0229385E9CA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5" name="Graphic 12">
                <a:extLst>
                  <a:ext uri="{FF2B5EF4-FFF2-40B4-BE49-F238E27FC236}">
                    <a16:creationId xmlns:a16="http://schemas.microsoft.com/office/drawing/2014/main" id="{1D5F901E-0D50-18AF-0259-D33661742BC6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4886D1AB-A393-88ED-338C-D48246E8200D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D201B0EB-8165-D815-6DE6-FF2FE5DAD0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AAD00081-FBBC-673E-F8B9-7F37578F91BE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B2B1845-EA16-79D2-F5DB-263D290746B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240E6594-1CC3-9B67-7CEF-78755755FCE9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A3F87F5A-2D62-13EF-C299-600C4C308EB6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C1380FAB-1225-D4A4-817A-1FDD67AAC374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B1B19444-08D6-8F89-AA5A-ADE4FBB8FD17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3CBA4475-4EC3-24DE-E546-AF79537DFCCF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9BE9AACA-1CF0-A91F-DCDA-DF3C3FFBECD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17136B79-65B8-EFA1-D03B-6CFDD82DB466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FD502C2C-D7FB-AC47-BCFC-4C52435D9A60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DC1EF7F7-FFF6-B7E2-3E66-070D23D0C1EB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9E6A1A0F-8B34-34D4-B607-F02EC48F3331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2DB122AE-1BF8-4EAD-F20B-501BA9CAFB59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2E825090-2BD5-1D68-D800-24A1E564EAA4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5D3A6A4B-40D0-07F2-363F-234FAAEDAF97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6BA705F-141B-17DE-903E-991D86B5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2" name="Graphic 12">
              <a:extLst>
                <a:ext uri="{FF2B5EF4-FFF2-40B4-BE49-F238E27FC236}">
                  <a16:creationId xmlns:a16="http://schemas.microsoft.com/office/drawing/2014/main" id="{B59DEC6A-AFEB-839B-3A89-E71DB76E22B7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B5B7AF7F-1581-3774-D95B-A816EABEFCE7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40FC639-97D5-4A83-9827-7BAB99566444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34965E2C-93F8-9634-D391-68A88A992073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86D2AC54-2F5F-1D93-2D24-18594F2E78AC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EF7A287A-D567-32B6-4774-87F490C07985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86E652A5-5732-38C8-ABB3-7294F18514A2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88DA8E8D-9E07-55E9-F7DA-BD57B4BB6418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BE74A034-22CE-7B0B-D86E-80408E008BCD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EBCD135-D314-EEA1-9E68-332BEA9925F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4BDB588D-50AC-C929-1589-9E697E91ACF2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81320A6-401D-DCA1-85AA-7FEAD2684B18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0E23B4D8-2DE9-9680-B2B9-E0F983BDED2C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9D208A6D-4FDB-E63D-F97F-78B2BBC612A0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58C6DDB0-E93D-566D-EFA7-71F8D77AF210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0C5FCD74-72A9-FC83-9146-F6213729E89A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9B17D77D-D770-82BF-4921-6483BE295D6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8D24D21E-9DBE-7FE7-EBCE-D717AAE289E4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FA1FF454-6B3C-339A-B1A2-9D34E03C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00C86B4-5A63-35C5-A2B7-9E87E56AF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C9D1898C-21B7-7541-EAAA-C05FFEDA4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  <p:sp>
        <p:nvSpPr>
          <p:cNvPr id="264" name="Content Placeholder 2">
            <a:extLst>
              <a:ext uri="{FF2B5EF4-FFF2-40B4-BE49-F238E27FC236}">
                <a16:creationId xmlns:a16="http://schemas.microsoft.com/office/drawing/2014/main" id="{ECCE8FC0-D6B7-BA08-CCDE-69F544694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5" name="Title Placeholder 1">
            <a:extLst>
              <a:ext uri="{FF2B5EF4-FFF2-40B4-BE49-F238E27FC236}">
                <a16:creationId xmlns:a16="http://schemas.microsoft.com/office/drawing/2014/main" id="{D8D46A8E-34ED-98D4-9553-82C3BC654E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22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BAC0B7A-9CEE-A807-7A5B-91E2257D57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52050" y="4816110"/>
            <a:ext cx="14400000" cy="1677131"/>
            <a:chOff x="5334025" y="5104384"/>
            <a:chExt cx="9434931" cy="1102714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0B418BF-AAD3-96F1-7CBB-4F354EDC5BE7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D3FBA91B-33AF-7EDF-110F-B1784CB5D32B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F1E7C6B-A29D-78BA-BD35-C7C9F7DC81D4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" name="Graphic 12">
                <a:extLst>
                  <a:ext uri="{FF2B5EF4-FFF2-40B4-BE49-F238E27FC236}">
                    <a16:creationId xmlns:a16="http://schemas.microsoft.com/office/drawing/2014/main" id="{BA2BFEB0-A4A3-8A9C-44E0-3A10E13352CA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7D8D855-1639-3B8A-0F22-971E719C9C2B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64D5987-9EF5-D124-FB61-11FB86C3F875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4F20AC21-971E-47F2-FE54-6CA608AFCCAD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D0DD4B1-F64D-B495-BF82-F7C8C02F6FFE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6BC1E067-8C6D-8ED6-CAC8-43916743D503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9121279-19A7-697F-DA9A-EE3D32106959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12">
                <a:extLst>
                  <a:ext uri="{FF2B5EF4-FFF2-40B4-BE49-F238E27FC236}">
                    <a16:creationId xmlns:a16="http://schemas.microsoft.com/office/drawing/2014/main" id="{28A9FEB2-C531-0E7D-1785-C942A0527749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100EB53-E0A2-1B98-135F-08D7E17FCDBF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36FE6EC-7B7B-101A-5805-1469581F68F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04C6068-8A42-CD87-2528-900AA0CBF731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8EB25ED-B7A2-056A-9F5F-375AED432CCD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2FF35A5-D9A4-6121-E7A1-DCBDADDFC2B2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FA2A6C3-73D1-5F3A-0A09-BB51FBB1AD0E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91473F3-B352-AFA8-E6D9-0E6733F6A11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7DF680C-59D3-2781-3760-44506827A55C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C275137-4411-2FC2-2E38-FA4F546D2C2B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" name="Graphic 12">
                <a:extLst>
                  <a:ext uri="{FF2B5EF4-FFF2-40B4-BE49-F238E27FC236}">
                    <a16:creationId xmlns:a16="http://schemas.microsoft.com/office/drawing/2014/main" id="{5D8DACEB-8353-72E2-DAEB-82631CD6130C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092D7095-7CFD-5177-DC17-C0C92BA5DC60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EF9581A-A16F-E517-202E-336B22A3022B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8CF87E4-A049-FD38-397B-54C1163C3A42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F5B6F09-974D-FA77-27E1-2E906D8CD1F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3B9C0FB-5065-BB33-218E-B721FB5A449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5E65053-A782-4B65-BEC5-374253FE7080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B6E541A-57EC-AAD6-32A6-BB260296132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428066AC-0EBD-EF14-3C98-DDD6660E585A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12">
                <a:extLst>
                  <a:ext uri="{FF2B5EF4-FFF2-40B4-BE49-F238E27FC236}">
                    <a16:creationId xmlns:a16="http://schemas.microsoft.com/office/drawing/2014/main" id="{D97A5B69-3C3F-14E4-0EBC-C5BEDC31DFA2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7417124C-96AD-31F7-DAFB-E9CA0BB1E918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A55E916-AD20-EC36-456A-9324FACFEE6E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11D30658-684A-E22D-D49C-21F9AAAB93C9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07FA8A0-2843-5921-3E95-B3DCD8954D7F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BE724D3-9B67-CFD5-9591-37698F7C275B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547A0C-BE3C-74E7-221A-63E2E977618B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03D3C2D4-607A-D4BB-EB14-B6615BC68465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1" name="Graphic 12">
                <a:extLst>
                  <a:ext uri="{FF2B5EF4-FFF2-40B4-BE49-F238E27FC236}">
                    <a16:creationId xmlns:a16="http://schemas.microsoft.com/office/drawing/2014/main" id="{2CEC599D-89E9-E77E-1F80-486F86ADF357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BF19B152-2A5F-DFE2-5C97-342FDD1887C2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1CDF808E-F7D9-1E87-CEA2-221E1E32C987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B6B03A1-6AD4-5D06-B4A9-9C3C0D2AA6D2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682D895E-4A4B-13C4-7B21-CC02D04A2C89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8F1F1B9F-23C0-C719-D504-F0AC454672D5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D5B9D77-25A8-6847-ADCE-E31D40076DDD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12">
                <a:extLst>
                  <a:ext uri="{FF2B5EF4-FFF2-40B4-BE49-F238E27FC236}">
                    <a16:creationId xmlns:a16="http://schemas.microsoft.com/office/drawing/2014/main" id="{15F3B863-8DA4-8783-4F0C-9172DA779AA2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B6693915-A901-1EF2-BD79-06DE475296B9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78E35910-9539-1468-C82D-BAF4DD4D3997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0272DB22-E531-4427-544D-1278E7354C1F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9D03108D-C5E2-C2C7-7971-65DBDD897A8B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AF8C4351-A382-DAE0-9EDC-517254F5CF99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69F4055E-418B-6E05-B195-334AEA3F142B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F96BB57B-26CB-D1CB-A98E-8C8722EC4708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DE29550D-AFC8-A33F-6B42-A42DD7830D67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07B6DA19-8F07-495C-C44D-60C0EB10C444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02A40EE-226A-ACD1-03E0-05AE30805F86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9" name="Graphic 12">
                <a:extLst>
                  <a:ext uri="{FF2B5EF4-FFF2-40B4-BE49-F238E27FC236}">
                    <a16:creationId xmlns:a16="http://schemas.microsoft.com/office/drawing/2014/main" id="{5A132669-24F6-4BF4-6A02-0EDDD659C245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580F47C2-2944-B40A-F9F8-1D18D8431534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799DBB8-B766-5A7B-0E2E-812F12C325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1441084-D9F1-2568-7ED0-AB0EC6CC4C43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9E5A63C9-69D9-B022-2AE6-05890FC84085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71923FD-C229-D262-6351-07842CCAB94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83B48261-8A07-9360-D9EA-DBB00C14215C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7B8D7EB0-58F4-7C6D-7310-4FB063A4A9F9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5122BB8E-DD2B-7427-24FF-08617CD84E66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8DEE370-3DA1-E20C-A4F5-65D091BDEECE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FA89557-46FB-D698-3A36-3B2B0286E42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F9B2167-774A-6500-58AA-03D4A390E1CB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4B52F12-D382-71A9-15A0-5833C51877D9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E2866FA1-1EE3-28A4-EDBB-E97FF3A0482E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E4CDEC7-CF34-2BB9-813C-42DD09A85F04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3CB42CC3-526B-D487-84BB-B78113E1CE7D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73B67425-4DB5-2D14-6726-D4B013B7DAF6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0FEFB02-2920-B2C1-6C63-E807C0792FA2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6DAE128-DE93-D291-0826-8A57662EB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88" name="Graphic 12">
              <a:extLst>
                <a:ext uri="{FF2B5EF4-FFF2-40B4-BE49-F238E27FC236}">
                  <a16:creationId xmlns:a16="http://schemas.microsoft.com/office/drawing/2014/main" id="{AAD19D20-1C9D-CF10-047F-987E67F62CCB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E63EFDD-20A2-84FE-D80A-D8AC21D15DD8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70FEAC0B-3271-40A0-10B7-858BB012563B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A5BFF8E6-F295-3D7A-23A9-A4C6EE786D8F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FEAA6C8A-2662-7F06-B60C-307AC8CFCF0E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124E7C26-A213-D22E-B4CE-8700A0123678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7B460789-3CDC-7C79-F67A-CD52F72893E3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E6EC9EA0-FA3F-9EEB-5C7A-0AFC758220DB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BCB9FA82-1AE2-4D65-B45C-CFF4CF1CEF43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4CBABBBE-DC45-C805-C52E-A3C2AED6366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B706AD3-9E6D-A0FA-2184-4C4ED98A33B9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625C2C4-78B4-E8E5-D239-75F2F03224F4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0B4036C5-FC33-D07F-B7A0-D077A5A3EE48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190A80D3-6304-436F-0020-E96A148D7286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6A048E28-A5FF-CC93-6B0B-63F180DF1A08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CE289C9F-61ED-D823-184E-DD3BCFA1FEB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C84DAC5A-889C-6AAF-34BC-D403FFB5BC20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26D214CC-98C7-59D0-703A-C9B973AFCA68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5ADA7A26-D166-97C3-0FF0-36FD3CDB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0FED27C-5B12-DFAC-6D28-A9EDA02E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34150204-B890-523B-DC76-EE6A31AB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37927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81E1B35-0E54-96AA-60D6-781EE7DB4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 b="0" i="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78CFF8-109D-F47D-D814-AAEF407FED7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93F8759-482F-4FBD-E9BF-2A61A45ABB44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B0A7D4-6CB3-A8AB-B898-F14A2D6E24F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C20EB55-E06F-6C2A-B4BB-6A4FA4AA972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E2D89F9-CD53-BB8F-CF27-75F6084304D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1571319-F41C-D943-57DA-36742219890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BDBE27-F616-07B0-3122-49229646A20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C61B77F1-4504-D65E-42D8-B36AF446715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11BA51C-171B-2870-6264-CB4CE334AEA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88E6E87-2399-1ADD-B9FB-0FFB95408153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6B054F-D734-EE67-005F-282B3146C14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CA3055B-47A2-88D8-B652-F659F6469A1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F77B209-8166-6917-0435-409BCDF4A97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5A1A23A-BAE2-F6BD-D6DF-03ABB5D03069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B3CD49A-3CB2-8904-3F05-7E7C3C3772A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B5F7955-9D9F-AA73-B55C-F07C5B9BC60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BD90809-3FE9-2320-28AF-ABE004E835F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A2B6247-E195-81BB-BA12-7C242A69CE1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F89C676-1F18-CE30-BD5F-EEEAB162CDB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040B14B-5890-5B6B-E0CF-1E3D24A5139D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49B3F4B-0A94-3807-CFEE-5EF5190BCDF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A787FEDA-CD88-2631-FA86-761A3660BD57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7DBBB95-665F-DE78-EC81-7E4E5FF72C7F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70BB47-861E-D89F-6185-794E3AF12DB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0CBFD209-8BE9-82E1-9DE4-03DB4D7776D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4F96D351-6783-75C7-FDBB-DC9C8FED3B4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6FFCDF6-413B-C7E9-CF36-F6DAAB09FAA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1A6E4C0-A336-B84C-DC33-08EF696B379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910BC74-BB0F-86FE-40CF-78DF1115A466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17314B7F-19A9-16FE-4E34-120DED8DC4F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9626D5D-E02A-5101-A89B-F5F652A8561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48F76C07-4E45-47A8-2E77-B307AAE47F3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E636C2E-7AB2-E992-0156-E341A8C16C95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350DD55-BDA0-ACD4-7DAD-8B54DC7EC5E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276ED25E-DD18-9502-9C42-40929C25215B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DE06EC27-DE0A-8FDD-4D8C-F03E09AAFCF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C0891632-7622-A61C-69C9-12C18769FE35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E58F0C85-C2F6-3542-4437-0F6990AC25F7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2824CDB0-3AFE-9DD7-721B-9C13B64127D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D27BA6DD-5353-0EC9-FE4E-895A9B6A8FC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9C259493-645E-8A38-C266-0F2FB6D6A9A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2AEE3746-EF32-5E2E-84AE-1B774FCBAE5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7761EA6-E2D4-A623-6BC7-5586DADEF2F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A32C031-D588-16E0-223F-4FA1C1B51E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775C2EA-0F17-CB6B-790D-0A81A873B8A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E3EE298-86DA-BB00-E2D0-2CDFDC069C55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B4CC7E45-7F4F-45AF-96EA-443DD8574DC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68D17AB-095D-D7DB-D63E-BDC267BABBD9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467D77A-A10C-42AD-30D7-17EE6F5CEC7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1F167054-D922-776F-619C-35228FB8CF6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F8465C65-7D3A-E8C1-2868-C08133DA36C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02DF8F66-642B-8BBC-46D8-34A54BB5512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E7324F9-A68E-BBDB-158A-5D2BC0F9870A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90EEEE4-2153-AA9B-DDD7-6B599168E5B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058CAFB-CC6C-D68D-6D6E-0156826D90DA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D42BA662-2336-911C-2109-7330C571E806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7F168F8-2DAA-0E56-8A54-BC9BA2F5990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689F3972-FB9F-2A2E-CC88-A4709006344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F13203BD-BF65-8216-3EF5-54AD1740A46E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E8E9B2B-93A1-6FD4-8316-D2970942785F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DF81763-A9DF-FD04-DE7C-8662FA72AEB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D5100EEB-9FE1-1A69-CC7A-F731BB49539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F555E08B-33AC-6860-4468-6EE8B666BBC8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2B58A700-1CA2-1492-46C6-F6B7D660274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9F551644-64EB-639B-2A53-41BAB60D4AEA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61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19832320" cy="11308715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322B9D8-434C-8A69-9148-097A3BE4B4C7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E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5FFEEB-67DA-4AE6-DEAC-002F1B07B890}"/>
              </a:ext>
            </a:extLst>
          </p:cNvPr>
          <p:cNvGrpSpPr/>
          <p:nvPr userDrawn="1"/>
        </p:nvGrpSpPr>
        <p:grpSpPr>
          <a:xfrm>
            <a:off x="4875191" y="4376528"/>
            <a:ext cx="10408537" cy="2562435"/>
            <a:chOff x="942530" y="948344"/>
            <a:chExt cx="3788430" cy="932658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FC967C8B-DB66-EF7E-D747-2A081C35A612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EA61CE3-9D5A-A888-5FD9-5DC45B01FA4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C42D796-2EC1-1EF7-858E-B891F750964B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945B3FB-3DFE-6998-0873-5FA84A589DF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F77A99A-DD96-73B8-E00C-28522459B2D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BB9E2FC-9A95-5841-D9D1-3370E782E3B1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3690511-C854-FFA2-F200-CFBF7F49E168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F4771D9B-BEE9-59D8-CFEA-FA4D38F6DE7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7A04255-9793-F222-DD35-E146372ED41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2A06B96-F4A1-6ECA-E337-1186FF0C43EE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B4BEF3C-F9B5-3330-E591-51C08AE6960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AC51C9A-CD8A-C293-1649-1646049A38B0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5139D37-74A2-2B95-4570-160ADEA4102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D0DC893C-5C49-F24F-22EA-609D6384AA3D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57ED5CD-2A78-FE9F-D6DE-3B8DEEA0A0E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1CFD0AEA-28A0-E3D1-182B-4F47B91CE51A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1776F717-39E3-9EFD-B9A6-FF0D79E3CC7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BB98231-02AC-7883-E87D-82B25DB25CE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B28B4AE-FDDF-1C43-2C00-F11BA7F52F4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BBAE9BD6-5886-7834-8344-637EDA8FB5A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926C828-A7A2-12A2-5336-7EDC65DE96B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0773565-FE24-A55C-3275-B444BE78F225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E69EF8D-7512-19AD-1318-82F7949A97B9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EEE519-7355-8F32-E996-BF85AC4F16B9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2BA134D6-2231-D64E-FF3E-CAE28E2C415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8814BBC-A0FF-1870-0085-DDA4E07829AB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3AB8FA2-5574-23DA-6B7E-A1E2C96319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3E186BB0-7BA0-5088-2A2F-B8CE7F79EDC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93C4B605-4249-1915-C3BF-A26F514967BE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3150151-385A-5584-A858-B5CC9F70699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750B201-2688-2FBC-D3F5-00F56F1563F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53681B8-5333-E431-FEA2-5913EAEDF24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A429522-4C29-5002-7C09-5462052A335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15EFADF9-4379-5202-2D9F-9817475955F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11CB2A77-9668-ACBD-7E38-056A1D17B65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2E0AABA-C5C8-D8C0-4716-5199125B5E11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AC2D7934-E334-43AD-AAF2-B79DC9186CDB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0F26893-6495-9D98-1C48-74F402DB369F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44512887-4467-F466-46DC-3C3F2360D12C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3E7CDB5-52F9-0B99-3FB2-5690A270000C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0F6791C-788A-F444-A0DD-A50FACD45C9B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8E18B486-6D24-B6BD-D83E-52D308BD274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47E29F3-6B3F-5FDA-D984-E3740B2C5BC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2B74029-319D-AE21-4810-22929796D45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2B34CD7-7775-AD42-1067-29EEDBD7FF68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31C9F15-2CCF-3D4D-772D-CDB07A0B546A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D2E8186-5C5A-B009-698B-F288872A6B3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8696C94-F1D8-7804-2E1E-9587BF64F4D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855D7B5-7D42-989D-503F-9EB498AD7D6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1BB65A1-20D0-F1C6-555C-7A8B2D4C859E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4E526B6F-515A-CAE7-2761-3823793F1258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2E575685-7B2D-C5B0-67D1-E911D59B93FA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B26FCBE-E789-F2D4-8CDA-E3999D8E9E3D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F9E68EB6-D369-E7A9-22FE-6C2293BCCF94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BEC8DB8A-0222-24F1-56DA-1641CBB18C2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705E8F61-578B-E763-C97B-C4500BC832A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4267E9C-9BF4-E0E6-891C-3B9146982F82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B7115E7-F35E-93E7-5735-E27CA663D43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8BF87CC-0360-2372-6B27-EDBF012B388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37504FBA-0E4C-CCE5-F79F-A8A579994B56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CF30B4F8-B076-5317-9519-8FB6326C459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6FBE824E-098E-A8AB-D0E5-F6B4B6A590F4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972F4147-D69B-97C5-A39D-557877B4C848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72CC8CC7-EB56-FB96-D07F-936653F48A5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0433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4D908C5-796D-FB19-7EDB-374085B0FCE1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EA9C18C-6DBA-9835-DAC3-33170A0EEA14}"/>
              </a:ext>
            </a:extLst>
          </p:cNvPr>
          <p:cNvGrpSpPr/>
          <p:nvPr userDrawn="1"/>
        </p:nvGrpSpPr>
        <p:grpSpPr>
          <a:xfrm>
            <a:off x="4875192" y="4373456"/>
            <a:ext cx="10408537" cy="2562435"/>
            <a:chOff x="942530" y="948344"/>
            <a:chExt cx="3788430" cy="932658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BA4C307-9A35-7F70-8B44-C42DC0E39BEC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F65CD4C-C7CE-FBB2-77CB-B04C2B5C2DD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A9B9D1D-7FA3-F6E8-6288-25E8F8AEE92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A387D0F-33E0-6F77-BB8A-9BD8D4ECBB4A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D40F0287-0567-55F1-C5CB-0647D34A4407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9E2BD9A-847E-9BB1-6B14-F1F0A01F69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14B8022-8827-923B-44B8-5FB9908FF538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4F1DA24B-FF7F-37A9-89A0-A632ABA436A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9BE0B81-5B6A-8F70-3F75-37A3C0382007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B55CA04-10A9-D68F-F707-6940AB549E4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3BE64F7-747A-78DF-3031-B92770AA568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FB995AF-F1BC-2C2A-D2C8-0D98D6556A5A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6A9CFC0-418C-11C9-4A4A-D668A96531D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D2443472-6436-47E1-F3CF-D2577891A7E6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5AA7EA4-A929-418F-2F7F-435D641456E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6449631-35C5-6176-65A7-008591E6F92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268AD71-BCE7-BBCA-8BB8-315A0E808DA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2D467AE-062D-16AA-5C18-DE87B379A7C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1B0E312-0CCF-E643-3500-1A82BFD6E92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352E667E-5FD2-89A6-C783-D4357637097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2FE367D7-AB90-2BED-B586-CC14BB54B8B3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40666B75-A5FA-989E-0268-938564F1155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65BDB33-4196-9C1E-CB8E-DF6C7E221C2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33D16C41-2E7D-8254-18BE-E2B1A65AF525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30F9AE0-FD2B-EA57-BC08-8722E303685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6B8241DD-F0DC-9D89-1FFA-E7B30DCC3A8C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87AFBFE4-2802-97B2-E8AC-98894611060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B2300C4-622D-0526-BF3E-1798CB3DB09B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6E706F11-5BDD-5035-64AB-C4B8E16E34E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DD0C5E3-90F6-D0B7-5F93-C0F682F46FC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C2E64631-30EB-4938-CB2B-F4A3BDDA6FF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763D9C2-433B-8614-E84E-7903DD2BAC6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87D096E-963F-5974-15C7-89633AD261C8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A24FB82-C715-5999-B0AD-283830B6DDC3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1665E64-80CD-4775-8AEF-B9D9176393A7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86DFF31-4283-D2DA-BF18-517A9E3CF8D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0BEE97D-4241-7ACF-580B-F080DA2044FB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37C745F5-91C9-F707-4007-0B51A7EE8E18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90E4858-1DE6-C78F-A241-487918E732E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DB99C1D-5475-CB16-1585-F2665C469BC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FB9C3AE-6BC7-CEC9-A50B-24E27AC4D069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7375FCFD-2F2A-5A12-5EBD-5032E242AB0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612CC1A-CEEA-7706-782D-9071079C365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E176576-DDE5-E2FE-8BB6-C8267B73A01E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16EDD2C-CD27-A32F-F420-2A248175DD7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24B8198-6F8A-6792-DDDF-3CF261B1A25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52BDDE6-1C69-CA09-7200-E007075D697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F748028-A959-7C57-A3C6-A357B0E936D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761C6F1A-1185-732A-7C07-38B84F815E05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4966035-EE73-F2A8-0174-56C64EA48FC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0450C02B-3993-4921-753D-486A9C03AC9C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BF342C9-18DF-411F-B26D-8C5220DDAD5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2EC74411-4426-8F9A-C1F3-C1445805163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0A15F441-EC83-5FFE-8813-0609E6879E60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74C5186-03F4-00F4-AD4C-76B8E8225D58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FC59DD1-6186-429A-5554-1FE2B08A4B47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EC976F79-590D-B4FA-E332-03CE1D3E0ED3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B22E1310-06CB-D30F-0112-09EF217B546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3E438FB-100D-5ACB-8125-4CF10B2C944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7A7E2B1-FCE5-AA4D-4683-5E30746527A9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1C905A02-CE5E-6DA4-7C0D-AD33BFFD501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AE03F4B-2858-FB06-AF11-762F7A420F2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84DC775-DD4A-7CC1-4D31-89305B2D5F30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FD596E0-6A47-E7C1-2AE2-FB6A92D3C6DC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4742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018" y="3212332"/>
            <a:ext cx="6773439" cy="40164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EFD30-1D86-48AD-84AA-36514B6BE7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49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ne Column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D0EE-5463-F54E-A31C-C3C93076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018" y="3212332"/>
            <a:ext cx="6773439" cy="401648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0C44B-57D8-9A43-949F-4BC95E4D4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93809-A1C6-8F49-AD57-3DA31392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7D54-4994-1F42-8529-8DC76996A4DF}" type="datetime3">
              <a:rPr lang="en-IE" smtClean="0"/>
              <a:t>7 January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D4FE1-27D7-AC49-AC86-33DD8F14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3B244-1248-0249-9B6D-6AEB598F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1B2B-E6EA-7D4B-AD18-1CC5675B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9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19E22611-7606-A658-4E16-28DF11AE5AEB}"/>
              </a:ext>
            </a:extLst>
          </p:cNvPr>
          <p:cNvGrpSpPr/>
          <p:nvPr userDrawn="1"/>
        </p:nvGrpSpPr>
        <p:grpSpPr>
          <a:xfrm>
            <a:off x="9572587" y="0"/>
            <a:ext cx="10531938" cy="11309072"/>
            <a:chOff x="9572587" y="0"/>
            <a:chExt cx="10531938" cy="1130907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8C1B82CF-7002-F3BB-A022-87732ECA46DD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A7BE4BB4-14A5-E93D-7F0F-A7F5494DE674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149FCE3B-90BA-95E4-3A28-451BFFF6A9A2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C45E8ED-648C-DE29-6AB9-85541AA293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4830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80019F-0AC6-757B-1C65-10F1D89333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78F2D-F075-1C03-0C2B-C04F07C3CA17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6AF95C2-75FF-0910-09AF-DABA2380085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DDD7F35-0A7A-26AB-058E-EC1BD570D2D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351F2BE-B351-4396-5F7B-21692D32B6C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B0220CA-0B49-9FB5-2AF3-39F50BD201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F2C0A9F-5916-98EB-7F28-EBAD97CE88E0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EA65078-12D2-AB85-727B-A9F9D5CBC90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BCE7CAF-FCF3-F96A-AF77-DB9B21AD6F1A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121EAF5-44F2-99D1-2FDF-8ACF8A5097F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96CFE08-8EE7-68B8-7C65-250CA05AA447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C04278E-F03A-34DD-80D8-5798A57DA6F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DD8200B-8860-C1A5-4E0D-93B2ECC868F5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3DFE187-10F5-2801-50DF-E6A922BFB095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D4EC95E-6509-533F-5A95-E3FEA4E32DA0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EB2E692-2563-3453-A0DA-010992428D45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889CC35-AEE9-0906-B3E9-E94BD925A5B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83B6781-14C6-DCCA-1254-EFCA0592EC7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7944AF5-5935-D598-62FE-66E8200FE5F3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E5313EE-390A-7ED7-0F5D-6CEFB881C0E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45FD4E8-6F69-2208-BB81-C0B6E79DC7F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1DCF1FB-30D2-B6C3-BC7A-380DEDB8BBEA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0356391-B06C-1B95-2AE3-100C58DC7DE3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6997621-81A3-6399-55FA-58F1698F0324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DDC38F5-CE69-6059-36A9-668CD2C000D3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4DC9EF8-AD43-7012-A225-3B18993D00B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D7A86FB-1EFB-B13C-8967-44A7F4B9A9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D72ED14-65EE-641B-2483-897D3590C32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391905C-5940-6795-A027-00516B08108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04C3376-2F43-3A62-334B-3F2F6A5697A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46E6476-229D-597E-085F-FEBD0A7E2622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EE7D954-34DC-C456-A906-6999EEC8E7F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1813C3D-01A5-884F-941D-AE9E53C4A9D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F9C5C4F-439B-E158-4FAE-75F7D6D6DBD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B778160-03B0-2D6A-3455-AF97BB9CC065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6541775-0623-285E-E849-5AF091E37C0E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DDE7F8C-7278-3440-9774-92A804561760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C77E5E4-96CC-BB7E-5D43-1E67257BCD8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4CC0B2C-6418-1B25-5EDA-DC52B2FC65B8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EEB4A61-6ED3-743F-6A4A-B090F96C0CD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49C711E-E720-C769-E8D8-231A633A6BB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2EC6F1B-7FCF-469F-B39A-C926BE5DE58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06418FC-92FD-955D-B009-CF84F33DF925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ABF3A91E-7A00-AE95-FAF7-88F8E385F1C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D22C810-7334-810F-CE45-30CF62804FF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8636640-0D17-08AB-9B76-6EDF135CD91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831436-E3D5-BB9C-BDB9-DAE913AED6CE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978E8F9-8722-A886-B42A-B23B225C5314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1C41387-A79D-00C6-5F7C-184B8D2B98D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92A1F69-F8FC-6664-6BE7-DA1E59BED57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4B311B3-8C0C-0461-DF7E-5878AC3F849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5495EC5-986B-F0ED-76D7-2992724588E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85974DE0-C70B-1526-9520-B433383CB15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DD0B90F-AFC7-2731-8C56-E0DA130692EB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4D1E2C7-0B0F-9287-E317-81620926D56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99DC5B5-FCEE-F1F9-1264-536AC4D737C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AC0ECCB-DA89-0A6A-CD53-945F796BC84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1CD3A70-522F-C906-E26C-1825D19A597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2924C90-E39A-572D-F502-FCB8F46C677F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76236E1-40A0-ED0E-D574-CC2A022CAA68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F95D296-4A1A-75A8-B8F3-788182BF3F4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F42017F-44EC-3382-A931-C72BBB91678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0FEF675C-5C40-B87B-5F75-D769DB7171A5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797E0C97-5FDB-02F9-36E4-00D526F068E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3B9E231D-8DAD-3EFA-FA4D-8E82C21F262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CB181C4-F97C-7EF6-B56E-E8B4C04D7011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854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366BCCF4-E34B-BC09-8976-7D9656CFAC0F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ED851AE9-FA73-4326-D8E2-E478736292E4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2D20E9D0-C1C1-4654-43A2-DA1B8B3A1C3E}"/>
                </a:ext>
              </a:extLst>
            </p:cNvPr>
            <p:cNvSpPr/>
            <p:nvPr/>
          </p:nvSpPr>
          <p:spPr>
            <a:xfrm>
              <a:off x="9844830" y="0"/>
              <a:ext cx="10259695" cy="8482965"/>
            </a:xfrm>
            <a:custGeom>
              <a:avLst/>
              <a:gdLst/>
              <a:ahLst/>
              <a:cxnLst/>
              <a:rect l="l" t="t" r="r" b="b"/>
              <a:pathLst>
                <a:path w="10259694" h="8482965">
                  <a:moveTo>
                    <a:pt x="10259268" y="0"/>
                  </a:moveTo>
                  <a:lnTo>
                    <a:pt x="0" y="0"/>
                  </a:lnTo>
                  <a:lnTo>
                    <a:pt x="0" y="8482935"/>
                  </a:lnTo>
                  <a:lnTo>
                    <a:pt x="10259268" y="8482935"/>
                  </a:lnTo>
                  <a:lnTo>
                    <a:pt x="10259268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437DC787-F781-DD96-C901-04C9707016FE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2">
            <a:extLst>
              <a:ext uri="{FF2B5EF4-FFF2-40B4-BE49-F238E27FC236}">
                <a16:creationId xmlns:a16="http://schemas.microsoft.com/office/drawing/2014/main" id="{5F2948CC-3135-3BA3-B105-1AA66CF6A574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163C158-9184-14D8-8F9E-98998AD0B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5DF1D4-141A-EFCE-F51B-2A9B79F585D9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E906ADD-05B8-EB7D-D897-9FA37EA9881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6611744-EA56-D9C3-CFB6-3C5509FA1358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FC907AD-30A8-D36E-C0F0-2FA4FDDEC94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76D68D-586B-B46D-A920-224897F71A5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2D6D5E6-3943-7601-B7D2-4A31691336C4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FC43B7B-A252-288A-665F-DCB5469EE1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3A0D7FD-DE16-DFB1-F2E1-30E64369F66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1088D57-9492-10F2-3B73-71D369CFD9C7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DB7B588-9C77-5CC5-84F6-66BA299B061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3F8265-DEDF-8EA8-CE1A-823A61396E5F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F532230-4F98-2E74-5426-E1E50EA00D07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A28CD91-3017-9923-6949-FD56B90CCC5F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4A2F008-025B-E179-FD6C-924A0AC4E32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27B8BD3-67AE-4642-29E7-456D547FAE96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610DD43-0892-186E-12C2-B892A1A474D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1AA2E20-57E0-B961-2C6F-735C915D7277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46D2478-2981-A667-3287-0252B96BCC23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B34D368-BA24-CD29-B360-DE264EB76511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DB4A908-73B6-2EED-A858-E73FA8FF5FB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A49AFC-6569-E4A8-CCCE-0DA540136F42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DABA9DE-F013-9AAF-E31A-ED26B126086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A8E96EF-13AC-4FF9-02DE-B41DDD266245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8F26A76-847D-322B-74B3-B7E0FA73270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F456B01-1F95-7AFB-9E1D-00DEEFD22680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CD41A65-8F39-E0D5-F45C-0288AF0030FB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42BD60D-F7A3-3E72-E1C8-EBA22D2AFA8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10E1DD3-8F84-2A22-6410-ABCAE8D1EA5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2BDF7AD-D575-2FDA-6505-E8184DF2184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7718832-FCAE-AAA4-CD8B-59DCB11345D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1288ECE-C4E4-2D23-4DF2-13553772B33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9E108C2-6FF3-1859-8B78-E7583640DF91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D7EB857-DDD5-BD84-1DDB-D3F2A705E8A4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B7BBE2A-F5B5-FF39-D5ED-BCC230204C0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FBD865-4243-2A67-7A94-EB249971519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61C57DA-23AB-2399-04E7-1722CB33C74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80127D-6AB1-8B57-64DB-960D203EFAE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24A35AB-E99D-D8C7-ED48-70F2167CAB9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5A09A-AD7A-43DF-A5C2-4F3983618DE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35CA0B9-F574-9BB8-620B-3CAF0E79FA6B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819E28A-BC0D-D239-2BE4-2F78E20DB99C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B167D1-455A-B0A8-B12D-3124A7D9D3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4A107C8-386C-A8DD-43CA-430701DEA6D4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5B36B4-E2D2-229C-E922-D2F633585FC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60693A8-5E7D-DCDD-18EA-B8D8B4684E9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B8B2451-CBCB-205F-9E4C-649ABA945B6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6667400-D638-BD4A-B36E-5309C32118F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C7C60489-EB43-D5F5-0FFA-3DC2903991CA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7E11976-BEA5-74B4-DB3C-7E7888EB54C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3BE71D2-14A8-28E2-FB76-E5E9D3583F1A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5E2083-E7ED-6001-DDCA-9309E09D060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74B086C-60C6-C683-7FA5-1388917F3D8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59E6AB6-5C6B-9CB7-9A1D-E6ACA645614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CAC136B-9F88-220F-A44C-DF0D50443A44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5857B2D-A26C-2173-B8B5-DCC1A329E1F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A873FAC-5CF3-F91B-C1C4-6F2775159773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DDC9225-649B-22B5-CCCD-BD65CC44306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6DE0DD1-BB03-E45C-8D30-6CA616DCA02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1D6B805-E262-833C-4AC3-DABE4E0F709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21FDEAD-AD20-067E-EB23-12ED95742283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F35DA199-2A18-1B22-2972-5C738C340AF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DF9F10A-7F43-3574-DAA4-45AA62C413F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F6A0BBD-243B-699B-529B-98CF6B6D784B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BE4F820-AF4B-4072-25F3-923715EB532A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9F8CEEAB-531A-FF0D-AD73-C482653D5A6D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19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B4086EFE-1524-A8E7-0801-D7392F56E706}"/>
              </a:ext>
            </a:extLst>
          </p:cNvPr>
          <p:cNvSpPr/>
          <p:nvPr/>
        </p:nvSpPr>
        <p:spPr>
          <a:xfrm>
            <a:off x="0" y="0"/>
            <a:ext cx="9572625" cy="8481695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04816E4B-CD6A-64CD-8C23-DBB4D31DE787}"/>
              </a:ext>
            </a:extLst>
          </p:cNvPr>
          <p:cNvSpPr/>
          <p:nvPr/>
        </p:nvSpPr>
        <p:spPr>
          <a:xfrm>
            <a:off x="0" y="8481417"/>
            <a:ext cx="20104100" cy="2827655"/>
          </a:xfrm>
          <a:custGeom>
            <a:avLst/>
            <a:gdLst/>
            <a:ahLst/>
            <a:cxnLst/>
            <a:rect l="l" t="t" r="r" b="b"/>
            <a:pathLst>
              <a:path w="20104100" h="2827654">
                <a:moveTo>
                  <a:pt x="20104099" y="0"/>
                </a:moveTo>
                <a:lnTo>
                  <a:pt x="0" y="0"/>
                </a:lnTo>
                <a:lnTo>
                  <a:pt x="0" y="2827139"/>
                </a:lnTo>
                <a:lnTo>
                  <a:pt x="20104099" y="2827139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E51CF40-B23A-679E-4B66-B05C06950D7E}"/>
              </a:ext>
            </a:extLst>
          </p:cNvPr>
          <p:cNvSpPr/>
          <p:nvPr/>
        </p:nvSpPr>
        <p:spPr>
          <a:xfrm>
            <a:off x="9572587" y="0"/>
            <a:ext cx="272415" cy="8481695"/>
          </a:xfrm>
          <a:custGeom>
            <a:avLst/>
            <a:gdLst/>
            <a:ahLst/>
            <a:cxnLst/>
            <a:rect l="l" t="t" r="r" b="b"/>
            <a:pathLst>
              <a:path w="272415" h="8481695">
                <a:moveTo>
                  <a:pt x="0" y="8481417"/>
                </a:moveTo>
                <a:lnTo>
                  <a:pt x="272243" y="8481417"/>
                </a:lnTo>
                <a:lnTo>
                  <a:pt x="272243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7F83FF86-34DA-800C-87A8-4DE3651D23D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845002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B41107B-0590-7AF6-764E-9BAA1E5E8CFD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F0C81-744B-7240-1795-551ED707590B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5341205-4B7F-AABE-B149-A429F1132B6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592CA9D-EE9C-446D-1040-E085320C47A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31EE243-36F0-D21B-09BB-C1C4065F156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6F4F84-238A-A3E4-07F6-462176AB77C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5326D16-C891-9F91-EECE-B60B104041F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DF5C8C9-434E-BD29-541C-934B4920B4E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C38ED54-2DCC-E3B1-A35F-A63DA78FE59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FE3B63A-3165-4A7C-8140-3A75A0D1538E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F53E788-3ADF-B801-A317-2F05B8F0239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149E753-4835-C143-490F-0C196CEE3ED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8322E0A-DB0B-B408-A9FC-4D70ECEDD3F1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2C5104C-7450-5A1E-B0FA-6868C4E013F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F83D06D-1CD7-E354-EA5A-AEF733EEA5D2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1FA35C9-0712-304D-2FD3-EFC7823624CD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FDB6EA-849F-F05F-DF36-9088269E3333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2D32F83-681F-F004-3690-24D07E59A4C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812C3B8-C0E5-D63F-B535-7D68046A6A0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70FE0C4-F2C0-0233-4F1E-C77E889C96C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7642341-2514-DE13-24C2-93EDB9B195E1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59D8185-9628-DE9F-EF14-117ED4515884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7C57058-B16F-DC89-29AF-1FB474A6447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503823B-D433-EA0D-2E4C-083FE08E589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15CE343-CCA7-CBA5-2CAB-7D517A03ADC5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FD866E3-D6C1-7968-B69F-3FA7C9CB6BD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0A00214-6C2C-F0F1-D9FB-4E364AB328F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9F6BED1-F5F4-BB15-DA4D-37F3E33E2C4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C8AA754-331F-5E67-336E-1514A19302E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BC01968-A3AE-4A10-854B-3B5C1F6564E0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3F4E778-CDC8-5787-E9A6-F90F9F51A40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B3B5274-F44A-1F68-BD70-BA01CE4B43E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96CB79C-560A-24F8-9D49-F940B9DDDBB0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E4BCB69-BBB7-6D23-B3CB-348F08EA64E0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DA8EDE2-F997-DC6B-7C3D-624DD3D3629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E7597E8-45FB-971F-F376-AA9020DDDBD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BF0FCB3-0221-D5A6-42A8-5582A08E6F6D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C1A6F4B-D2B4-020C-1DE7-1DFE11453A1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8FCDF57-541B-4750-E5F9-18BDBECC3474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C802645-4850-27F8-6FC2-6858CEA789E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2D11703-6CAA-DDEA-A206-6DEEE5A90B2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D25F7B0-1169-A3E2-837B-98F35AF1208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4D5E62-C3F0-1E81-C7CA-AF92947FC4D0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C6FADB3-C242-F420-D341-B508A00F753F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09B56E-6739-7380-79BD-45510E109BB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F8FCC17-AEEC-E0F1-1DA3-95534A1BD9FD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92D09F6-9DB2-959F-338C-AA1F97C2352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B395788-AF34-8356-AE24-C5276023FB8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D3AE6E-A039-4E79-C417-3892EC467FA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823388C-3637-5406-D7DD-D6EA635B901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F421E6B-C298-9208-C910-D4FDE42BA936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71C2C6F-A41D-6562-35F4-A9D3D35F870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79CBBA6-755F-D9CA-C43F-03A709E73AAC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EB0609D-CDCC-0F30-E92C-13FFEEA4F8C2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347F8BD-4148-F1B9-DE9A-5620C2033CD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6D47CA8-F3C8-6A56-1F33-CD752EC5E85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D5D8AE3-055C-0F08-2571-D52D0DBFD773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E219488-5757-86F4-06DD-AF021BB19F17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CFC53DB-767E-EEE6-67E5-F5BD722C5579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F77612A-2747-751A-A059-678C91BE32BB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D9CAAFB-6DCC-A65A-AF94-B61F907B60FE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DEF844-8793-5C47-F9BF-B13B76AA64B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62C9BAA-C789-680A-9B0A-EE3244832E7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CBF0269-2B30-1B3C-AF90-D1B51EC0302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856E03C-4D24-F7C8-3425-BD82CC7753D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84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3EC2D-6B7C-D6B2-498B-05FF3430BCF0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BD28C-ED18-6726-0966-583E4EFA5EF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2B4D1A-48C8-1E9F-D4DD-D685A9F1D75A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4C18370-0162-F70A-58BB-2F43A7328D1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F44153C-C34D-4AD1-B752-9D3150524FE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D8F74A0-9E53-BCF0-9688-CED36E090B6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2042B63-E646-C165-6BB8-BE925D1984F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31FA54D-3C9B-30DA-B9F8-588427CD1CE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FA2161-3AC1-0CCB-C2AA-29CAE9910A7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C66B9C7-3DBA-5373-25B8-1EC32D4CBCED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7519F13-C4F1-E7F9-18CF-8EB545C816D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AA1B818-62B9-0BBB-16BB-57DCBD35803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F3812F-2A65-C095-C554-308EA39416A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2E031C4-9505-FF48-54FA-5E992E377FA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97B2CF1-BD97-38CF-34C6-98FF6159695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DB654C-7B2E-3AD6-9B2F-88F5987205C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33BBCE6-7AE0-B8BB-7CC5-0596F714EFD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D6C1751-7C0F-E6E6-E3D0-85D277A524E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10B3E7-0BBE-54E4-4FE7-651AA300902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41EFED3-0380-9B6A-AA94-B8ABB39407C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D99EAAB-7128-F6A5-2F9D-B3AE4567FC5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A9EFCA-80A1-353B-AE58-B93C22DCA00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BA09573-EE25-33BE-8009-9EDD4B5E4B7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5DA3F4-492C-28B7-DF20-A61712484F4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3187094-068A-842C-44DF-B07CDCBFFF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B1A1A2A-7859-1DE8-8D05-2DCBF755065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4ABBD31-FB5F-EA7B-E5CB-85EA45C83B1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23949F-292C-54A1-074C-E047BB0306A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2ACD9EB-E438-55F5-BFBD-FB5E7265653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90F38C3-FD91-1D8A-DEFB-6A3802FC64D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DDB8B82-C8F5-13A4-39FB-2D439E86C5F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E5DC5AC-6670-E8D3-1A6E-0DB7ACAB0EF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16B419-EAC8-E544-E139-D2EDAC068AC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B11515-DE55-E4CF-22B2-D248C9A8D372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2426801-2525-5B43-D7CF-DDFB876E81A8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D51DEA3-2C91-42F7-E8AC-51474BBAD4CE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BA2B9D0-6CB1-17C5-AE18-5B64375B7D5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78F5508-30B8-BC41-5628-2F56FFA2C42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23439B9-4855-1F6B-1CA4-C3E63E41FC5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3FCE941-C510-F583-6B56-5437E3787AF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FC33C69-686C-9A3F-2372-405B150F484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058B5AE-66EB-4759-F953-2DF6365E4E71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EC9C096-3F1B-8C88-E3DB-C98508A76DB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6C4D34-B764-7BD2-A955-98DB62D4F1B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1FE3337-103D-0899-170D-93086D4E29F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D423-BB32-A025-EFEB-B58F0ABC4BD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E586B0E-8723-45D0-A4D9-7398B2EBDE8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149250C-6BC9-BF2A-0FD4-E00FAAFE907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98AF44-C60F-0C11-99AA-D1682BD2313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6F93353-AE0A-CA58-C11B-EFEF41A87FA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02DAFDB-F7F6-C2AD-3004-8700F9245F54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443199C-A886-4522-3C4F-B1061F63CA8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8062AAB-202C-CC67-183B-519A619857C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8575B1D-EE6A-D57B-E23D-B96E4E7F0C4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DC3EDE7-4781-3774-8A25-B8A49B7E477F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C1C6CFE-B342-E3DA-5F0F-FE03821C858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403B06-CAB4-B672-B154-0F584533E84C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49A0DB4-B0FD-C145-237A-5208C830476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CEB7D7D-F747-0FFD-86FC-714D40534E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1D7A489B-7D80-344B-C333-02F3A3F9FA5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063F097-745A-437F-BBD8-CE2DFAB5F17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4C18DEE-2520-5F12-0B74-865BFEB53E1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D452C28-2039-D760-C5AC-F160CB8A357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6CB78C7-4417-6000-A700-09AA0B7F79C6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CC98016-63E1-91D9-5981-F2C8A02C7E6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0" name="Picture Placeholder 12">
            <a:extLst>
              <a:ext uri="{FF2B5EF4-FFF2-40B4-BE49-F238E27FC236}">
                <a16:creationId xmlns:a16="http://schemas.microsoft.com/office/drawing/2014/main" id="{473D1694-E74A-13C4-4132-3208A1956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1" name="object 5">
            <a:extLst>
              <a:ext uri="{FF2B5EF4-FFF2-40B4-BE49-F238E27FC236}">
                <a16:creationId xmlns:a16="http://schemas.microsoft.com/office/drawing/2014/main" id="{840547D1-83B8-BE77-60D9-8C65110F5079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3">
            <a:extLst>
              <a:ext uri="{FF2B5EF4-FFF2-40B4-BE49-F238E27FC236}">
                <a16:creationId xmlns:a16="http://schemas.microsoft.com/office/drawing/2014/main" id="{516ED70F-F217-CDC6-73DE-6A5AA474ACBF}"/>
              </a:ext>
            </a:extLst>
          </p:cNvPr>
          <p:cNvSpPr txBox="1"/>
          <p:nvPr userDrawn="1"/>
        </p:nvSpPr>
        <p:spPr>
          <a:xfrm>
            <a:off x="1094930" y="97012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222946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3">
            <a:extLst>
              <a:ext uri="{FF2B5EF4-FFF2-40B4-BE49-F238E27FC236}">
                <a16:creationId xmlns:a16="http://schemas.microsoft.com/office/drawing/2014/main" id="{80ED748A-2962-2FE0-4BAB-4A1C7579A427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0EABC0C-E204-B7F5-FF5B-697A0F040735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65394974-3709-4E93-B020-6C95C42A596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B6525FB2-1EDF-78EA-375F-9657EF24EDC7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F681A5E-6956-DEBD-384B-E3C5FA26850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8879D9A6-30CB-807E-CC4A-621D0E769FD6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3A9B293A-DDBE-9BE6-87FF-BFA5CB9A105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6E146E8-087F-E913-2F55-3058CEDBFFE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5520625C-1E19-96EE-958A-B3ECAAB267F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ED804406-A38A-EDDB-817B-47E288412EA2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6C054DD4-040D-FE2A-1784-3341E85B06FC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010ED68-5BC5-4278-DB86-53742D949E5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4B4B09EE-1D33-D34F-DE43-7198196BDB6C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2FFA5986-DCF3-057F-3A80-96918AE9B1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147E7898-212B-37B0-2257-7A54BB97460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0FE95DD9-C79B-D318-C7D1-2B378360067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10276B9D-047C-FE22-0582-6EA7901E842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B30783EF-5F2D-214E-6A1E-78059E8F699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B629DCCD-DAEF-6EFD-B90A-A62CC5116CB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F6CD39D5-58FB-DA9B-DE83-337AE717994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9F4FD-2FC0-7CFF-C77C-AA72B8C40CE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8EF399B5-6A40-50B6-1EEA-B22F2EA1661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DAF7259F-7D08-F6FE-D933-5822FD8453DE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E77333F8-DB07-A6C0-743D-C663BD029D81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A9FBEA35-D0D4-84F7-45AB-3083138E2B1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3D5B6B8-95A0-E0F1-7A9C-86693363077A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45B2DA5-3304-9A4D-FEDD-14EC9E25B3D6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67BB4BAF-C6FA-AFB1-16E1-B3D20D23B4B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073EC534-B480-6967-593D-E402D4F81D1B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40F5C83-97AD-1F4D-2DE9-7B945CFFE39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D7E9C6E6-2345-9B89-4AE9-8CD7E782E377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A26DFEC6-498C-8321-5172-FEE73AC3137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B675395C-403F-EACF-49EB-2030569BFD44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581865B0-8038-D50C-9625-BCADBA1B02A4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E1411ECB-81CB-FD91-9550-7EDF33D9477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2A3A8FC6-1D20-57C7-EA0E-076D99219E8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6AC24D5D-9032-CB6F-E4E8-7479F62FA0AC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7860434C-0595-332C-BC84-5B05FE76856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7455253-766B-5674-EE55-26DC39858A29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8FA75B1-2B34-0E70-2315-573B16840EF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7FFA2C79-C455-F72E-2203-7B9340EEFBF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A8FED057-EAB1-6795-D488-5310AB81B159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B69272C-80E1-DA3B-3750-2F4CB79C0239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E5E7AEBB-CDDD-2FAB-8145-22F1DFD910D9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0E79A3ED-CBD7-F7D8-5380-2AB010FF92C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5A007F1A-DD6B-758D-5347-827E1DCDE3D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F5FA4D-924B-9AB7-5ACE-620B474D8AF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C4978A5-F48F-8A24-414D-3C474A1C95EB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4FB832AA-04D8-299C-D3DC-CB42854BEB25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BE4489E9-5ECF-5FB1-9251-822D7B8D3FBD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25CF960C-C252-1EFB-CF1B-1509A069A9B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B4F54354-4A3D-A478-42E2-4ED227F0DEA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B9365B15-AFED-8FED-B45A-5B4963D9997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386EC0D5-B661-5B2C-3732-4CF9E9CAB3C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362109B-8C0B-7A35-E085-9BDCA00E86A3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768B4957-FC71-07FF-4A24-6DE3D8164DF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182E5DB-5C94-C42B-172E-5CC67FCB3692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73A166A2-0398-E814-510F-570CBC1DD63A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704DA472-765A-7B86-B9D2-DE259E7923C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148A6286-DCDB-17F7-339D-254B1A72CB7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8716BC6F-121D-CE36-3051-C6A602711E72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43FBB169-D16F-DF01-CE0E-CED27AD9CB3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96180B40-7BCB-69AC-3A1C-BC4DBE0F10D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5E15C5B0-857C-332D-C92D-F7BF62CC4131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0ADDEE55-33EA-AE89-D084-EC5FE5C1FCA0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F70EF0DC-4FEE-8DFC-9459-3C517F29161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4" name="Title Placeholder 1">
            <a:extLst>
              <a:ext uri="{FF2B5EF4-FFF2-40B4-BE49-F238E27FC236}">
                <a16:creationId xmlns:a16="http://schemas.microsoft.com/office/drawing/2014/main" id="{F501DE55-5D7C-0513-3915-8A33B727C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sp>
        <p:nvSpPr>
          <p:cNvPr id="205" name="object 13">
            <a:extLst>
              <a:ext uri="{FF2B5EF4-FFF2-40B4-BE49-F238E27FC236}">
                <a16:creationId xmlns:a16="http://schemas.microsoft.com/office/drawing/2014/main" id="{E0C38670-F444-EE11-3880-4BA41DCB0044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06" name="Picture Placeholder 12">
            <a:extLst>
              <a:ext uri="{FF2B5EF4-FFF2-40B4-BE49-F238E27FC236}">
                <a16:creationId xmlns:a16="http://schemas.microsoft.com/office/drawing/2014/main" id="{7C425F60-DA18-0E70-A0B1-5A1732EAB5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7" name="object 5">
            <a:extLst>
              <a:ext uri="{FF2B5EF4-FFF2-40B4-BE49-F238E27FC236}">
                <a16:creationId xmlns:a16="http://schemas.microsoft.com/office/drawing/2014/main" id="{8ECCB275-BCB4-A4CA-BF39-1952EF3ED5C3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11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3EC2D-6B7C-D6B2-498B-05FF3430BCF0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BD28C-ED18-6726-0966-583E4EFA5EF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2B4D1A-48C8-1E9F-D4DD-D685A9F1D75A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4C18370-0162-F70A-58BB-2F43A7328D1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F44153C-C34D-4AD1-B752-9D3150524FE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D8F74A0-9E53-BCF0-9688-CED36E090B6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2042B63-E646-C165-6BB8-BE925D1984F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31FA54D-3C9B-30DA-B9F8-588427CD1CE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FA2161-3AC1-0CCB-C2AA-29CAE9910A7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C66B9C7-3DBA-5373-25B8-1EC32D4CBCED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7519F13-C4F1-E7F9-18CF-8EB545C816D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AA1B818-62B9-0BBB-16BB-57DCBD35803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F3812F-2A65-C095-C554-308EA39416A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2E031C4-9505-FF48-54FA-5E992E377FA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97B2CF1-BD97-38CF-34C6-98FF6159695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DB654C-7B2E-3AD6-9B2F-88F5987205C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33BBCE6-7AE0-B8BB-7CC5-0596F714EFD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D6C1751-7C0F-E6E6-E3D0-85D277A524E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10B3E7-0BBE-54E4-4FE7-651AA300902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41EFED3-0380-9B6A-AA94-B8ABB39407C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D99EAAB-7128-F6A5-2F9D-B3AE4567FC5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A9EFCA-80A1-353B-AE58-B93C22DCA00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BA09573-EE25-33BE-8009-9EDD4B5E4B7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5DA3F4-492C-28B7-DF20-A61712484F4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3187094-068A-842C-44DF-B07CDCBFFF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B1A1A2A-7859-1DE8-8D05-2DCBF755065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4ABBD31-FB5F-EA7B-E5CB-85EA45C83B1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23949F-292C-54A1-074C-E047BB0306A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2ACD9EB-E438-55F5-BFBD-FB5E7265653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90F38C3-FD91-1D8A-DEFB-6A3802FC64D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DDB8B82-C8F5-13A4-39FB-2D439E86C5F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E5DC5AC-6670-E8D3-1A6E-0DB7ACAB0EF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16B419-EAC8-E544-E139-D2EDAC068AC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B11515-DE55-E4CF-22B2-D248C9A8D372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2426801-2525-5B43-D7CF-DDFB876E81A8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D51DEA3-2C91-42F7-E8AC-51474BBAD4CE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BA2B9D0-6CB1-17C5-AE18-5B64375B7D5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78F5508-30B8-BC41-5628-2F56FFA2C42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23439B9-4855-1F6B-1CA4-C3E63E41FC5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3FCE941-C510-F583-6B56-5437E3787AF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FC33C69-686C-9A3F-2372-405B150F484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058B5AE-66EB-4759-F953-2DF6365E4E71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EC9C096-3F1B-8C88-E3DB-C98508A76DB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6C4D34-B764-7BD2-A955-98DB62D4F1B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1FE3337-103D-0899-170D-93086D4E29F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D423-BB32-A025-EFEB-B58F0ABC4BD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E586B0E-8723-45D0-A4D9-7398B2EBDE8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149250C-6BC9-BF2A-0FD4-E00FAAFE907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98AF44-C60F-0C11-99AA-D1682BD2313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6F93353-AE0A-CA58-C11B-EFEF41A87FA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02DAFDB-F7F6-C2AD-3004-8700F9245F54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443199C-A886-4522-3C4F-B1061F63CA8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8062AAB-202C-CC67-183B-519A619857C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8575B1D-EE6A-D57B-E23D-B96E4E7F0C4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DC3EDE7-4781-3774-8A25-B8A49B7E477F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C1C6CFE-B342-E3DA-5F0F-FE03821C858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403B06-CAB4-B672-B154-0F584533E84C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49A0DB4-B0FD-C145-237A-5208C830476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CEB7D7D-F747-0FFD-86FC-714D40534E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1D7A489B-7D80-344B-C333-02F3A3F9FA5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063F097-745A-437F-BBD8-CE2DFAB5F17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4C18DEE-2520-5F12-0B74-865BFEB53E1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D452C28-2039-D760-C5AC-F160CB8A357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6CB78C7-4417-6000-A700-09AA0B7F79C6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CC98016-63E1-91D9-5981-F2C8A02C7E6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object 6">
            <a:extLst>
              <a:ext uri="{FF2B5EF4-FFF2-40B4-BE49-F238E27FC236}">
                <a16:creationId xmlns:a16="http://schemas.microsoft.com/office/drawing/2014/main" id="{F2FD83CF-9AC3-165B-91C7-0DE019B79839}"/>
              </a:ext>
            </a:extLst>
          </p:cNvPr>
          <p:cNvSpPr/>
          <p:nvPr userDrawn="1"/>
        </p:nvSpPr>
        <p:spPr>
          <a:xfrm>
            <a:off x="19831685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9BB2009F-4110-70D3-7DEA-FAE3D6962436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188368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018" y="3212332"/>
            <a:ext cx="6773439" cy="4561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00" b="0" i="0">
                <a:solidFill>
                  <a:schemeClr val="tx1"/>
                </a:solidFill>
                <a:latin typeface="Spectral-Light"/>
                <a:cs typeface="Spectral-Light"/>
              </a:defRPr>
            </a:lvl1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66" r:id="rId3"/>
    <p:sldLayoutId id="2147483670" r:id="rId4"/>
    <p:sldLayoutId id="2147483669" r:id="rId5"/>
    <p:sldLayoutId id="2147483668" r:id="rId6"/>
    <p:sldLayoutId id="2147483691" r:id="rId7"/>
    <p:sldLayoutId id="2147483692" r:id="rId8"/>
    <p:sldLayoutId id="2147483700" r:id="rId9"/>
    <p:sldLayoutId id="2147483686" r:id="rId10"/>
    <p:sldLayoutId id="2147483681" r:id="rId11"/>
    <p:sldLayoutId id="2147483697" r:id="rId12"/>
    <p:sldLayoutId id="2147483665" r:id="rId13"/>
    <p:sldLayoutId id="2147483673" r:id="rId14"/>
    <p:sldLayoutId id="2147483672" r:id="rId15"/>
    <p:sldLayoutId id="2147483667" r:id="rId16"/>
    <p:sldLayoutId id="2147483690" r:id="rId17"/>
    <p:sldLayoutId id="2147483698" r:id="rId18"/>
    <p:sldLayoutId id="2147483699" r:id="rId19"/>
    <p:sldLayoutId id="2147483664" r:id="rId20"/>
    <p:sldLayoutId id="2147483674" r:id="rId21"/>
    <p:sldLayoutId id="2147483676" r:id="rId22"/>
    <p:sldLayoutId id="2147483675" r:id="rId23"/>
    <p:sldLayoutId id="2147483677" r:id="rId24"/>
    <p:sldLayoutId id="2147483662" r:id="rId25"/>
    <p:sldLayoutId id="2147483678" r:id="rId26"/>
    <p:sldLayoutId id="2147483687" r:id="rId27"/>
    <p:sldLayoutId id="2147483663" r:id="rId28"/>
    <p:sldLayoutId id="2147483684" r:id="rId29"/>
    <p:sldLayoutId id="2147483689" r:id="rId30"/>
    <p:sldLayoutId id="2147483683" r:id="rId31"/>
    <p:sldLayoutId id="2147483695" r:id="rId32"/>
    <p:sldLayoutId id="2147483696" r:id="rId33"/>
    <p:sldLayoutId id="2147483688" r:id="rId34"/>
    <p:sldLayoutId id="2147483694" r:id="rId35"/>
    <p:sldLayoutId id="2147483682" r:id="rId36"/>
    <p:sldLayoutId id="2147483680" r:id="rId37"/>
    <p:sldLayoutId id="2147483701" r:id="rId38"/>
    <p:sldLayoutId id="2147483702" r:id="rId39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ersityofgalway.ie/student-support-officer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ersityofgalway.ie/student-support-officer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DEA9-651E-D0A0-3F26-8F8B599F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51" y="2652077"/>
            <a:ext cx="8533614" cy="3769995"/>
          </a:xfrm>
        </p:spPr>
        <p:txBody>
          <a:bodyPr/>
          <a:lstStyle/>
          <a:p>
            <a:r>
              <a:rPr lang="en-US" b="1" dirty="0"/>
              <a:t>Student </a:t>
            </a:r>
            <a:r>
              <a:rPr lang="en-US" b="1" dirty="0" smtClean="0"/>
              <a:t>Services &amp; Supports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7200" dirty="0"/>
              <a:t>Jane Ennis</a:t>
            </a:r>
            <a:br>
              <a:rPr lang="en-US" sz="7200" dirty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6000" dirty="0"/>
              <a:t>Acting Student Support Manager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C89D20E0-2E2E-0CC5-77E7-87D67FDD59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3" r="3383"/>
          <a:stretch>
            <a:fillRect/>
          </a:stretch>
        </p:blipFill>
        <p:spPr/>
      </p:pic>
      <p:pic>
        <p:nvPicPr>
          <p:cNvPr id="4" name="Picture 3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6AA9FFED-C11D-6D81-A8B1-9439237D5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12097" r="-299" b="11161"/>
          <a:stretch>
            <a:fillRect/>
          </a:stretch>
        </p:blipFill>
        <p:spPr>
          <a:xfrm>
            <a:off x="9572625" y="0"/>
            <a:ext cx="10566640" cy="86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23084" y="10455941"/>
            <a:ext cx="13139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600" dirty="0" smtClean="0">
                <a:hlinkClick r:id="rId3"/>
              </a:rPr>
              <a:t>https://www.universityofgalway.ie/student-support-officers/</a:t>
            </a:r>
            <a:r>
              <a:rPr lang="en-IE" sz="3600" dirty="0" smtClean="0"/>
              <a:t> </a:t>
            </a:r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>
            <a:off x="4625447" y="3559140"/>
            <a:ext cx="129344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4400" dirty="0" err="1" smtClean="0">
                <a:latin typeface="Spectral-Light" panose="020B0604020202020204" charset="0"/>
              </a:rPr>
              <a:t>AnnMarie</a:t>
            </a:r>
            <a:r>
              <a:rPr lang="en-IE" sz="4400" dirty="0" smtClean="0">
                <a:latin typeface="Spectral-Light" panose="020B0604020202020204" charset="0"/>
              </a:rPr>
              <a:t> Gilchrist</a:t>
            </a:r>
          </a:p>
          <a:p>
            <a:r>
              <a:rPr lang="en-IE" sz="4400" dirty="0" smtClean="0">
                <a:latin typeface="Spectral-Light" panose="020B0604020202020204" charset="0"/>
              </a:rPr>
              <a:t>College of Medicine, Nursing &amp; Health Sciences</a:t>
            </a:r>
          </a:p>
          <a:p>
            <a:endParaRPr lang="en-IE" sz="1800" dirty="0">
              <a:latin typeface="Spectral-Light" panose="020B06040202020202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25447" y="7330706"/>
            <a:ext cx="129344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4400" dirty="0" smtClean="0">
                <a:latin typeface="Spectral-Light" panose="020B0604020202020204" charset="0"/>
              </a:rPr>
              <a:t>Kelly Moore</a:t>
            </a:r>
          </a:p>
          <a:p>
            <a:r>
              <a:rPr lang="en-IE" sz="4400" dirty="0" smtClean="0">
                <a:latin typeface="Spectral-Light" panose="020B0604020202020204" charset="0"/>
              </a:rPr>
              <a:t>College of Science &amp; Engineering</a:t>
            </a:r>
          </a:p>
          <a:p>
            <a:endParaRPr lang="en-IE" sz="1800" dirty="0">
              <a:latin typeface="Spectral-Light" panose="020B0604020202020204" charset="0"/>
            </a:endParaRPr>
          </a:p>
        </p:txBody>
      </p:sp>
      <p:pic>
        <p:nvPicPr>
          <p:cNvPr id="2050" name="Picture 2" descr="Image of student advisor for university of Galway AnnMarie Gilchr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7" y="273020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and information about University of Galway Student Advisor Kelly Moo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41" y="6779391"/>
            <a:ext cx="3126609" cy="31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8564" y="897219"/>
            <a:ext cx="1019862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E" sz="7200" dirty="0" smtClean="0">
                <a:solidFill>
                  <a:schemeClr val="tx2"/>
                </a:solidFill>
                <a:latin typeface="Spectral-Light" panose="020B0604020202020204" charset="0"/>
              </a:rPr>
              <a:t>Student Support Officers</a:t>
            </a:r>
            <a:endParaRPr lang="en-IE" sz="7200" dirty="0">
              <a:solidFill>
                <a:schemeClr val="tx2"/>
              </a:solidFill>
              <a:latin typeface="Spectral-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9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4C0E1-5CFC-92D6-D6C1-D70A7C805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40F5A1F5-3D69-9E27-FEDC-79087C1AB2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9001" y="2558331"/>
            <a:ext cx="11933217" cy="7627069"/>
          </a:xfrm>
        </p:spPr>
        <p:txBody>
          <a:bodyPr>
            <a:noAutofit/>
          </a:bodyPr>
          <a:lstStyle/>
          <a:p>
            <a:pPr marL="571500" indent="-571500" rtl="0" fontAlgn="base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4600" dirty="0">
                <a:latin typeface="Spectral" panose="020B0604020202020204" charset="0"/>
              </a:rPr>
              <a:t>The </a:t>
            </a:r>
            <a:r>
              <a:rPr lang="en-IE" sz="4600" b="1" dirty="0">
                <a:latin typeface="Spectral" panose="020B0604020202020204" charset="0"/>
              </a:rPr>
              <a:t>University of Galway Support Wheel</a:t>
            </a:r>
            <a:r>
              <a:rPr lang="en-IE" sz="4600" dirty="0">
                <a:latin typeface="Spectral" panose="020B0604020202020204" charset="0"/>
              </a:rPr>
              <a:t> is an online resource that shows the different supports available to </a:t>
            </a:r>
            <a:r>
              <a:rPr lang="en-IE" sz="4600" dirty="0" smtClean="0">
                <a:latin typeface="Spectral" panose="020B0604020202020204" charset="0"/>
              </a:rPr>
              <a:t>you </a:t>
            </a:r>
            <a:endParaRPr lang="en-IE" sz="4600" dirty="0">
              <a:latin typeface="Spectral" panose="020B0604020202020204" charset="0"/>
            </a:endParaRPr>
          </a:p>
          <a:p>
            <a:pPr rtl="0" fontAlgn="base">
              <a:lnSpc>
                <a:spcPct val="150000"/>
              </a:lnSpc>
              <a:defRPr/>
            </a:pPr>
            <a:endParaRPr lang="en-IE" sz="4600" dirty="0">
              <a:latin typeface="Spectral" panose="020B0604020202020204" charset="0"/>
            </a:endParaRPr>
          </a:p>
          <a:p>
            <a:pPr marL="571500" indent="-571500" rtl="0" fontAlgn="base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4600" dirty="0">
                <a:latin typeface="Spectral" panose="020B0604020202020204" charset="0"/>
              </a:rPr>
              <a:t>It’s designed to help you quickly find the right service—whether you need academic advice, financial help, health and wellbeing support, or just someone to talk </a:t>
            </a:r>
            <a:r>
              <a:rPr lang="en-IE" sz="4600" dirty="0" smtClean="0">
                <a:latin typeface="Spectral" panose="020B0604020202020204" charset="0"/>
              </a:rPr>
              <a:t>to</a:t>
            </a:r>
            <a:endParaRPr lang="en-US" sz="4600" dirty="0">
              <a:latin typeface="Spectral" panose="020B060402020202020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61AB04-071F-214B-8561-56E8CE7C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042" y="568837"/>
            <a:ext cx="10153128" cy="12837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>
              <a:defRPr/>
            </a:pPr>
            <a:r>
              <a:rPr lang="en-US" altLang="en-US" sz="7200" b="0" dirty="0">
                <a:solidFill>
                  <a:schemeClr val="accent5">
                    <a:lumMod val="75000"/>
                  </a:schemeClr>
                </a:solidFill>
                <a:latin typeface="Spectral-Light"/>
              </a:rPr>
              <a:t>Support Wheel</a:t>
            </a:r>
          </a:p>
        </p:txBody>
      </p:sp>
      <p:pic>
        <p:nvPicPr>
          <p:cNvPr id="6" name="Picture 5" descr="A qr code with a red border&#10;&#10;AI-generated content may be incorrect.">
            <a:extLst>
              <a:ext uri="{FF2B5EF4-FFF2-40B4-BE49-F238E27FC236}">
                <a16:creationId xmlns:a16="http://schemas.microsoft.com/office/drawing/2014/main" id="{8E9FA47B-B313-F4DC-0C61-EA1645396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 t="13146" r="15981" b="26375"/>
          <a:stretch>
            <a:fillRect/>
          </a:stretch>
        </p:blipFill>
        <p:spPr>
          <a:xfrm>
            <a:off x="13760461" y="6371621"/>
            <a:ext cx="4680520" cy="4608512"/>
          </a:xfrm>
          <a:prstGeom prst="rect">
            <a:avLst/>
          </a:prstGeom>
        </p:spPr>
      </p:pic>
      <p:pic>
        <p:nvPicPr>
          <p:cNvPr id="8" name="Picture 7" descr="A diagram of support wheel&#10;&#10;AI-generated content may be incorrect.">
            <a:extLst>
              <a:ext uri="{FF2B5EF4-FFF2-40B4-BE49-F238E27FC236}">
                <a16:creationId xmlns:a16="http://schemas.microsoft.com/office/drawing/2014/main" id="{2F612EA3-50CB-93C2-93F6-DDD1276E3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27716" r="10369" b="20442"/>
          <a:stretch>
            <a:fillRect/>
          </a:stretch>
        </p:blipFill>
        <p:spPr>
          <a:xfrm>
            <a:off x="13076385" y="329217"/>
            <a:ext cx="6048673" cy="58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29233"/>
            <a:ext cx="20104100" cy="2537618"/>
          </a:xfrm>
          <a:solidFill>
            <a:schemeClr val="bg2"/>
          </a:solidFill>
        </p:spPr>
        <p:txBody>
          <a:bodyPr anchor="t"/>
          <a:lstStyle/>
          <a:p>
            <a:pPr algn="ctr"/>
            <a:r>
              <a:rPr lang="en-IE" sz="8245" b="1" dirty="0">
                <a:solidFill>
                  <a:schemeClr val="bg1"/>
                </a:solidFill>
              </a:rPr>
              <a:t/>
            </a:r>
            <a:br>
              <a:rPr lang="en-IE" sz="8245" b="1" dirty="0">
                <a:solidFill>
                  <a:schemeClr val="bg1"/>
                </a:solidFill>
              </a:rPr>
            </a:br>
            <a:r>
              <a:rPr lang="en-IE" sz="8245" b="1" dirty="0" smtClean="0">
                <a:solidFill>
                  <a:schemeClr val="bg1"/>
                </a:solidFill>
              </a:rPr>
              <a:t>Don’t hesitate to seek </a:t>
            </a:r>
            <a:r>
              <a:rPr lang="en-IE" sz="8245" b="1" dirty="0">
                <a:solidFill>
                  <a:schemeClr val="bg1"/>
                </a:solidFill>
              </a:rPr>
              <a:t>or ask for help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314696" y="3266333"/>
            <a:ext cx="15202523" cy="55454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42340" indent="-942340" algn="l" defTabSz="1507846" rtl="0">
              <a:buClr>
                <a:srgbClr val="65A383"/>
              </a:buClr>
              <a:buFont typeface="Wingdings" panose="05000000000000000000" pitchFamily="2" charset="2"/>
              <a:buChar char="§"/>
              <a:defRPr/>
            </a:pPr>
            <a:endParaRPr lang="en-IE" sz="5936" dirty="0">
              <a:solidFill>
                <a:prstClr val="black"/>
              </a:solidFill>
              <a:latin typeface="Spectral" panose="020B0604020202020204" charset="0"/>
            </a:endParaRPr>
          </a:p>
          <a:p>
            <a:pPr algn="l" defTabSz="1507846" rtl="0">
              <a:defRPr/>
            </a:pPr>
            <a:r>
              <a:rPr lang="en-IE" sz="5900" dirty="0" smtClean="0">
                <a:solidFill>
                  <a:prstClr val="black"/>
                </a:solidFill>
                <a:latin typeface="Spectral"/>
                <a:ea typeface="+mn-ea"/>
                <a:cs typeface="+mn-cs"/>
              </a:rPr>
              <a:t>	Help is at hand – please reach out early!</a:t>
            </a:r>
          </a:p>
          <a:p>
            <a:pPr algn="l" defTabSz="1507846" rtl="0">
              <a:defRPr/>
            </a:pPr>
            <a:endParaRPr lang="en-IE" sz="5900" dirty="0" smtClean="0">
              <a:solidFill>
                <a:prstClr val="black"/>
              </a:solidFill>
              <a:latin typeface="Spectral"/>
              <a:ea typeface="+mn-ea"/>
              <a:cs typeface="+mn-cs"/>
            </a:endParaRPr>
          </a:p>
          <a:p>
            <a:pPr algn="l" defTabSz="1507846" rtl="0">
              <a:defRPr/>
            </a:pPr>
            <a:endParaRPr lang="en-IE" sz="5900" dirty="0">
              <a:solidFill>
                <a:prstClr val="black"/>
              </a:solidFill>
              <a:latin typeface="Spectral"/>
              <a:ea typeface="+mn-ea"/>
              <a:cs typeface="+mn-cs"/>
            </a:endParaRPr>
          </a:p>
          <a:p>
            <a:pPr algn="l" defTabSz="1507846" rtl="0">
              <a:defRPr/>
            </a:pPr>
            <a:r>
              <a:rPr lang="en-IE" sz="5900" dirty="0" smtClean="0">
                <a:solidFill>
                  <a:prstClr val="black"/>
                </a:solidFill>
                <a:latin typeface="Spectral"/>
                <a:ea typeface="+mn-ea"/>
                <a:cs typeface="+mn-cs"/>
              </a:rPr>
              <a:t>	No question or concern is too big, small 	or silly to be shared…</a:t>
            </a:r>
            <a:endParaRPr lang="en-IE" sz="5900" dirty="0">
              <a:solidFill>
                <a:prstClr val="black"/>
              </a:solidFill>
              <a:latin typeface="Spectral"/>
              <a:ea typeface="+mn-ea"/>
              <a:cs typeface="+mn-cs"/>
            </a:endParaRPr>
          </a:p>
        </p:txBody>
      </p:sp>
      <p:pic>
        <p:nvPicPr>
          <p:cNvPr id="4" name="Picture 3" descr="A pink headphones with a microphone&#10;&#10;AI-generated content may be incorrect.">
            <a:extLst>
              <a:ext uri="{FF2B5EF4-FFF2-40B4-BE49-F238E27FC236}">
                <a16:creationId xmlns:a16="http://schemas.microsoft.com/office/drawing/2014/main" id="{76063573-E33D-0B37-E5E9-169711B7C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135" y="4962901"/>
            <a:ext cx="3632569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86" y="2035817"/>
            <a:ext cx="11927416" cy="5671269"/>
          </a:xfrm>
        </p:spPr>
        <p:txBody>
          <a:bodyPr lIns="0" tIns="0" rIns="0" bIns="0" anchor="t"/>
          <a:lstStyle/>
          <a:p>
            <a:pPr>
              <a:defRPr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6703-A911-5D2F-44C3-543A8E37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</a:t>
            </a:r>
            <a:r>
              <a:rPr lang="en-US" i="1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9507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05" y="3358659"/>
            <a:ext cx="14751539" cy="2335559"/>
          </a:xfrm>
        </p:spPr>
        <p:txBody>
          <a:bodyPr/>
          <a:lstStyle/>
          <a:p>
            <a:r>
              <a:rPr lang="en-IE" dirty="0" smtClean="0"/>
              <a:t>An exciting time...</a:t>
            </a:r>
            <a:endParaRPr lang="en-IE" dirty="0"/>
          </a:p>
        </p:txBody>
      </p:sp>
      <p:sp>
        <p:nvSpPr>
          <p:cNvPr id="3" name="TextBox 2"/>
          <p:cNvSpPr txBox="1"/>
          <p:nvPr/>
        </p:nvSpPr>
        <p:spPr>
          <a:xfrm>
            <a:off x="855605" y="6296891"/>
            <a:ext cx="125486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8800" dirty="0" smtClean="0">
                <a:latin typeface="Spectral-Light" panose="020B0604020202020204" charset="0"/>
              </a:rPr>
              <a:t>But challenges can arise! </a:t>
            </a:r>
            <a:endParaRPr lang="en-IE" sz="8800" dirty="0">
              <a:latin typeface="Spectral-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7BEAED-C4D2-40CF-8013-81F74F32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025" y="724707"/>
            <a:ext cx="7245853" cy="21824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kern="1200" dirty="0">
                <a:solidFill>
                  <a:schemeClr val="bg1"/>
                </a:solidFill>
                <a:latin typeface="Spectral-Light" panose="020B0604020202020204" charset="0"/>
                <a:cs typeface="+mj-cs"/>
              </a:rPr>
              <a:t>Áras </a:t>
            </a:r>
            <a:r>
              <a:rPr lang="en-US" kern="1200" dirty="0" err="1">
                <a:solidFill>
                  <a:schemeClr val="bg1"/>
                </a:solidFill>
                <a:latin typeface="Spectral-Light" panose="020B0604020202020204" charset="0"/>
                <a:cs typeface="+mj-cs"/>
              </a:rPr>
              <a:t>na</a:t>
            </a:r>
            <a:r>
              <a:rPr lang="en-US" kern="1200" dirty="0">
                <a:solidFill>
                  <a:schemeClr val="bg1"/>
                </a:solidFill>
                <a:latin typeface="Spectral-Light" panose="020B0604020202020204" charset="0"/>
                <a:cs typeface="+mj-cs"/>
              </a:rPr>
              <a:t> Mac </a:t>
            </a:r>
            <a:r>
              <a:rPr lang="en-US" kern="1200" dirty="0" err="1">
                <a:solidFill>
                  <a:schemeClr val="bg1"/>
                </a:solidFill>
                <a:latin typeface="Spectral-Light" panose="020B0604020202020204" charset="0"/>
                <a:cs typeface="+mj-cs"/>
              </a:rPr>
              <a:t>Léinn</a:t>
            </a:r>
            <a:r>
              <a:rPr lang="en-US" kern="1200" dirty="0">
                <a:solidFill>
                  <a:schemeClr val="bg1"/>
                </a:solidFill>
                <a:latin typeface="Spectral-Light" panose="020B0604020202020204" charset="0"/>
                <a:cs typeface="+mj-cs"/>
              </a:rPr>
              <a:t> (Student Centre)</a:t>
            </a:r>
          </a:p>
          <a:p>
            <a:pPr algn="l" rtl="0">
              <a:lnSpc>
                <a:spcPct val="90000"/>
              </a:lnSpc>
              <a:spcBef>
                <a:spcPct val="0"/>
              </a:spcBef>
            </a:pP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97BF7-41EF-8780-F200-BDB86B85CEF7}"/>
              </a:ext>
            </a:extLst>
          </p:cNvPr>
          <p:cNvSpPr txBox="1"/>
          <p:nvPr/>
        </p:nvSpPr>
        <p:spPr>
          <a:xfrm>
            <a:off x="904732" y="3302010"/>
            <a:ext cx="7797468" cy="67706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kern="1200" dirty="0" smtClean="0">
                <a:solidFill>
                  <a:srgbClr val="FFFEFE"/>
                </a:solidFill>
                <a:latin typeface="Spectral-Light" panose="020B0604020202020204" charset="0"/>
                <a:ea typeface="+mn-ea"/>
                <a:cs typeface="+mn-cs"/>
              </a:rPr>
              <a:t> Hub </a:t>
            </a:r>
            <a:r>
              <a:rPr lang="en-US" sz="4400" b="1" kern="1200" dirty="0">
                <a:solidFill>
                  <a:srgbClr val="FFFEFE"/>
                </a:solidFill>
                <a:latin typeface="Spectral-Light" panose="020B0604020202020204" charset="0"/>
                <a:ea typeface="+mn-ea"/>
                <a:cs typeface="+mn-cs"/>
              </a:rPr>
              <a:t>Common Room</a:t>
            </a:r>
            <a:endParaRPr lang="en-US" sz="4400" b="1" kern="1200" dirty="0">
              <a:solidFill>
                <a:srgbClr val="FFFEFE"/>
              </a:solidFill>
              <a:latin typeface="Spectral-Light" panose="020B0604020202020204" charset="0"/>
              <a:ea typeface="Calibri"/>
              <a:cs typeface="Calibri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kern="1200" dirty="0">
              <a:solidFill>
                <a:srgbClr val="FFFEFE"/>
              </a:solidFill>
              <a:latin typeface="Spectral-Light" panose="020B0604020202020204" charset="0"/>
              <a:ea typeface="Calibri"/>
              <a:cs typeface="Calibri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4400" b="1" kern="1200" dirty="0" smtClean="0">
                <a:solidFill>
                  <a:srgbClr val="FFFEFE"/>
                </a:solidFill>
                <a:latin typeface="Spectral-Light" panose="020B0604020202020204" charset="0"/>
                <a:ea typeface="+mn-ea"/>
                <a:cs typeface="+mn-cs"/>
              </a:rPr>
              <a:t> Societies (Socs Box)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4400" b="1" kern="1200" dirty="0" smtClean="0">
              <a:solidFill>
                <a:srgbClr val="FFFEFE"/>
              </a:solidFill>
              <a:latin typeface="Spectral-Light" panose="020B0604020202020204" charset="0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4400" b="1" kern="1200" dirty="0" smtClean="0">
                <a:solidFill>
                  <a:srgbClr val="FFFEFE"/>
                </a:solidFill>
                <a:latin typeface="Spectral-Light" panose="020B0604020202020204" charset="0"/>
                <a:ea typeface="+mn-ea"/>
                <a:cs typeface="+mn-cs"/>
              </a:rPr>
              <a:t> Volunteering ALIVE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E" sz="4400" b="1" kern="1200" dirty="0" smtClean="0">
              <a:solidFill>
                <a:srgbClr val="FFFEFE"/>
              </a:solidFill>
              <a:latin typeface="Spectral-Light" panose="020B0604020202020204" charset="0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kern="1200" dirty="0" smtClean="0">
                <a:solidFill>
                  <a:srgbClr val="FFFEFE"/>
                </a:solidFill>
                <a:latin typeface="Spectral-Light" panose="020B0604020202020204" charset="0"/>
                <a:ea typeface="+mn-ea"/>
                <a:cs typeface="+mn-cs"/>
              </a:rPr>
              <a:t> Students</a:t>
            </a:r>
            <a:r>
              <a:rPr lang="en-US" sz="4400" b="1" kern="1200" dirty="0">
                <a:solidFill>
                  <a:srgbClr val="FFFEFE"/>
                </a:solidFill>
                <a:latin typeface="Spectral-Light" panose="020B0604020202020204" charset="0"/>
                <a:ea typeface="+mn-ea"/>
                <a:cs typeface="+mn-cs"/>
              </a:rPr>
              <a:t>’ Union</a:t>
            </a:r>
            <a:endParaRPr lang="en-US" sz="4400" b="1" kern="1200" dirty="0">
              <a:solidFill>
                <a:srgbClr val="FFFEFE"/>
              </a:solidFill>
              <a:latin typeface="Spectral-Light" panose="020B0604020202020204" charset="0"/>
              <a:ea typeface="Calibri"/>
              <a:cs typeface="Calibri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kern="1200" dirty="0">
              <a:solidFill>
                <a:srgbClr val="FFFEFE"/>
              </a:solidFill>
              <a:latin typeface="Spectral-Light" panose="020B0604020202020204" charset="0"/>
              <a:ea typeface="Calibri"/>
              <a:cs typeface="Calibri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kern="1200" dirty="0" smtClean="0">
                <a:solidFill>
                  <a:srgbClr val="FFFEFE"/>
                </a:solidFill>
                <a:latin typeface="Spectral-Light" panose="020B0604020202020204" charset="0"/>
                <a:ea typeface="+mn-ea"/>
                <a:cs typeface="+mn-cs"/>
              </a:rPr>
              <a:t> Flirt </a:t>
            </a:r>
            <a:r>
              <a:rPr lang="en-US" sz="4400" b="1" kern="1200" dirty="0">
                <a:solidFill>
                  <a:srgbClr val="FFFEFE"/>
                </a:solidFill>
                <a:latin typeface="Spectral-Light" panose="020B0604020202020204" charset="0"/>
                <a:ea typeface="+mn-ea"/>
                <a:cs typeface="+mn-cs"/>
              </a:rPr>
              <a:t>FM Campus </a:t>
            </a:r>
            <a:r>
              <a:rPr lang="en-US" sz="4400" b="1" kern="1200" dirty="0" smtClean="0">
                <a:solidFill>
                  <a:srgbClr val="FFFEFE"/>
                </a:solidFill>
                <a:latin typeface="Spectral-Light" panose="020B0604020202020204" charset="0"/>
                <a:ea typeface="+mn-ea"/>
                <a:cs typeface="+mn-cs"/>
              </a:rPr>
              <a:t>Radio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kern="1200" dirty="0">
              <a:solidFill>
                <a:srgbClr val="FFFEFE"/>
              </a:solidFill>
              <a:latin typeface="Spectral-Light" panose="020B0604020202020204" charset="0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Spectral-Light" panose="020B0604020202020204" charset="0"/>
                <a:ea typeface="+mn-ea"/>
                <a:cs typeface="+mn-cs"/>
              </a:rPr>
              <a:t> Student Health Unit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Spectral-Light" panose="020B0604020202020204" charset="0"/>
              <a:ea typeface="Calibri"/>
              <a:cs typeface="Calibri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kern="1200" dirty="0">
              <a:solidFill>
                <a:srgbClr val="FFFEFE"/>
              </a:solidFill>
              <a:latin typeface="Spectral-Light" panose="020B0604020202020204" charset="0"/>
              <a:ea typeface="Calibri"/>
              <a:cs typeface="Calibri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kern="1200" dirty="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kern="1200" dirty="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kern="1200" dirty="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kern="1200" dirty="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kern="1200" dirty="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kern="1200" dirty="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 descr="A group of people in a building&#10;&#10;AI-generated content may be incorrect.">
            <a:extLst>
              <a:ext uri="{FF2B5EF4-FFF2-40B4-BE49-F238E27FC236}">
                <a16:creationId xmlns:a16="http://schemas.microsoft.com/office/drawing/2014/main" id="{567F1878-2C6F-B9C3-2978-0AD611848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753" r="-2" b="5134"/>
          <a:stretch>
            <a:fillRect/>
          </a:stretch>
        </p:blipFill>
        <p:spPr>
          <a:xfrm>
            <a:off x="9587142" y="3"/>
            <a:ext cx="10516958" cy="549759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6" name="Picture Placeholder 5" descr="A group of people outside a building">
            <a:extLst>
              <a:ext uri="{FF2B5EF4-FFF2-40B4-BE49-F238E27FC236}">
                <a16:creationId xmlns:a16="http://schemas.microsoft.com/office/drawing/2014/main" id="{EFF8FDAD-4484-716D-8E31-CACA6AA3D9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7069" r="-2" b="-2"/>
          <a:stretch>
            <a:fillRect/>
          </a:stretch>
        </p:blipFill>
        <p:spPr>
          <a:xfrm>
            <a:off x="9587142" y="5811752"/>
            <a:ext cx="10516958" cy="549759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87523" y="897"/>
            <a:ext cx="1442370" cy="11308451"/>
            <a:chOff x="5632358" y="544"/>
            <a:chExt cx="874716" cy="685745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16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2019" y="2938409"/>
            <a:ext cx="12198182" cy="8370941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en-IE" sz="4800" dirty="0">
                <a:latin typeface="Spectral" panose="020B0604020202020204" charset="0"/>
              </a:rPr>
              <a:t>Monday – Friday </a:t>
            </a:r>
            <a:r>
              <a:rPr lang="en-IE" sz="4800" dirty="0" smtClean="0">
                <a:latin typeface="Spectral" panose="020B0604020202020204" charset="0"/>
              </a:rPr>
              <a:t>9.15am </a:t>
            </a:r>
            <a:r>
              <a:rPr lang="en-IE" sz="4800" dirty="0">
                <a:latin typeface="Spectral" panose="020B0604020202020204" charset="0"/>
              </a:rPr>
              <a:t>- 12.30pm </a:t>
            </a:r>
            <a:r>
              <a:rPr lang="en-IE" sz="4800" dirty="0" smtClean="0">
                <a:latin typeface="Spectral" panose="020B0604020202020204" charset="0"/>
              </a:rPr>
              <a:t>and </a:t>
            </a:r>
            <a:r>
              <a:rPr lang="en-IE" sz="4800" dirty="0">
                <a:latin typeface="Spectral" panose="020B0604020202020204" charset="0"/>
              </a:rPr>
              <a:t>2.30pm - </a:t>
            </a:r>
            <a:r>
              <a:rPr lang="en-IE" sz="4800" dirty="0" smtClean="0">
                <a:latin typeface="Spectral" panose="020B0604020202020204" charset="0"/>
              </a:rPr>
              <a:t>4.30pm</a:t>
            </a:r>
          </a:p>
          <a:p>
            <a:pPr lvl="1">
              <a:defRPr/>
            </a:pPr>
            <a:endParaRPr lang="en-IE" sz="4800" dirty="0">
              <a:latin typeface="Spectral" panose="020B060402020202020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en-IE" sz="4800" dirty="0">
                <a:latin typeface="Spectral" panose="020B0604020202020204" charset="0"/>
              </a:rPr>
              <a:t>Appointment only </a:t>
            </a:r>
            <a:r>
              <a:rPr lang="en-IE" sz="4800" dirty="0" smtClean="0">
                <a:latin typeface="Spectral" panose="020B0604020202020204" charset="0"/>
              </a:rPr>
              <a:t>- book online</a:t>
            </a:r>
          </a:p>
          <a:p>
            <a:pPr>
              <a:defRPr/>
            </a:pPr>
            <a:endParaRPr lang="en-IE" sz="4800" dirty="0">
              <a:latin typeface="Spectral" panose="020B0604020202020204" charset="0"/>
            </a:endParaRPr>
          </a:p>
          <a:p>
            <a:pPr marL="685800" indent="-6858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4800" dirty="0">
                <a:latin typeface="Spectral" panose="020B0604020202020204" charset="0"/>
              </a:rPr>
              <a:t>Consultations with the </a:t>
            </a:r>
            <a:r>
              <a:rPr lang="en-US" altLang="en-US" sz="4800" dirty="0" smtClean="0">
                <a:latin typeface="Spectral" panose="020B0604020202020204" charset="0"/>
              </a:rPr>
              <a:t>Doctor </a:t>
            </a:r>
            <a:r>
              <a:rPr lang="en-US" altLang="en-US" sz="4800" dirty="0">
                <a:latin typeface="Spectral" panose="020B0604020202020204" charset="0"/>
              </a:rPr>
              <a:t>and Nurse are usually free – some services incur a </a:t>
            </a:r>
            <a:r>
              <a:rPr lang="en-US" altLang="en-US" sz="4800" dirty="0" smtClean="0">
                <a:latin typeface="Spectral" panose="020B0604020202020204" charset="0"/>
              </a:rPr>
              <a:t>charge</a:t>
            </a:r>
            <a:endParaRPr lang="en-US" altLang="en-US" sz="4800" dirty="0">
              <a:latin typeface="Spectral" panose="020B060402020202020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56292" y="248407"/>
            <a:ext cx="16872622" cy="22617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 eaLnBrk="1" hangingPunct="1">
              <a:defRPr/>
            </a:pPr>
            <a:r>
              <a:rPr lang="en-IE" sz="7200" b="0" dirty="0">
                <a:solidFill>
                  <a:schemeClr val="bg2"/>
                </a:solidFill>
                <a:latin typeface="Spectral-Light"/>
              </a:rPr>
              <a:t>Student Health Unit</a:t>
            </a:r>
            <a:endParaRPr lang="en-US" altLang="en-US" sz="7200" b="0" dirty="0">
              <a:solidFill>
                <a:schemeClr val="bg2"/>
              </a:solidFill>
              <a:latin typeface="Spectral-Ligh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697367" y="248407"/>
            <a:ext cx="6887224" cy="191355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 eaLnBrk="1" hangingPunct="1">
              <a:defRPr/>
            </a:pPr>
            <a:r>
              <a:rPr lang="en-IE" sz="3958" dirty="0">
                <a:solidFill>
                  <a:schemeClr val="bg2"/>
                </a:solidFill>
                <a:latin typeface="Spectral" panose="020B0604020202020204" charset="0"/>
              </a:rPr>
              <a:t>Áras </a:t>
            </a:r>
            <a:r>
              <a:rPr lang="en-IE" sz="3958" dirty="0" err="1">
                <a:solidFill>
                  <a:schemeClr val="bg2"/>
                </a:solidFill>
                <a:latin typeface="Spectral" panose="020B0604020202020204" charset="0"/>
              </a:rPr>
              <a:t>na</a:t>
            </a:r>
            <a:r>
              <a:rPr lang="en-IE" sz="3958" dirty="0">
                <a:solidFill>
                  <a:schemeClr val="bg2"/>
                </a:solidFill>
                <a:latin typeface="Spectral" panose="020B0604020202020204" charset="0"/>
              </a:rPr>
              <a:t> Mac </a:t>
            </a:r>
            <a:r>
              <a:rPr lang="en-IE" sz="3958" dirty="0" err="1">
                <a:solidFill>
                  <a:schemeClr val="bg2"/>
                </a:solidFill>
                <a:latin typeface="Spectral" panose="020B0604020202020204" charset="0"/>
              </a:rPr>
              <a:t>Léinn</a:t>
            </a:r>
            <a:r>
              <a:rPr lang="en-IE" sz="3958" dirty="0">
                <a:solidFill>
                  <a:schemeClr val="bg2"/>
                </a:solidFill>
                <a:latin typeface="Spectral" panose="020B0604020202020204" charset="0"/>
              </a:rPr>
              <a:t> (upstairs)</a:t>
            </a:r>
            <a:endParaRPr lang="en-US" altLang="en-US" sz="3958" dirty="0">
              <a:solidFill>
                <a:schemeClr val="bg2"/>
              </a:solidFill>
              <a:latin typeface="Spectral" panose="020B0604020202020204" charset="0"/>
            </a:endParaRP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A4658F87-6329-FD96-EC0A-23DC3FD32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20" b="45275"/>
          <a:stretch>
            <a:fillRect/>
          </a:stretch>
        </p:blipFill>
        <p:spPr>
          <a:xfrm>
            <a:off x="9547178" y="332930"/>
            <a:ext cx="1728192" cy="1758558"/>
          </a:xfrm>
          <a:prstGeom prst="rect">
            <a:avLst/>
          </a:prstGeom>
        </p:spPr>
      </p:pic>
      <p:pic>
        <p:nvPicPr>
          <p:cNvPr id="5" name="Picture 4" descr="A qr code with a red border&#10;&#10;AI-generated content may be incorrect.">
            <a:extLst>
              <a:ext uri="{FF2B5EF4-FFF2-40B4-BE49-F238E27FC236}">
                <a16:creationId xmlns:a16="http://schemas.microsoft.com/office/drawing/2014/main" id="{8F6DF9A5-F6A9-3CCA-750F-C5897CE62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13337" r="26375" b="25430"/>
          <a:stretch>
            <a:fillRect/>
          </a:stretch>
        </p:blipFill>
        <p:spPr>
          <a:xfrm>
            <a:off x="13760055" y="3643370"/>
            <a:ext cx="4824536" cy="488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A2B96A-BBB6-C40A-880C-F454196A7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0" y="0"/>
            <a:ext cx="20099070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lor Cover">
            <a:extLst>
              <a:ext uri="{FF2B5EF4-FFF2-40B4-BE49-F238E27FC236}">
                <a16:creationId xmlns:a16="http://schemas.microsoft.com/office/drawing/2014/main" id="{34DE9D20-D6C2-4834-9EE9-EC583F3FE5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0" y="0"/>
            <a:ext cx="20099070" cy="11309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BEE71A-353E-49B4-9F8D-D2E784E501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13" y="0"/>
            <a:ext cx="9999670" cy="11309350"/>
            <a:chOff x="651279" y="598259"/>
            <a:chExt cx="10889442" cy="5680742"/>
          </a:xfrm>
        </p:grpSpPr>
        <p:sp>
          <p:nvSpPr>
            <p:cNvPr id="30" name="Color">
              <a:extLst>
                <a:ext uri="{FF2B5EF4-FFF2-40B4-BE49-F238E27FC236}">
                  <a16:creationId xmlns:a16="http://schemas.microsoft.com/office/drawing/2014/main" id="{0C9DD877-6006-4DF4-90EE-97EB9CA6B6E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Color">
              <a:extLst>
                <a:ext uri="{FF2B5EF4-FFF2-40B4-BE49-F238E27FC236}">
                  <a16:creationId xmlns:a16="http://schemas.microsoft.com/office/drawing/2014/main" id="{380AA621-5EB1-4034-A9BE-9FD3CEC58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hand holding a paper house&#10;&#10;AI-generated content may be incorrect.">
            <a:extLst>
              <a:ext uri="{FF2B5EF4-FFF2-40B4-BE49-F238E27FC236}">
                <a16:creationId xmlns:a16="http://schemas.microsoft.com/office/drawing/2014/main" id="{C7E88FB6-4149-106D-C3DC-A498E12C2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941" y="1045305"/>
            <a:ext cx="8755196" cy="3155463"/>
          </a:xfrm>
          <a:prstGeom prst="rect">
            <a:avLst/>
          </a:prstGeom>
        </p:spPr>
      </p:pic>
      <p:pic>
        <p:nvPicPr>
          <p:cNvPr id="6" name="Picture 5" descr="A group of men posing for a picture&#10;&#10;AI-generated content may be incorrect.">
            <a:extLst>
              <a:ext uri="{FF2B5EF4-FFF2-40B4-BE49-F238E27FC236}">
                <a16:creationId xmlns:a16="http://schemas.microsoft.com/office/drawing/2014/main" id="{F0295A18-AC61-AB18-3021-AE310BA26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414" y="7254852"/>
            <a:ext cx="8745723" cy="3180490"/>
          </a:xfrm>
          <a:prstGeom prst="rect">
            <a:avLst/>
          </a:prstGeom>
        </p:spPr>
      </p:pic>
      <p:pic>
        <p:nvPicPr>
          <p:cNvPr id="5" name="Picture 4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D1044CAE-D408-CDEC-FFA4-46BC55428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942" y="4200768"/>
            <a:ext cx="8755196" cy="305408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13" y="0"/>
            <a:ext cx="20099075" cy="11309351"/>
            <a:chOff x="0" y="0"/>
            <a:chExt cx="12188952" cy="6858000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6490CA1-87CD-F9A5-4695-380AE7C0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13" y="4107658"/>
            <a:ext cx="8938470" cy="238266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bg1"/>
                </a:solidFill>
                <a:latin typeface="Spectral"/>
                <a:cs typeface="+mj-cs"/>
              </a:rPr>
              <a:t>Student </a:t>
            </a:r>
            <a:r>
              <a:rPr lang="en-US" sz="8000" kern="1200" dirty="0" smtClean="0">
                <a:solidFill>
                  <a:schemeClr val="bg1"/>
                </a:solidFill>
                <a:latin typeface="Spectral"/>
                <a:cs typeface="+mj-cs"/>
              </a:rPr>
              <a:t>Services are here to support your </a:t>
            </a:r>
            <a:r>
              <a:rPr lang="en-US" sz="8000" kern="1200" dirty="0">
                <a:solidFill>
                  <a:schemeClr val="bg1"/>
                </a:solidFill>
                <a:latin typeface="Spectral"/>
                <a:cs typeface="+mj-cs"/>
              </a:rPr>
              <a:t>success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CE0E97-984E-3270-2541-1E4461E7F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712" y="5724226"/>
            <a:ext cx="7961066" cy="982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kern="1200" dirty="0">
              <a:solidFill>
                <a:schemeClr val="bg1"/>
              </a:solidFill>
              <a:latin typeface="+mn-lt"/>
              <a:ea typeface="+mn-ea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kern="1200" dirty="0">
              <a:solidFill>
                <a:schemeClr val="bg1"/>
              </a:solidFill>
              <a:latin typeface="+mn-lt"/>
              <a:ea typeface="+mn-ea"/>
            </a:endParaRP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kern="12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766" y="8730391"/>
            <a:ext cx="10336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4000" dirty="0" smtClean="0">
                <a:solidFill>
                  <a:schemeClr val="bg1"/>
                </a:solidFill>
              </a:rPr>
              <a:t>www.universityofgalway.ie/student-services/ </a:t>
            </a:r>
            <a:endParaRPr lang="en-I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24E1D-021E-A0CD-3178-A55AC24C7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98596541-788A-B0BB-5E25-F6F1E48F6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4986" y="2079378"/>
            <a:ext cx="11329087" cy="6975411"/>
          </a:xfrm>
        </p:spPr>
        <p:txBody>
          <a:bodyPr lIns="0" tIns="0" rIns="0" bIns="0" anchor="t">
            <a:noAutofit/>
          </a:bodyPr>
          <a:lstStyle/>
          <a:p>
            <a:pPr rtl="0" fontAlgn="base">
              <a:defRPr/>
            </a:pPr>
            <a:r>
              <a:rPr lang="en-IE" sz="4800" dirty="0">
                <a:latin typeface="Spectral"/>
              </a:rPr>
              <a:t>Your</a:t>
            </a:r>
            <a:r>
              <a:rPr lang="en-IE" sz="4800" b="1" dirty="0">
                <a:latin typeface="Spectral"/>
              </a:rPr>
              <a:t> first stop</a:t>
            </a:r>
            <a:r>
              <a:rPr lang="en-IE" sz="4800" dirty="0">
                <a:latin typeface="Spectral"/>
              </a:rPr>
              <a:t> for help on </a:t>
            </a:r>
            <a:r>
              <a:rPr lang="en-IE" sz="4800" dirty="0" smtClean="0">
                <a:latin typeface="Spectral"/>
              </a:rPr>
              <a:t>campus</a:t>
            </a:r>
          </a:p>
          <a:p>
            <a:pPr rtl="0" fontAlgn="base">
              <a:defRPr/>
            </a:pPr>
            <a:endParaRPr lang="en-IE" sz="4800" dirty="0">
              <a:latin typeface="Spectr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4800" dirty="0" smtClean="0">
                <a:latin typeface="Spectral"/>
              </a:rPr>
              <a:t>Friendly</a:t>
            </a:r>
            <a:r>
              <a:rPr lang="en-US" sz="4800" dirty="0">
                <a:latin typeface="Spectral"/>
              </a:rPr>
              <a:t>, trained </a:t>
            </a:r>
            <a:r>
              <a:rPr lang="en-US" sz="4800" dirty="0" smtClean="0">
                <a:latin typeface="Spectral"/>
              </a:rPr>
              <a:t>staff </a:t>
            </a:r>
            <a:r>
              <a:rPr lang="en-US" sz="4800" dirty="0">
                <a:latin typeface="Spectral"/>
              </a:rPr>
              <a:t>will </a:t>
            </a:r>
            <a:r>
              <a:rPr lang="en-US" sz="4800" dirty="0" smtClean="0">
                <a:latin typeface="Spectral"/>
              </a:rPr>
              <a:t>assist </a:t>
            </a:r>
            <a:r>
              <a:rPr lang="en-US" sz="4800" dirty="0">
                <a:latin typeface="Spectral"/>
              </a:rPr>
              <a:t>with any query, including help with directions</a:t>
            </a:r>
          </a:p>
          <a:p>
            <a:pPr marL="571500" indent="-571500" rtl="0" fontAlgn="base"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latin typeface="Spectral" panose="020B0604020202020204" charset="0"/>
              </a:rPr>
              <a:t>Charging ports for your phone or laptop</a:t>
            </a:r>
          </a:p>
          <a:p>
            <a:pPr marL="571500" indent="-571500" rtl="0" fontAlgn="base"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latin typeface="Spectral" panose="020B0604020202020204" charset="0"/>
              </a:rPr>
              <a:t>Refill your reusable water container at our water cooler</a:t>
            </a:r>
          </a:p>
          <a:p>
            <a:pPr marL="571500" indent="-571500" rtl="0" fontAlgn="base"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latin typeface="Spectral" panose="020B0604020202020204" charset="0"/>
              </a:rPr>
              <a:t>Financial Support &amp; Advice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1625562-CA15-9D20-A7AB-E7CDA19F5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6" y="585002"/>
            <a:ext cx="10153128" cy="12837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>
              <a:defRPr/>
            </a:pPr>
            <a:r>
              <a:rPr lang="en-US" altLang="en-US" sz="7200" b="0" dirty="0">
                <a:solidFill>
                  <a:schemeClr val="accent5">
                    <a:lumMod val="75000"/>
                  </a:schemeClr>
                </a:solidFill>
                <a:latin typeface="Spectral-Light"/>
              </a:rPr>
              <a:t>Student Enquiry Centre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182942C-536B-768E-3059-1114C8FF1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3696" y="493695"/>
            <a:ext cx="7272808" cy="13750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 eaLnBrk="1" hangingPunct="1">
              <a:defRPr/>
            </a:pPr>
            <a:r>
              <a:rPr lang="en-US" altLang="en-US" sz="4800" dirty="0">
                <a:solidFill>
                  <a:schemeClr val="bg2"/>
                </a:solidFill>
                <a:latin typeface="Spectral" panose="020B0604020202020204" charset="0"/>
              </a:rPr>
              <a:t>Arts/Science Concourse</a:t>
            </a: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209870E9-84C0-D7DB-770B-BABDD0D2F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t="5751" r="54291" b="45275"/>
          <a:stretch>
            <a:fillRect/>
          </a:stretch>
        </p:blipFill>
        <p:spPr>
          <a:xfrm>
            <a:off x="10628114" y="363286"/>
            <a:ext cx="1224137" cy="1727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707E1B-78AA-F44D-30AD-8058953500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" r="-101" b="12611"/>
          <a:stretch>
            <a:fillRect/>
          </a:stretch>
        </p:blipFill>
        <p:spPr>
          <a:xfrm>
            <a:off x="12011891" y="2149007"/>
            <a:ext cx="7656418" cy="3510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113CF-123F-EABC-B1CC-739BFC5C9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9361" y="5918282"/>
            <a:ext cx="2878948" cy="4128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E23B6-44B7-89B4-583D-ADED63C29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1891" y="5918282"/>
            <a:ext cx="4888932" cy="41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6792" y="2879261"/>
            <a:ext cx="12222004" cy="5739395"/>
          </a:xfrm>
        </p:spPr>
        <p:txBody>
          <a:bodyPr>
            <a:no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altLang="en-US" sz="4800" dirty="0">
                <a:latin typeface="Spectral" panose="020B0604020202020204" charset="0"/>
              </a:rPr>
              <a:t>S</a:t>
            </a:r>
            <a:r>
              <a:rPr lang="en-IE" altLang="en-US" sz="4800" dirty="0" smtClean="0">
                <a:latin typeface="Spectral" panose="020B0604020202020204" charset="0"/>
              </a:rPr>
              <a:t>upport </a:t>
            </a:r>
            <a:r>
              <a:rPr lang="en-IE" altLang="en-US" sz="4800" dirty="0">
                <a:latin typeface="Spectral" panose="020B0604020202020204" charset="0"/>
              </a:rPr>
              <a:t>and guidance </a:t>
            </a:r>
            <a:r>
              <a:rPr lang="en-IE" altLang="en-US" sz="4800" dirty="0" smtClean="0">
                <a:latin typeface="Spectral" panose="020B0604020202020204" charset="0"/>
              </a:rPr>
              <a:t>with </a:t>
            </a:r>
            <a:r>
              <a:rPr lang="en-IE" altLang="en-US" sz="4800" dirty="0">
                <a:latin typeface="Spectral" panose="020B0604020202020204" charset="0"/>
              </a:rPr>
              <a:t>your search for </a:t>
            </a:r>
            <a:r>
              <a:rPr lang="en-IE" altLang="en-US" sz="4800" dirty="0" smtClean="0">
                <a:latin typeface="Spectral" panose="020B0604020202020204" charset="0"/>
              </a:rPr>
              <a:t>accommodation</a:t>
            </a:r>
            <a:endParaRPr lang="en-IE" altLang="en-US" sz="4800" dirty="0">
              <a:latin typeface="Spectral" panose="020B060402020202020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altLang="en-US" sz="4800" dirty="0" smtClean="0">
                <a:latin typeface="Spectral" panose="020B0604020202020204" charset="0"/>
              </a:rPr>
              <a:t>Provide </a:t>
            </a:r>
            <a:r>
              <a:rPr lang="en-IE" altLang="en-US" sz="4800" dirty="0">
                <a:latin typeface="Spectral" panose="020B0604020202020204" charset="0"/>
              </a:rPr>
              <a:t>advice </a:t>
            </a:r>
            <a:r>
              <a:rPr lang="en-IE" altLang="en-US" sz="4800" dirty="0" smtClean="0">
                <a:latin typeface="Spectral" panose="020B0604020202020204" charset="0"/>
              </a:rPr>
              <a:t>when problems arise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altLang="en-US" sz="4800" dirty="0" smtClean="0">
                <a:latin typeface="Spectral" panose="020B0604020202020204" charset="0"/>
              </a:rPr>
              <a:t>Open </a:t>
            </a:r>
            <a:r>
              <a:rPr lang="en-IE" altLang="en-US" sz="4800" dirty="0">
                <a:latin typeface="Spectral" panose="020B0604020202020204" charset="0"/>
              </a:rPr>
              <a:t>Monday – Friday 10am – 12.30pm &amp; 2pm – 4pm, no appointment </a:t>
            </a:r>
            <a:r>
              <a:rPr lang="en-IE" altLang="en-US" sz="4800" dirty="0" smtClean="0">
                <a:latin typeface="Spectral" panose="020B0604020202020204" charset="0"/>
              </a:rPr>
              <a:t>necessary</a:t>
            </a:r>
            <a:endParaRPr lang="en-IE" altLang="en-US" sz="4800" dirty="0">
              <a:latin typeface="Spectral" panose="020B060402020202020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35026" y="617550"/>
            <a:ext cx="16611926" cy="22617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>
              <a:defRPr/>
            </a:pPr>
            <a:r>
              <a:rPr lang="en-US" altLang="en-US" sz="7200" b="0" dirty="0">
                <a:solidFill>
                  <a:schemeClr val="accent5">
                    <a:lumMod val="75000"/>
                  </a:schemeClr>
                </a:solidFill>
                <a:latin typeface="Spectral-Light"/>
              </a:rPr>
              <a:t>Accommodation Advisory Service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779242" y="9365487"/>
            <a:ext cx="8313841" cy="13750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 eaLnBrk="1" hangingPunct="1">
              <a:defRPr/>
            </a:pPr>
            <a:r>
              <a:rPr lang="en-IE" sz="4800" dirty="0">
                <a:solidFill>
                  <a:schemeClr val="bg2"/>
                </a:solidFill>
                <a:latin typeface="Spectral" panose="020B0604020202020204" charset="0"/>
              </a:rPr>
              <a:t>Áras Uí </a:t>
            </a:r>
            <a:r>
              <a:rPr lang="en-IE" sz="4800" dirty="0" err="1">
                <a:solidFill>
                  <a:schemeClr val="bg2"/>
                </a:solidFill>
                <a:latin typeface="Spectral" panose="020B0604020202020204" charset="0"/>
              </a:rPr>
              <a:t>Chathail</a:t>
            </a:r>
            <a:endParaRPr lang="en-US" altLang="en-US" sz="4800" dirty="0">
              <a:solidFill>
                <a:schemeClr val="bg2"/>
              </a:solidFill>
              <a:latin typeface="Spectral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3911" t="3254" b="86616"/>
          <a:stretch>
            <a:fillRect/>
          </a:stretch>
        </p:blipFill>
        <p:spPr>
          <a:xfrm>
            <a:off x="12605439" y="2680574"/>
            <a:ext cx="7335402" cy="792089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AD113A97-2390-43CF-7312-3FD38208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20" b="45275"/>
          <a:stretch>
            <a:fillRect/>
          </a:stretch>
        </p:blipFill>
        <p:spPr>
          <a:xfrm>
            <a:off x="474986" y="8871146"/>
            <a:ext cx="1896632" cy="1929958"/>
          </a:xfrm>
          <a:prstGeom prst="rect">
            <a:avLst/>
          </a:prstGeom>
        </p:spPr>
      </p:pic>
      <p:sp>
        <p:nvSpPr>
          <p:cNvPr id="5" name="AutoShape 2" descr="data:image/png;base64,iVBORw0KGgoAAAANSUhEUgAAB2IAAAdiCAYAAABHOS0DAAAQAElEQVR4Aez9+/NtW1rehz3v969IlWiB7HKlHFc5qaTiH2zZSZUTEjtSxRVV9EMiV5z8kEiVi12ucspx2XGpSpZoaGRkIcRNtACBuEgIMAYjLhIgN7i5G5BscQc13ahB3UA33X3O2Xv5+bxjvHPNOdaca821zj7fPt095xnveN7neS9jzDHn+u599jq7++l0XJsn8Huf+MTp+/7hL5y+5Ed+5PTvf+d3nf7EN3zT6XO/4t2nf+lLvuz0P/0LX3z6H33hF53+2Xf9p6f/4Rf8+dM/8/lfePqn3/muhf1T5m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o18rQZtzBs5OWs25s14/vvqWg3amDdyctZszBv5Wg3amDdyctZszBv5Wg3amDdyctZszBv5Wg3amDdyctZszBv5Wg3amDdyctZszBv5Wg3amDdyctZszBv5Wg3amDdycv6Q/wxmNPRrNuYX36z5vHed/inbH9owYmneyxpW/xEX67l31s7w5nqZ+wW5t3ntVt0f+rwvOF2zz3G/z3HOhL4f+Ha/d7nfu04tf45fYO0LHLture4LnEst2OzaHomxpzUjds3WatCu1RD7bJ/JmhGjvmzB/9znnz7nz33B6bONn53Y7g0/861lvjG510huXFsLrfIukB7TOp/vNVnXRi9iRvaSdcVTY4/kr9vnuOfSfA8z7bPtr9mypq1RWuX/wV47R3KIbyGxeX7xa/mf/Wc//0TNHyz0usmN1F+zyhvxWg0x8t/R15uwr0esckYklvmunWPeg7Ut5N4y32uAZejXrPKW+M7TH/yzZT679Je4zP/8U/FraxGrvBGJLW25/ju8h2as9c6+HjnzfeGfreW/8/RZvXaO3B/xLSQ2zy++lV965Y04jxMbjbXWbMwb+VoN2pg3cnLWbMwb+VoN2pg3cnKafZ6fx9ne8Wc/z89ybu9c8HPNO3tdw3fkM6XunT0fbNZq3un8Zn/AuaVRhw+WzTn+PL945YJoYBn8s3wfn/WffJ7X/LzTH+iI9g50G1hWOvyzvLc/4PhnTfbOE/wd1t9h7R1GYuA7Zvyzug6SD2LvmPS2l89yzdzIXbN5zppfNXwP9i/8xb90+t985btP/5dv/KbTf/Bd33368h/50dMP/OIvno7r+gk86bjyBN776+/TF/7gD+nf/IZv1h/+0i/XP/uuL9I/9+f/gv6vf+Nb9Oe+/wf1dT/1M/qBX/4V/YMPflC/9ju/ow9+9Pf1kdde00dfe10fe/0NfeKNF3r95Uu9/sI2Iho26sWJYcVHJIaNenFiWPERiWGjXpwYVnxEYtioFyeGFR+RGDbpPqM5x8eO+PH+rL0HaNjxfhzvx9p7gIYd78fxfqy9B2jY8X4c78fae4CGHe/H8X6svQdo2PF+HO/H2nuAhh3vx/F+rL0HaNjxfvT3403++z9nuWYr5/uG8x6zF2p1YNlLa/gdvd4bL8xflllPf8QeZy/Eja8bX3fthPgX9tLn9cJmJP8hu1a7jL3x8qQ3vMYb3NeqvXD8pa0j+3Ve3oPr9uNL39OL/udlhdbolWfT/eyJ75xaaw3RsKx3biG90MtKv0BqMK9Vubuw5ec74PwROY+5NnHfF2f8mvF19pL4Qq+5Bzn1Xiy4Y6+N92Pt9T2W/b3XBb7oz2AD6cveck3XgsU3kV4v9Zrjrzl/Qnxs1IsT6/b6Pej6zC90bfKdSO7rnEnea9v76/hZP/KX/X2d4ZRHLubYaj0xrOIv8jPE+nzeEnsd70vjL/18XvrnzYDcq/ecdfei16DubO7fezSt+Igvcr+8s+19fdnOwrWNv1jhaG+VeX3OnvXBsuJriDazupd23i98zuz15Tq6f+b57M/4Mu+ZXyNe87ny3rzmvNftv1bo/NfhrJvomlV84V5Yi1OzbhXfg+Rg7us1V/v1fU2x4iNWfenFb+K4fvERa4+nfOdfz/MjZzTy5lrxPUjOi/Z8Z/t+g+9t5nzmcy75vGfaY/yln+9L/3x/mff3mu/vtTdeNg6WWX8d39ji3jO8jH3gG5fxF1rwMZ7cOUb65/m6z1X0Hhbx4lfwQx//uH7lw7+jn3z/+/Vd//AX9Fd+7Mf1H33P9+iPf/036n/wZ/6c/unPf5f+xS/5Mv2Jb/gmvcvftf23H/yt/O7tmKTPyC9if99foP6Nn/1Z/dvf/h36V7/83fpn3vXn9ce+9q/pi/7ee/R3f+mX9Kv/5EP+kvUTeukfpC9PLzVZ8RErZ9SLH/F2hnUeIx7nc5wP78D4XhQnhhUfkRg26sWJYcVHJIaNenFiWPERiWGjXpwYVnxEYtioFyeGFR+RGDbqxYlhxUckho16cWJY8RGJYaNenBhWfERi2KgXJ4YVH5EYNurFiWHFRySGjXpxYljxEYlho16cGFZ8RGLYqBcnhhUfkRg26sWJYcVHJIaNenFiWPERiWGjXpwYVnxEYtioFyeGFR+RGDbqxYlhxUckho16cWJY8RGJYaNenBhWfERi2KgXJ4YVH5EYNurFiWHFRySGjXpxYljxEYlho16cGFZ8RGLYqBcnhhUfkRg26sWJYcVHJIaNenFiWPERiWGjXpwYVnxEYtioFyeGFR+RGDbqxYlhxUckho16cWJY8RGJYaNenBhWfERi2KgXJ4YVH5EYNurFiWHFRySGjXpxYljxEYlho16cGFZ8RGLYqBcnhhUfkRg26sWJYcVHJIaNenFiWPERiWGjXpwYVnxEYtioFyeGFR+RGDbqxYlhxUckho16cWJY8RGJYaNenBhWfERi2KgXJ4YVH5EYNurFiWHFRySGjXpxYljxEYlho16cGFZ8RGLYqBcnhhUfkRg26sWJYcVHJIaNenFiWPERiWGjXpwYVnxEYtioFyeGFR+RGDbqxYlhxUckho16cWJY8RGJYaNenBhWfERi2KgXJ4aNHG1uFR/whXPWjD/XWdObdsp/J39xOulsL7vfkD8fmmL+EvOF130xR9aF0yPRdR1fWrttL72Hk60jtTN7OfNZl35g7smxi7i1jHd8Oe33JPQzf2m+ZuShd+Qe3OOl+91tVTvhS2UPn1ni1Ld0OW5/yj+dORpGzRzdi7PIc0F3PPkFnny/rV/GnbsPX2qeh78wn8sq7zr7eum9NDxpgd7DJX/ZchyjL/HdyDqsO2FbL587/RzLfoXWkucZvvR92lz7Ar6Jp8x7mT1e6qXzXjp/suIjznPu8ad1TprWuKfeudP95/2+9P5P2evFBW/388I13Fei/ReZd7pSR78xbu69v6C+0H2ST/jSPTeMmj1Gr3neyP0c3pjHJ+51U3/pL2D7XjvP87LPGbw0vnAN+LLjmZ/0MuMN8V9erD/vfae/dnasN+m939U1X/qMnUcO5nt4sYb0vNBdm/kvxX01K7+j46l7Xw1HvfhJeT6V77Uy/wJ7vvfT4tc4Mcy9L/p0rfZV8eIjjnHzF865sNInfKnMueDW0XwfU7z4hLMc8tJOerEbyb1h3APrgWs2xorvQXIw+oK26Znlc37pZ27z/bwsc276I2atc0e9+Gr85P42emee/Q184f3kuc4RH3N9xvHvtaH2dz/xCf38b/2Wvvvnf17v/Ls/qD/8pV+mP/TOd+lzv+Ld+o+/9/v1Y+9732fsd7KfMV/E/tqHP6wv+IEf1L/+VV+tf/6L/qL+nW//L/Q3f+7v67/7rX+sj7/+RnsBIlYxYl3XDT3iqMsDHc4h4jiX41x8Ajvfg4jjffFpafx5E3Gci7iGc4h4e53L+NyKRxz75PHVeRRGHOdynItPYOd7EHG8Lz4t1eenMOI4F3EN5xBxnAvHUu9JYcRxLse5+AR2vgcRx/vi01J9fgojjnMR13AOEbNzwZ/bSv7meZKb1vupI/3QQVuEdZvnzBgxUz2NOn8ohubQsq56dVTHiMDVUyjRtKG0jTpfLjuTa54TPVpPO9M63ac0NTug0LtvV8Vzn/Jl0UPkgvIUniI8r1jWpS5FOEdK1I0rKl5Ooif3kOYoX3CD9QwbGSiaHOeIax2j8twgSDPfgzHlyZ7yipw18Oi8IXNIqd2DvGfyHsVF4RzxZdFDoLiSJGue0pevm9zreCjCmQyby8yZdYlqF2lPrgn5n5soRZCnvCIi0eJdGIqWv0Br2W+OpMGNjtmzc88IuUzhEsyQ/iY6yUMkgVUrX3ADIWCBCC0eqTNX7YROihvG+5I5TM7NZoVoo/UYa1zkVqwjQA4tQDh1c45+5vZy5CT15IhIVyFhpon48gVPwx9sur9B762yxdm35yGr9APtSkypS7ji2uARG4HVQnKbRcbDndfMcsYvMTZ0XejqVyTGRTxS10JHW1pkPKRE7b6ouJXM0Y325HVS24NeIHpe1hVPfMrZk0fMzK5rmGUkAiqvxmRdN67KzFTIltFnFsPNmtKvITHMRR54zfKAUGz4NJyQFPSGKWe8cVwxOeUatjqJ1JwyX2pcSkTDJEVEWv6cj+L7cbNOIbe2ddQSn8w/8ton9JMfeL++5Id/WP+av5v7HH8x+7/6ynfrP/rb3/MZ9cXskz6Nr1//8O/kN+3/ypd+hf7lv/wV+s/+qx/Wz3zgA/r4G+2L1zid/Cr4AIyepSsYJPT4UXfiNPK8jnPxUfT3Yv7+HOdynMvxc+L4OeFPQf6c3MLj54RP5vj5+Vb8PmTx3h3v2fGeHb8eHb8e+VOw+Lkw8uPnhE/k+PXo+PXIrwH/Pnd8HnwQb8XnwT3z1yMj5+xV9v9ccnI+F/Wf54X0ciz74dtYIyWmblTdMlIrBx87uV9qm+gsJzicW8htzbjd1Aud7XvOuX3empt+u78uzKBq52vMfdYsnrkWkrvHHE2nvTgFOvG8TyevIUkOGejuMojh1sj76SVhDBbNWpNNlM+CuHyd0s8+1FqZDm+FZ577noY8+Mn5IPXgnJPeNHk95VUc0nwqGiveGB3xmrVY07b8fD8zeMr1OJusPjF78mgdOgdmluEVXjpY5tt2TATpRgAAEABJREFUKzOGzybXMqIDtLlA74r3wIX5zPPOM8me0fOkk1dGLwdcbc95nsW91nOBE19FbyjzjMR5V7CWn5u3PGCt4UgNemDFL9E9SuwubeY1XW47MfHgKCY+L9+sc1LWuarQkplbNcFOjrxFpC2rOg6W55drbiXPdHLbgvJzULsc98iFtzATHfQY6qzkyMn7XqKF1tcHOl/btOlu7Ira0oSWF/6cj/mZyOSm7f1o2aw356RMi7YU5pSCg2wJ9k42Qicm2xzxz5b9s+7kmmbZ0FXXMGZxesz5uS6TPPHpMuQ6DU+GeR2cupbJjJLmzDnK+9TFRcZcLN72RWdl3Zxrdvno26N2IZ99tgqit4B7mHg45P2RhzegJY8Wd0Wu2ZZxoiNolybnnePskbNRXug460guUSzfF9Js7HO+3Mjnsezhmklzs8w3pmYszhqmeSTUYclJzCQ3uoH0yPub8jgR6lonWqGALQ92ys9tcRTiZT7xlIrHyTs7WbLlZo31PK8h9RV/M3Uf/cQn9NO/8Rv60h95r/71v9L+0uT/61u/XT/xvvdzk5+29mn3RSz/m/V//ad+Wp/rb9X/8F/+cn3Ve39Uv/yhD4m/8i2+nvejjAiFUUZgL0aEggIjoJ0YEQoKjIB2YkQoKDAC2okRoaDACGgnRoSCAiOgnRgRCgqMgHZiRCgoMALaiRGhoMAIaCdGhIICI6CdGBEKCoyAdmJEKCgwAtqJEaGgwAhoJ0aEggIjoJ0YEQoKjIB2YkQoKDAC2okRoaDACGgnRoSCAiOgnRgRCgqMgHZiRCgoMALaiRGhoMAIaCdGhIICI6CdGBEKCoyAdmJEKCgwAtqJEaGgwAhoJ0aEggIjoJ0YEQoKjIB2YkQoKDAC2okRoaDACGgnRoSCAiOgnRgRCgqMgHZiRCgoMALaiRGhoMAIaCdGhIICI6CdGBEKCoyAdmJEKCgwAtqJEaGgwAhoJ0aEggIjoJ0YEQoKjIB2YkQoKDAC2okRoaDACGgnRoSCAiOgnRgRCgqMgHZiRCgoMALaiRGhoMAIaCdGhIICI6CdGBEKCoyAdmJEKCgwAtqJEaGgwAhoJ0aEggIjoJ0YEQoKjIB2YkQoKDAC2oVyWijka2e+el5EKFwmI7AXI0JBgRHQTowIBQVGQDsxIhQUGAHtxIhQUGAEtBMjQkGBEdBOjAgFBUZAOzEiFBQYAe3EiFBQYAS0EyNCQYER0E6MCAUFRkA7MSIUFBgB7cSIUFBgBLQTI0JBgRHQTowIBQVGQDsxIhQUGAHtxIhQUGAEtBMjQkGBEdBOjAgFBUZAOzEiFBQYAe3EiFBQYAS0EyNCQYER0E6MCAUFRkA7MSIUFBgB7cSIUFBgBLQTI0JBgRHQTowIBQVGQDsxIhQUGAHtxIhQUGAELqz0ASNC/EEXtfcYNdhlTeQ+IkZU6k8hYQ5rYVLjUqK4gqkZLtbY+kx80dMCa2Gj7pDXCZsUkjIuTUhN3p+DHpMeEcp/5ojfLevwJUU4M7TrIg1ryfZcm35i8TkSDa8hefYUatc+DFfl/RkjC8OebA2b1+YQVzgmPXl+gtpiZnYd0WR4LR6pUYOFlHwPyvfuYSBbUocLFNc5iIfN11tmwJRtyMMgESEPPTGF4xMqLyjOHCNCYZGaXC95KMIm2xpaE+a6COcYi99EBdmew4YbTDZwZu4rMhaYCqruuWhB5ycmF3aY+qxyix6Zw7m4LP29+ORs1ssenjxU+0jfjdbwyTomgvZXkdhg2btr+NRBbyG5td45316OnNxiQBd56MmRHA6P2CXkhT35nrCt+FzXrJL1Ah7y5clDF1xCElfGpYhQiKvN6uw6hrOatbyQrCgvfJx1DOcFYWPCJmoRCTPOZa6GuMKRJSoV9LOhhZbXNU6srXeuQTszyUd3YbzTWEQsY+p8A5+sZ50xpJzDM966yRcZzUw8wsa4hZo6T45LPM4BE9/CBUfD5CvRedmjuHGNk8b9ET7HrVaTFQwnRuQsuxKTeUPmYJJSl68zJ40zJSQmh84oNcmih7g6Vl1EkKKIFQwtdfMn5z1F180jwjm3+VadQvrA7/2uvulnflb/26/6Kv1PvuiL9ae/9/v04Y9/XJ9u19Onyw390m//tv697/wu/c/+whfr//ud361/8I8/6C9f/XU+TzP/CwLf6U10TuYXUm//qPMh+FORxwGm0/+zCYc2z8ex4zxXzuk4F04g/8sZnOn9gfB+FR7vGSfBf22k43N0fI6mz8mtz4V8HZ+j4+fLrfek4n5djp8vx8+X4+cLHwS/B8Dx8/NT6ucnj2x6fyHH8zueX/36dguP94UT+JR7X3LTTP6s3/j9S38D8l+l8DG55jQz+TrNzO6Q335paDle086Jev/cOTnZ0PJNFv4UCx+xjRqb5Z3Da2V+q2UR+l+gu6U+ofPzb7gYqWdfjmXdVSTf99rz2990OXnvaDN0j4wZ2zjvU6ynG9e02Z7n9dJL9OThFXOcdbwM4NhY05DrlX6JTfHeSbWdMp/W1Jc+InEne5xscs3JdsZl/kkt/xI5z7md81yyJBQjJnpvPL++ZktswQzbXce2llx3ssnXycbgeeXz78L0CJK7rq93GutcTO1pQt+7iz239yJ11yd6p46xjikkIRPxiCUycY+FdMe/hhVzXu4VtLHYLIRyaV4r76vwMmNs0Xjlc3/4vc5Bj04aLHnlU4P5KFpan316LvBg9zNrdSfvtVmrO7lqbqZtIOLleXgdMM0isTLTXKTQuoebu8ZriZpEEmwOejhun5HEzoTsE049aJODHgCGCy4s13CNv6g52T+5bJ+x3txcOA138MjNXqDX8jpaub8sz3xy0rFUaJc6ILF0cM0ysU/0wwXJxb+F5JA/R/yyrXri8zrytozcMmrmVvotnNfg+9S9HB/rhWn2fhN325OfgV3/KOA5VtxIjPwVVJ69fLW17HjQxeAaZu+gwYJXPoj1lFvgPWphLpgvh49Z1gK9BnXsN9EJi/iM2z0P1/mzcO5Fkc0j7+uEY/NonEqTaQ3Xd2kZ76JT8Vp/k6xzzYQZzdL0nHJG8mB+XtZPvje2c3Lt4teDk8tPfo6rSKzXVx153pBL/C70uuIT9jovf3Ld+37vd/TF7/kR/XNf+Bf0R/7q1+j7fuEXHPn0GJ/yX8T+Nx/4gP5Pf/0b9bl/5a/qG376Z/Shj/nbcl5qns+E/TYn7pdrEYfbLuK36+QXU0ed8lqcw3Gel++Fz0S2xTn55OJ4z3Sci4/A74Z8Ld4PawtO/HhfdLwvPgK/G/K1eD+sLTjx433R8b74CPxuyNfi/bC24MSP90XH++Ij8LshX4v3w9qCEz/eFx3vi4/A74Z8Ld4PawtO/HhfdLwvPgK/G/K1eD+sLTjxt+/74t1J036PffowPPwM5evauRCbm1wDd5kmvHGecs1kLlzUOZa8YYSRlMlG7oB7oZY1RVabyT1C/idRUsfwv7+HpHgKRRjLpMYlYygkZVxS+jnrxkXmOYV6efKQHFqgpOSS0UHJKMmuhzFwjTlyCvny5CGC0SbP9tzMsyKeFGEvnDJHqelSoi4uF8y1ohPiPMnFkuy79xLlC93AsCvyFiZfGTC6l2dlXFL2k8CWEeIfC0b5akzt7+3NePS4ZhjiarO6/tQxEplD6n5hDBx9qU0J8hU2xrR3SNlTdyJLIMFkO2Pz2qyeFx3N6Rug8oLiRFi006HnR0clRjQeAdoSnxRhX7YgLxRRpnaZp7PAkBOV16Q/JZ10OScV0JZ5zkmEEwTLzDNmvBjOudDcK7Vz7OxlwDuYKXY9pFrDxMNc05U8WfPanIKnUHg+jxCtwsLZQrHgMg8beGniCk+XjaRRky9yDQJtgRMItgm7Y/AQKeJKYifRU46cmsh6JFsCsJLwmxFs6Z5FPMQ/8nzNVnJcHJIMkux5XKKfceoSKeJqBTpz9WueiI8RKnQvaBaijUaQHHT8QrQ5L32O+Ng8r+rQsDEOXzPq1vRRo+fciM/5mr+WE+JIL0xdT7SfKGZlLj93o3NJkf+M2FRm5RWey+y6hlkXyBnIF7mGHHM/hcupbUzZjvQ0Tx7iAsuKJyLa6ZD1TAs+i9ttoxLMcm1z/3qrqRZuW3D58v0hL3QEm4cWutqVetVZSg52pwOlkznc/FDE3GT+ZAPRt5AYNo/3Og168UTHEl03Yat7/eULvffXf93f+32T/pdf/pX67p//eX2qX0+fqjfwd37xl/RH3v01+qO2H/rlX9En+P99Pflrdm7oQE6B/5zgQE7g0+994K6O53s81+M94ASO94BTOH4eHO/B8R5wAsd7wCkcPw+O9+B4DziB4z3gFI6fB8d78PZ5D3gWc2Nn8HtQ/c97Chf1jiXvaN9eZt6FTvZoddXjGjrZYe2yvFcmm+s87xqnk3b3z32468l3MPley6P1IGbiMXBXuMCzdc/4F8aPFGIN3cqDToa1UaEFmrivO3jY9z69oKvtX+iWiaeVfwWz3nGju7nKe4Wm5+VuoFOdQd66oa73JbLfWCfvOZt58siFCeBPaOLROiM2DwlDAcs2uRP420ysAfp4cvnMJ2YHzZC6JZ38h/CZa7Ghz9JJnp2T8xKJUeh8B5i92S44lsItVM9PtJ/5G0isLJvvmdwr0wqvbJE8p3k4KUdOC+6c5LuRc3OyR259jviYG3rUCVygv6PIfVwErhVVzP1zmHtkn8eQ+3Bljpz8yG+hVyYFa+79t1C1Rrfw/nFsHCbd7FrMkdOCu2LkltrIgN1rSOyauZw9AG8ac/fuxDkb3I+VUc+IR3wv0ocOrxi9PMffzPtJvoHcxzxefANzpzR2vO3cxVd9Ksh5BF3j0nG5uzgt3GPaYnFjasbsZ7zgqfncCGSSGxlR/OFydA/nlFoeXrZqU69HJW7a9dbf3Gs1qceLd9QpKM6t5K8HpDnmYc1dnoG/9GI/94Hf1J/469+kf+GLv0Rf95P/jTf+qTk+5b6I/cn3vV//+6/+Ov1b3/w39dMf+ED/nx/uh+/fLKQ3YoqeRr24QzmKj5hBT6Ne3KEcxUfMoKdRL+5QjuIjZtDTqBd3KEfxETPoadSLO5Sj+IgZ9DTqxR3KUXzEDHoa9eIO5Sg+YgY9jXpxh3IUHzGDnka9uEM5io+YQU+jXtyhHMVHzKCnUS/uUI7iI2bQ06gXdyhH8REz6GnUizuUo/iIGfQ06sUdylF8xAx6GvXiDuUoPmIGPY16cYdyFB8xg55GvbhDOYqPmEFPo17coRzFR8ygp1Ev7lCO4iNm0NOoF3coR/ERM+hp1Is7lKP4iBn0FP7F16AjziloOgf1azyX4j085ZdeeMTbCdR5jNiiOs7v+PyJ63g/OAVNnwf1azyX4j085ZdeeMTbCdR5jNiiOs7v+PkjruP94BQ0fR7Ur/FcivfwlF964RFvJ1DnMWKL6tP2/LjfMvnCN0z3i49t6cTWbMjnp9fd5gIPrZr7L64RVOwAABAASURBVPTiFu3qpnnP5Bgk12jnRQ3pC7SQfI7ulxroBSafHLRCfKx4YijCljpoS94RP9RyZmhF919uQJF7SvZHRMMcyji+uFLA6Vb8ElHCdeHMuEBZwYicsXnM6yZfsbDofXQ3insO6YxqFxreiGgK/6PJ5CtmZneKoU/cJIJJiggbqLxMFfZAg8DkJhGhWEOrgTl5iULVdDme/ogperrQwyJjDdEGy3pridTdb1V6gb2Vu6eX6MnjzO09zF3oIdZN7L0ueOlzpMBc15DYaLMaQtSvovNWdYseGY1evIn9RiJCmWoo7BL0TVk2nndgjeTyZeIheKKE2yfllToThlKIjxW/hsTmRl0ZOv6IaNioF1fbqnQDo8f3YEjOZpavV4ZulM9zD7L+PK/4BUrZU6EIm/jaKiTdMvkix5C596BzXerllKX2QQAsu4iTUCZpEZcaly9ygI7qmPnWk5tEEOhmPwgY1TE5PmY9ubHFmUMihtmNjqkFsydxGXPkZKFhrOWHwwxjOB6RsyJAraA1aanHnONj4Zw1RMO247/yoQ/p3/2O79D/7t1fo1/4rd/Wp9rFG/0pseefev/79ce+9uv1b3zNX9NPvO8f6eXLl/5G3l+7z3fvb8gtenQ9+Syh+IiZ4ppRL55xT8UX6DqHcix0K8Xt5iie6LrEjLSp+Igt2u9rVld5i7hJ6YWWXOzhWvzSC9Gw4gvsNZtxAt3GuuI9rOIjLuJe72rcyavxlbrKc0mO4gt0XQY9LfQZt5tjEXdd8Qx6Kj6iQzlSn9Ulz0ibio+Y0ZW6ysu4p+ILdJ1DORa6leJ2cxRPdF1iRtpUfMQW7e/XrK7yFnGT0gstudjDtfilF6JhxRfYazbjBLqNdcV7+Hg/OUtbnUvhrvNZqdtV77pd/Z1U/RJdl2i9RvERF/FZXeUt4ialF1ryy+nhWvzSC9Gw4gvsNZtxAt3GuuI9/Bn7fi7u3+dZ51K4iJuUXmjJD8/DtfilF6JhxRfYazbjBLqNdcV7+Hh+nKWtzqVw1/ms1O2qd92u/k6qfomuS7Reo/iIi/isrvIWcZPSCy355fRwLX7phWhY8QX2ms04gW5jXfEePt5PztJW51K463xW6nbVu25XfydVv0TXJVqvUXzERXxWV3mLuEnphZb8cnq4Fr/0QjSs+AJ7zWacQLexrngPH+8nZ2mrcyncdT4rdbvqXberv5OqX6LrEq3XKD7iIj6rq7xF3KT0Qkt+OT1ci196IRpWfIG9ZjNOoNtYV7yHj/eTs7TVuRTeOh/yTrM/z4FTU4iPFS9Ek9dLXJkqr9ApZDdj9iuz0JbcoexO5tlOk8bzPuvO9jr5F0Us2iU8s15HrKW2PuamV8Z6QqqePKY1aHhel4jvx+BByCRHy2dFBzwyBuLkLk08nJeso30392zuPulfIm3vN1ZzlXu6owfc5mHiAMPEY8HZMKHJMsFsG9k/PVpGYy7onYqPOK8gG76GrY7eZ1vTWv05p/XKOc/A3oT2GSSDC2u9kSpcypkTbevhTTr9TfjbTNx8ohOQDfmMFwixucSxtgo1eJO5OP0JWZeKcKWHdc8W0WzFU/RUvJCNWXZBzg1dl/oKIhFL7CUTrIpTdHQqm/shduawtpP5UpfxprS557u0uN0cxcE033uio/dgrkCB69gXsEBio5Hk9dQfD/mkgITA5Ek8mXjkUjmZeDjAsJcjJwsN8/zs0gvjnQHTyKoY/palnp2yrEpGdJoHqoHMdP3rCnTiFj1KSqyp9OQQLEmfil9D1iOO9bIJShuRBDSs/Dnib1nVEC9/D9Y+qbvHqvftGl6ts/Xn53IP/wzhDbJm4jHw0kGbl8ocP8NCSx6N0amZJecwS9wfHjlriIZVHB8bOZoNGbObS+AvDOIgUGaauVeRZCd0mPIt5UDn84lxmCQk+v6IwcuKj1iNUp/VJc/JGUYP0SuxSWdu0cNqStvojTrPw8+UZ2cz8ejc5d6/x4yjYT3XQX5ONEMvm8etea9OdR/7XuClOf+Txf/Kl36l/m/f/Lf04Y9/PLf5qTC97b+I/b1PfEL/9rd/h/7Y13y93vuP/AUsv2H3N+95uJuYUSnjfkJ+N8SV3M4mOsbI+FHXzs8Hsji/41yOc+kvRH5OeD9Gbo2R8eN9Od6X8f0YOS+L7XhffAgeeQ6gjZH8+Bwdn6PxczNyXhbb8b74EDzyHEAbI/n+z5H68eqo4/TUzkHScS7KK98LexPaZyQ/3jPlOfhAjvfFh+AxnUc/kA7tnI73pZ0D52Rj5Hkd5/IZcS4860c/D/4DOF6Xdk4b70v2D4UTy/zHdzN+so/J2Ey+KrdhTLFwTO4ZXtugM5eSW7jAWW4Ea9nI063rNEvAP+UaonZmF3xYT7mmlPuSL2qBjprQ/VMPJGW+pwjzNFmzL83QvtfTdJ3sYYatET2Q6Mm9U7ErefLYRs0uEudrwQlf4lIJr9LqgnSzdZQj8nXqKONJXGv54Wg4eLaTFXXDx4qfUVyLMzgpi+TLz85zH3TGjXMYagtbvde4vJ9LjipFOJMxoXydrBs8eD+zzjmm6pAYEUbbhJpx+2FDmaG4nA9owmRq/GRUu6a4G6QyIqK1Ka/4DCuGNJnXWPhzTsA9AVt5DU9qKONJeS6eTRhiyrgnD3E1PBGCGk/Gk9EwGy1PqeOzbZ5Z+pJ1ajD8K5YFJ+VVPu9M+lbX0LIX8Oy6Hmdtfk5YFDFkUFwmHjrzU3NTlKgLlJAvTzlyEjLG/ZGHL1/5nvV9EnN2htaxrddi+JjO+Q4ELOTLk4eSn6REtYv18DJuZxVLdJzaxc+2is0Rv6xqwLkRh28hMYw4e8bH4HPEx0rHx+BbdcRGqxp06jC0WzbPw8cua/J5uvWETknf58lzd0hnLgX/xBqiYeGMkw0f4+urkCZFvuCG1E52itvNZzjnaCNHo07C47OeRtoto/+UQw8bnEZXcZ5nnz7UYFWXvkkemJH7y/fYPlrGqYUnESk5WVriPE/KzyPJizwJKafUpZYnNd09cn2pcWmOEaEIm2zhUFoon3vMOX5YX0M0jPip5xQ3Ct3IOmHs/I3TC33Hf/sP9D/+T/+i/vT3fr9evHiht/vFm/y23ePX//RP61/6ki/Tt/zsz+m1F2/483Bqe+VrcLyr6Fy+tL2Z54RFn6Mu/xMDH8sSj3NZnocPKN+b41yOc/E74Ndh/RwcyPek0LnHzyUfhsdxLj4Ej8U5jPx4X9Y/V8e5HOfid8Afl/VzcGDxuXLu8XPXh+JxnIsPwWNxDiP/pL0vx7/nLJ7L8RzWf74d53Kci98B/9haPwcHPpU+R+wV4w8h7/112rfqH5oeL9NbPQ96Y87g1M528oqYyy9io1Z5oM37zD7uu0TXWbCcW1kidZhzWI88ozfB3MTmDbMTpySnmS77bmmshfW4e2Sdu19HamyZb3Ry+xsqc5+e8I7uqfybSN5c+jemSkv0s/N5yuvloa0i/ZzsgZe55OWaKBXYRiLesavw+Ds0dEFp9agwsEWYm1XGZRylouQ2To+zoWHE140Oee9VhDCdSZJW6N3DOklGCdoZ8ZbrLeNmTuGZ0mCBFvy4neAVnIMzcf9hN7l0XqLP0nu91K1MxWMzuM11rJH3jjPmez/I3k2D5Dfel+rRK87g9bL+rJw9Yo1V+YRZ43tp4WRMWeHJI7eX6Jwz4g11i7iJB1mGPAL889lmW5a6adRnNpvOJlZ2oxNd57m1cCkL3ubOWNQVB2nV0TnZb4E+F4eb7gXte0CvmGscXc2z6MGi52bOzUPlZwRrJ3f4Aq1l8QzttmZ+1yYfZ0yEj0YNVvpW3aiTT92ozzk+xlkUtjrmtufSC4mQ37DlwFkLI6+pzWsz2c1r85njUd/0mlHLB+EcezPn2zn5827wY4F7TRMPP5HO8Vxo5hzHk8P4GdO5m6M4ZI/hgiQjcm8YeuXtwaqpOmq6IXVj3/NlTwhpznUO7jLe9NRwnWPwTeH4jgCEjlk/41XnAg/n53vd95rJLpwhGXmIFM50ZR1R8vsCdpV5Z04G0ln3WlMfVBd54C3y0GxTvX32QSlntB/dYet9cRMPtyXHOzDx6Pyk33/9NX3xe35Y//wXfbG++Wd+hpt629rsi9i3zx5/5cMf1h/9q1+rf/87/7Y+9LGPSf7GW1yvAPN9cJ9C2u7pX/mFb3Xd3v5jXu2vcIxv8cov3Mob9covHOOvmtc6hXv7V37hW123t/+YV/srHONbvPILt/JGvfILx/ir5rVO4d7+lV/4Vtft7T/m1f4Kx/gWr/zCrbxRr/zCMf6qea1TuLd/5Re+1XV7+495tb/CMb7FK79wK2/UK79wjL9qXusU7u1f+YVvdd3e/mNe7a9wjG/xyi/cyhv1yi8c46+a1zqFe/tXfuFbXbe3/5hX+ysc41u88gu38ka98gvH+KvmtU7h3v6VX/hW1+3tP+bV/grH+Bav/MKtvFGv/MIx/qp5rVO4t3/lF77VdXv7j3m1v8IxvsUrv3Arb9Qrv3CMv2pe6xTu7V/5hW913d7+Y17tr3CMb/GT/AcZz/jvxVv7uKXXfRXeyq945ReWfgsrv/BW/puN1zqFe/tVfuFbXbe3/5hX+yuc4n73rv05TOUXTnXpbEzuWfmFZIanV2OhyF7R0OuZSk+RgIiHvGrOSt2Y/5PGM7R7dWQdzckCu5W+id5Uxly3H4MqRQRVstMNiE6Nkv3Q2pXn70Ch3cuR/S0nuo/xpNBpQsfMGcrJOeLaj2SGa4OyjtFRRuUVObM2Xhli+eCc45MPyn2I7zGNl+/V5UqTL7jhzCFlrCCHwqa8ImctOBqmfp0KLUYwSRGFyguKUyiHs84oiw1C4aSIMNpWUI7IOshzFFdyO3tR4WTGNXTM/U7OZZ1CqvbYyUlzcysr0oRql1dJpxBCXaJFD8mTh7juRhd4iHUX6GZww2KgzS2DCDgzPNmfm8zXDBm9kDbUFZa+jY5489GbbGK4o82pylT7YJrO11y+5p8rynO2h7Ihjs0j+QxPjnN/J/H7H0+MjNspdI6ZRwl7kJxLy3Xcr9BNPcgzWGfWClZ+ofq1rIxeGYvoqatgizA3i4yF85sxm0zjXk7hyVMZ9TzjW5bbYKLAmPnX0GuE4wzl5F8nOha/RPkKG+NepMbviCHfF5eDBs2XZd9rnFyMWKF8Zb4RPSEb2pthnqU5WHmi0BYKyejJw75sMx4Dd5JHSKkz2/fAQzp5Yn+FYc6o+IgVr/xCcYVcmpPySjcUYZPN2PRIkDleRODajI5EGEPrvPQr+MHf/6j+n3/rP9e/9u6v1i/89tvz/z/2bfVF7BsvXug//O7v0b/6ZV+pn/qN3/A32/72Xb74mttggdmfhtNDyDfxWTjrl51mfIzDn7vu0ft87n0+ut7i/toBM998ro+u99x1x/3lp+rieT73c3h0veP5Hc8vfyD514U8CWPxNXz0PXu07ng/86kcP1/8XuYl5GAkAAAQAElEQVRJGNfey3pPHn3PHq2rde/FR9d77rp776vyn3ufj65X+70XH13vuevuva/Kf+59Prpe7fdefHS95667974q/7n3+eh6td978dH1nrvu3vuq/Ofe56Pr1X7vxUfXe+66e++r8lf3yW9c+P1LWfEZXq0jb8O26vg9E0YZWHY/P6nVdvQ9JJ9Q/L2TvH1LLdcJHk3zguj9T7nMzoOcM1v3qCUvMR2v1xGNqgtMUbkXJtKvo/+A2024w5cdOddmUmpukty9nSL5D0U1uxyeseauaXkohLOJV8wkTx7qm7SaLmlnJxMs3caWkV0yf85R55z+9WyajuIyjznHx4gWUod/zbZyuNU0r7OJxGZB1kG6hsSweR7PjzZ55A6sITWYw6QC/b3mxHzXLsJr74C9zl+6yCwfK0ixJQqyRwbwnA9scgpbQs5usIJeoTXvYZM2eu42OO0iWNoWUkAMw08z4ZlO27VoyfN57OHkrBm9R33U8rNHEkt2zOPFn1lqs5z5nssnh5Li4C1OS/LyITjZTyXds27PeuYMCE3dPz/wsfH+0EbbyslebWqLUghP9LY6IjnBQo4+Wcm4NzNPsDwkWMnEAdGWBnOSR3l5Ogtu4nGOm3j1JWf9UoifrdSG1Z38llMK8S1rmY/MdBzr5lq+TxYmdDJ+Pj907rTj+LODPHY/oWtfkm9M3cjAb/frRgjOSbgbW9V8ro4XGoE1I9E6ex6XT63HgTEOd2m7lUxo01TXqPLzLl/5mlJhyyTQejayn1h8HbNsyMvzpHzQ6YDEBludlcxrmG5OjXsmNaHVmWbcG+/Irx/tXfCq1uAG/7JwhTsh826hF/3RX/9H+pf/8pfrT33Lt+kTb7zR9vI2md82X8T+7sc/rj/+179Rf/XHf0KvveRx+IT8Tbhn6UDldZxDHsPxPviHFydxvA+cgh55H8R1nB+noOP8js+TuI7PA6eg4/NwfB7EdXweOAUdn4fj8yCu4/PAKej4PByfB3EdnwdOQa/k88BZzk2+4Iab/cnBruUT6xYRCvJtYJlp6rd5ZJ56n4gVHiK8NKlx6RL1wMUaLvPy2U9w24Q9ZhA5iX0iTZ48dAsjQhFr5tLUO0rOs2nnFT0v0ZN7SXOUL7gh9Tnaz3wjMeAWOt/dnBl6DHVjhehxEGv5IaW+F6dk+aLIkNqEl+KlQrKWZdIl95kgAvK1iY4x5utEBKWKAG0XKFmVZZu9ULsQ8O5FTQ1cbT/r52iZHEsiVoi8yygg8YxnD10qLi4TD02iiceZS1NI/cp494Elj8xnDgcftnmh+/SmukD5IteQscKZlm5ODq5gSjmNcYs5clL2t3sV5YscwOhxNf1mnAQ6rCKL2BgZt7OJmwEXMYjvMFLYT1rVvQqkB5YL2FlDtHvMbV7xyI+ktzChzyH9R9B7C+ouEJWvtcIRxqNI7Q6j/ZZRPo8VfwSpwegHrlkephNAnw1DTBdcvsgzZPwRdI1baKqXcMWVup1rSAxzWtbZjwhFlKn7rxbfOL3U3/i5n9P/8eu+QR997TW9XS7e2E/6Xn7sH71P/4sv+0q999d+ve2lvmI/8DgPTuB4DziF+k9IDjzeh+N94AQ+9d4Ddn18fo/ndrwHnMDxHnAKx8+D4z043gNO4HgPOIXj58HxHnzmvQc887lxAvA9SA52LZ/YzE7Ov8uc7KFsoZP/4WN6C8m5YuzBTT2yr6mTc949VW3uy+QquqtTcq370Pfpxu1vnlzzvf3M80J5QnPEH4xNIE2IY3MPd/KwT58L3osI45KzB7OP2zqfUt+JvXs4uWdjydanNDrig0Tw77e2Kdd7nB8Wq9nQSBjRIQZy2W7uAp5ttvUZeeSyWU/MDpohdUs6+Q/MqUnfwbzja0iM5GryCGpq4Gr77pmnu4ZoZc7eN9wzE89IC6QLTDFXzykrPHmcuXOSn3FxB5YHzik2lbo0Tx7nczfxyLprOCW0drmnSbtW2GMA+Y+jK31oeUegLfttojfaSnKvPY2Sx8393NX9cGw0pduERNHX0JpDnl3PHJ4WwsCJ3bBalz24uje2R53hYb065Wm70RqyBvpedBsPsg0P72yz3oH8+XEPehccYd4FdVc4e85TocB56d9EqtwYyFycvZxcr0L6zMbl7+JuucgvbqztZXyNp5Yndd6Uk1HyhwkNbnKX9jy8dNvk7r7JHDndz712a9Xri3fUyZ83QjbZUvbk4e37LlJ7HN/zq7+q//kX/2X9xPt+w3v/5I9P+hexX/wj/7X++Nd/gz740Y/KX4ErL/8iv8Aknka9uEM5io+YQbm9H658bcSd4KDHEO9V2oqrrrGu+EZ86veK4hF9pyPe6N+rNO1nZ33EVKm8io+YQU+jXtyhHMVHzKC8vb7eRtwJymuI9yptxVXXWFd8Iz71e0XxiL7TEW/071Wa9rOzPmKqVF7FR8ygp1Ev7lCO4iNmUN5eX28j7gTlNcR7lbbiqmusK74Rn/q9onhE3+mIN/r3Kk372VkfMVUqr+IjZtDTqBd3KEfxETMob6+vtxF3gvIa4r1KW3HVNdYV34hP/V5RPKLvdMQb/XuVpv3srI+YKpVX8REz6GnUizuUo/iIGZS319fbiDtBeQ3xXqWtuOoa64pvxKd+ryge0Xc64o3+vUrTfnbWR0yVyqv4iBn0NOrFHcpRfMQMytvr623EnaC8hngoVW3FVddYV3wjPvV7RfGI4/7yKIdz6Kei6byHuOoa9IipsmUUH7FFdW//KV/tiujrjdjCmvKHeK/ajKuusa74Rnxa7xXFI/pOR7zRv1dp2s/O+oipUnkVHzGDnka9uEM5io+YQXl7fb2NuBOU1xDvVdqKq66xrvhGfOr3iuIRfacj3ujfqzTtZ2d9xFSpvIqPmEFPo17coRzFR8ygvL2+3kbcCcpriPcqbcVV11hXfCM+9XtF8Yi+0xFv9O9Vmvazsz5iqlRexUfMoKdRL+5QjuIjZlDeXl9vI+4E5TXEe5W24qprrCu+EZ/6vaJ4RN/pndirNO1nrNf6FYoe6DirQ7nLnOwhWiS684hPDqY2odS40Y5lLUxKzh/CpS5fzvO8a5Ca5skje01oJ3vO0V0nrXywjFz8ERX+R2r3F4qwyTZH/JAiwtZQeZkn7pmiJbmHFIoISTMrjoReqLpSMBnRUo6mh2vDPCaUPenJc0g5LxHt0uSLvKeO+HNTdmJet626dpvu5CFIotqFjzcimg25zFTlr+EUdzCCSYoIG6i8TH0uSk2+4AFiJs0PxZynHrp8X+Q8ZzourkJ8rPiIxLDS3QWqBYZZSJ4ny3xridq8nLEd68FqMaErCGF2c9ULdNADeT3uyLU4MdYrzPfFxCP7XcUKsga+MYsK0a5Yruu4BxWt1MRDkAVKSDmddXtuEkQmJCWYrA4I7eagXNJMkuWrluciXclZ78AarUq+nOMhuiRKuJpfrcDKZoJjjDEOD7cLB0ezNA1ikCUWkzsor1IKtRohikkVj563B0NyNrN87UFyMKe7klnb6ESOE3ua+fCzhc4+vTpXw6eOISnzFJpQUuhJQlBIu0y+yDVk/hJbpM26iCuvcTmy59rcp8U1PtayQOanwyRd5Q5GZBdJRvvRccHRbBFEwyGbeRvdb8SzuYeT+ghr8hXCiTZJHZOLK9SkhhAvZ+nMTTyKSyYejQeeC87ocHLQJimC6Bpak/Q0j4fyO8c/+tVfq6/6sR939JM7/KZ+cjbwiddf15/4hm/S5/2dH9Br/X+vOfx1t8/HX7776262ZQ5MVnzEShj14rP4vP+03iyebtUVWlytm8Wdcrlvx7Mug9K0nnVxFeJjxUckho16cWKYea5nhE7rQbCua0THVusqz/EcxWeYdRnUcX+zcxFXcXys+IjEMOt5nkbo8fz6zwEfxuq59HNyuI3iM8y6Fj3ez9m55JEUT+Kp+IgO5bCe52mEH+/n8X7yHkzW34v5ry/5vvSE6X0Z83p8XpdS5SXxVHxEh3JYz/WM8Gk9CNb1i3UcW62rfMdzFJ9h1mVQx8+X2bmIqzg+VnxEYpj1PE8j9Hh+n+I/X/wc83nyMDFz4Pj8nZTnUueRh+Kp+AwzzyHG9HmYxdEnG/XilVB8xFk81+vxab1ZPN0en56jxdW6ynM8R/EZZl0Gdfz8nJ2LuIrjY8VHJIZZz/M0Qo/nd+IY0lbPpZ9TJjAVn2HWEbNN5zmLWz6PUS9eGcVHnMVzvR6f1pvF0+3xT5vP33g/I/dNr55L5Tm+Pk7t5yx/pcIJ03n2upO1a+ZwVm7ljPF6Hvk3fRzMPRtZbtUqZmQh1gGpw5Bvmf9sMZelNphcUGvZnWJoE3eeh/+8KgdLpjHN9eJoadmEv4Viq6ARue75jKx2tvn94GPn6ODR0H3ZfIDduL/kbAatcCpPwWxESznOevO4jwzQzU5TORW8XMsqA34NiWHkne+t9Ufbsqohjo+ln2dgNqF9RgZx1q3CW1hVxM/79B2zjkWeH4cBJbcQrfiiziJ36VI/LrzWCy97uRCE283shrhUGWvUYiOO8XODHqFPs/bMum9IbuyJmzC/J3xsnlwtRqwc9HkNnG0mOuledEkOjoLaMsS5P+elF7I+cTD3RsBCfo7wR3OMXCCReJI2UZde6UaPlHIy8fALkCxxfO5n7hwne2TetB5Ct9xzS1sLLzSnTRwf621Sb4uU2tEJ+X5Abdxfrmnd9FySxFPpveN2QiXOEf/kX49OvdHJvtI0Xafujaie13T2nPuc9qHNq+W18GVd63e+jznHx1rt3nm5nvq+tXnl+80ytrnPrfGupObqhlbIc7C4XUZa3YezkoMu7cOFXW15cEL3IWdIFca9YvirNmvNu1XL42PFJ6TJrAaaeTjWWWvOkbMWx3Fg4kk8oWchPsTG4ZFYiI85lPfXddZK7tI8M8dX0fHM6/GprnOHPUw8zvVNOtfJ//5nk6/Mu4W+qcwDbX7T2q8zXsH7J3Tm1mhn3dB+nWoJ+d3j/+87v1t/8lu+VS9evCD8SbFPyhexv/mRj+hzv+qr9QO//Kvt8OPJx+jDNMqe3mIM9w+Fl3qS7sB45rpHz+G59/noesf9rb9/j57nc9cdz+94fsfPz/OvI8fn79V+Ho6fL6/2PI/389We5/F+vtrzPN7PV3uen6nv5637fu737NH1bt3HVvzR9Z67bmv/t/Tn3uej6926j634o+s9d93W/m/pq/v0n61kXaHOv69O3TwcC4X/lWP956QDEvEy58PDGAq71NnM6RnWrpkLrmZITz3esHo+uT9K8ghFbJi63pGaiJDM7zH+pgcm10aEoRk9IuzLZpy4fSumzLaBa+ARzuFefV9hzPvDR5+jnAdPDMk4tzDH5trCdz+5v9xjjmEeqYe0ik/Ww7Yfgz62UEgDhvnTin7OC0dDyvmMsVEXPW8LWQtbxH3Pcl07i7BrS94R3+s5IM0wUmcO62EWFxhWWU9G/ETWC7MJQyJuRsm0NgAAEABJREFUrTDM8z0z4qeO75rwHmID833JOFVeufeU86XweJLuQffK/AW6R/Z7UhiDWLh3oTUJvm3hOHbOe5KsyT0ikTkk+2ErxH+Cez18jSjUkO5AcsW6vVf0WpC1MPyr5trsA9oinG3Tlimcbit0XtiPyDljeDI38YBFoiePEP9oEX9KXb4X9OiIj0WEwLKIsNvMgcm3olv25AxsPe/J7UKq9WcYEa4MyejJw75sq9x9qCV+Fce84k+ubOaFpOzxZAzbdQznhqtl1FUMaRYP58eMy1wXnLWvWUhZcxvDedie/AhndsufE+k/KcK69xlxG5+c5wqFkex1fJIcX1p07T4Mr4TJeNW8d80swlW2ubbwFW5nGzDMI0Iyai9qyIfzM7CMs8BfIDVPCuuReuPKNZ90CyNCsbsuJOfL+REh/pHRokdIsl3jxLDKsx9934n4mEIBVtw4vmcna9/yc39f/+KXfYV+8/d+T5+My6f7vMv+7Pt/U//rr/gq/dJv/xN/Tc3X0l6/f1Ptr6pNPD41+XE/x3Pzy+txnIMPweM4Bx+Cx3EOPgSP4xx8CB7HOfgQPI5z8CF4HOfgQ/A4zsGH4HGcgw/B4zgHH4LHcQ4+BI/jHHwIHsc5+BA83l7ncPz7/5t5HtTOzY/37j8PomZu9IMv0H/mBLfZ4++B3Gcu8ug17e/cMKdWPefogGneyk3MvTLdZzf71h7cNnNBDP0ubHeaf9PEjS6Rj4Bz6Ou4ws3zpMAd5rrMopa6m0i2izzwvHoDatOrwBqiea/OY4ZRD97mZLrQo+UXpxK/YfOYH7O8Dc4gF2HqCxoyxpRyTlYL23oWyJis+Ca6nGdKActmHk7qMPe1j4ec6IdMDXd8D1KbHwqcqdnYfIOzQeoW6Nzss4EZyxcyK/dN7pWJhbP7T918jk7zSHGBzkl+N3Kq2S6Pih7cRmLvdcv34+kNdhbMG7okhzWP7PMYch+uzJGT7+cWemVSbDzmDrgPWxYycYiJXmM3OpdNGM6jhDVEw8gGb1nlvQqkB8a5ryMqD5RdNcQjvyEahgK2/LnXFLKb1+ZHOY8kf364wW70s8u6Pdi25xvwAs63Y+WW75TMfQSpmVlfiv1my0e42y3qixuzpzHjxi1eOilYPt8s8oZW8HqcU5zXtY5tDfSKX+pEyGv9H4i7/aK+8+pLDEMGdfLPfkhHbnV8z37pt/6J/vCXfoV+7H3vY0PPas/6Rey3/uzf1//h675eH/r4J9pN+pvodA7MY9BxDsc5cAJ3vQcuOPJ9CB7HOfgQPI5z8CF4HOfgQ/A4zsGH4HGcgw/B4zgHH4LHcQ4+BI/jHHwIHsc5+BA8jnPwIXgc5+BD8DjOwYfgcZyDD8HjOc6BNTAvt/vPRchdmP/wLXnHRb9wW5vjcY852UOr5v6pz9GCqXYZ+3C+4Y6h1ltaovtcrCld5khLTbrCQyEpIpT/zBE/eqxQXCbAXUaNzT3llbSJ8kWeIYf9O5GKEP9Q2JA5oF2PjuoYkj3lVT6IAJbJWc0Pe7A7LSRx74XyhW/QiGiTqMkjrUy+8A2L+MQdjGCSAPmKGLlFD2RD5kWEwiQiZmg/+TbKcZfpYVSoXWtoLfvPsWW/mTlbuoG7etbVHRDMPE8e4noEqWHdBbpZ8h3IPpymBVaxfJU/okNZY91D+I9huDR6/Qb2G4zocYOLBJV90ID7Jm3WBZduu1AiVVyVvxQcycBOJHduLntT/dbqNXSMzkPtiolHCjFxpbfFNV0xec15lOfzdfF1DLV4R92B3p6zFcHM116RinQN5Yu4IfPuQXJnRhubh7IVjs3b2c8lLfKlxuXLvTzf5Op5hREWMIQVjA1dqTOHJ1vnJjlyshwb+puPS611JIrLrpqovMxj4HM9gqhthr/zsY/r3/jqv6avfO/z/v/G8kbm3t7q6S+950f073zHd+pjr73uL61PbTm+lsY7kFM4zuV4D473gBM43gNO4e3984AdHs+JUzie0/EeHO8BJ3C8B5zC8fPgeA+O94ATON4DTuH4eXC8B8d7wAnc8x6Qi91TR+7C+p8zqeOinzVzzxkFKQXL7ubVr6M6GnAvzQtkbEDTuwd75kYmxLHRP3X7NE1uJ9Gah38+5chpD8+/SeKm9OBvtCR68vA9oriVG3l4pUeHq2noddzUTeCG5GsYFp3j2avnvAdbRdsz+fs4mW2Jlr/Fl33Jvdfy3quIJfHXEI2zSdzazw6dM/caAK02kaDNqZ5b3/Ze2HcRd964vYk75j2aMkOyNu8Rj8A96C6kzxo1mrp35pGxBfaUByFbzWqvcgc9cgtVkryIcS8n71HzMm3QAA8sGzl6aXPsfoZzsmD0ON9fkqZ7Tj2lnKwkevKooN+OdOuRLdAlyQv9Eaf0zRrtclEascAqOiv1K+hQG7cS1+Joc6MT/FUiveZ2T39yMerBMvhba/wYSPMyiV460c9qN1I7zy/e0dCHmzsv34dU4Di3kBys8vB3mN/hzKLslpE4zyn+CFKD0Q8crfbFWXDIiSS54IKX/laie3vpfC6Jxd9qDL32xkv9h9/9PfrzP/j3vNjzjGf5IvY//t7v1zt/4If0Ih+ob8zfQHuWDlRexznkMRzvQ/9peLwPx/vACRzvAaeg4+fC8XNBXBECjvfheB+O98AncPz64EPwOM7Bh+BxnIMPweM4Bx+Cx3EOPgSP4xx8CB5v53Ngb2vmbd/9+z1qMPptITEbv5Mqy1RP+3koMj8SVf06nrlwL01qmnSBuvPyklJ42DZRUuZJDZ3rYZIjp9s8XFvmEjf06FrnkrlNStTeK3pioicaa47E4WvYNYCaPej+7ubM6BX3onrdiOt9Qsr8u9B7nIrki2JDakzJc7J6xrNn2WM37+sBLtMmErTN+0aEAi0xFGGTbULBZGpDV7sQ8O5FBVU20Jb1c3SIHEsqzBztvLLQuWcsz2KOBTfxEEuJy8RDE5fmrrgyjtNtyaPnNwznPGxV6B7ZtPgaVs6IzvVQ1suXiYfmXFwp2jF6aBm34iGegzEULW7AXZh8oRtSl9TLkhK6y5zsIXpI9jy2USJFXJlnZxURMcevFpBzw9rG3Ig8w9V+98TJxe7pS+41o99bYxxDmu8/0dtILL4HvbWY5xW/wEhFzlVecJxbSA5Wefh3GGW3jHbznOKPIDUY/cAty4N2UiJJ3ed87OrZUGKpnHJdqXHplSA9MfkCy0zp/9JfRPOd5Z/+vu9HecvtLf8i9gt/6O/p3T/6Y+K/jvLUbqi+kD3wOA9O4HgPOAUdn4/+n74c78PxPnACx3vAKRw/F4734HgPOIFP3nvA6sfn8Dj/4z3gBI73gFM4fh4c78HxHnACr+I9oMeaPdKfGox+W0gMc5x/63zM8u9z+Y/sOrpf9hmRNRywnP+Kv4mVZ3RTZv+MabBn3uy7tbabsvOswydvF7rKRfyZ3nXz9p3nlh5u7vnqqJRET1l7DelGvCOQZm0PZn/v0YdNhe/K3n7OEq2OmrnRqUVbvPHmz/P2+W1TrvZoL5B74xPYQqcwCJft5i7guWZ7n5FHLpv1xOygGVK3pJP/4J6a9B3kjhu3t8bRSK4mj6CmBq627555otcwY07fNdwz80b0Kl2qdkk9eTiYI6cFd6/ku9Fn51waUZfmyeN87iYeeRK3MJPodyvxSpwQfR5HV/rQeDdaH7jv0FryTfTGScWaS/p9VrVGt2BRgwlr0smuxRw5XeWt1PNsZIH5GqLdsNyHy9kL8Mow78Ydl+8TKjtaRyLkb6HbeRA1vLKdzvvxjnAkZ/N+nHDWB+5dZO6dyP45gyvmFC/svsscy6k9gtRg7uuRbYzsv3zwTXG3X9QXN9I7wWuCmzyDTE50M5+4j8A+BW+au1Xvg5duTtUf1b4HXoba5A1ZzJHT/dx7b616/QpH4n/J99/9ju90/7d2vKVfxH7lj/64/rO/98P5i0behn+xXsUUPR1xH4LHeA6Wcox68Qx6Kj6iQzlGvXgGPRUf0aEco148g56Kj+hQjlEvnkFPxUd0KMeoF8+gp+IjOpRj1Itn0FPxER3KMerFM+ip+IgO5Rj14hn0VHxEh3KMevEMeio+okM5Rr14Bj0VH9GhHKNePIOeio/oUI5RL55BT8VHdCjHqBfPoKfiIzqUY9SLZ9BT8REdyjHqxTPoqfiIDuUY9eIZ9FR8RIdyjHrxDHoqPqJDOUa9eAY9FR/RoRyjXjyDnoqP6FCOUS+eQU/FR3Qox6gXz6Cn4iM6lGPUi2fQU/ERHcox6sUz6Kn4iA7lGPXiGfRUfESHcox68Qx6Kj6iQzlGvXgGPRUf0aEco148g56Kj+hQjlEvnkFPxUd0KMeoF8+gp+IjOpRj1Itn0FPxER3KMerFM+ip+IgO5Rj14hn0VHxEh3KMevEMeio+okM5Rr14Bj0VH9GhHKNePIOeio/oUI5RL55BT8VHdCjHqBfPoKfiIzqUY9SLZ9BT8REdyjHqxTPoqfiIDuUY9eIZ9FR8RIdyjHrxDHoqPqJDOUa9eAY9FR/RoRyjXjyDnoqP6FCOUS+eQU/FR3Qox6gXz6Cn4iM6lGPUi2fQU/ERHcox6sUz6Kn4iA7lGPXiGfRUfEL+M13rNUa9+BFvJ1DnMWKLSqNeXP0qPmIPH/X9fTzOp70RdQ6N6Xg/XuX74V6Pnq82ruo3oFfSq7Vo/bxOeCuT2fGQ5XUj1wkeGTeVINp3ZV+nrqL7pD5Hcr2AJc9SxqVLlJQ5njwUEcp/5oh/Ya5LTb7Cds9wvmtbhX2vqOT2JyRqDsjokS5+OpOQTBd6izM3i8xgDsl+2MCy4g3lK66YQxv1GvQbPBfx5CHuPVHtwscbEc2GXGaq8sFN7mAEkxQRNlB5mSrsgQaByU0iQrGGVgPLuL0JhaqIUF5bmEFPm/FerzniD5b11grd8tGRLVw8oX2GuwOLnSCk7skDuh535FqcGOutYq/N2JZP0LGri5NzxQhRv0D3XHATD015Em5OkR5znHm6OTnasd9oRHHJQSVtkgxv0oYOUDqOKC6LHpriEq4WVyZYeQSpmZvbXCxAfK4XR8OKj6ip0xhZ8uh5ezAkZ4dNvsLGeJU4PWs33eV7L5l3gdK6Hl13XPbF12Eh2d9n8kW+IWvuQXIx13tkudFD5YMXHGFm3Bd5ZQsuaZXLFz2AjuqY+dYvuRMcDAJGdUyOj1lPbtwXJyskajG7kRhSIjO+fBlz5LTkZprnO2XBxWUxR04WGgZ1ZgKDOSepc51Cf+0nfkp/5nv/jt7Kizfvsv8rUL71Z39Of+b7vl8vTy/dzd86y1b+iMSwUS9ODCs+IjFs1IsTw4qPSAwb9eLEsOIjEsNGvTgxrPiIxLBRL04MKz4iMWzUixPDio9IDBv14sSw4iMSw0a9ODGs+IjEsFEvTgwrPiIxbNSLE8OKj0gMG/XixLDiIxLDRr04Maz4iMSwUS9ODCs+IjFs1IsTw4qPSGmujNkAABAASURBVAwb9eLEsOIjEsNGvTgxrPiIxLBRL04MKz4iMWzUixPDio9IDBv14sSw4iMSw0a9ODGs+IjEsFEvTgwrPiIxbNSLE8OKj0gMG/XixLDiIxLDRr04Maz4iMSwUS9ODCs+IjFs1IsTw4qPSAwb9eLEsOIjEsNGvTgxrPiIxLBRL04MKz4iMWzUixPDio9IDBv14sSw4iMSw0a9ODGs+IjEsFEvTgwrPiIxbNSLE8OKj0gMG/XixLDiIxLDRr04Maz4iMSwUS9ODCs+IjFs1IsTw4qPSAwb9eLEsOIjEsNGvTgxrPiIxLBRL04MKz4iMWzUixPDio9IDBv14sSw4iMSw0a9ODGs+IjEsFEvTgwrPiIxbNSLE8OKj0gMG/XixLDiIxLDRr04Maz4iMSwUS9ODCs+IjFs1IsTw4qPSAwb9eLEsOIjEsNGvTgxrPiIxLBRL04MKz4iMWzUixPDio9IDBv14sSw4iMSw0a9ODGs+IjEsFEvTgwrPiIxbNSLE8OKj0gMG/XixLDiIxLDRr04Maz4iMSwUS9ODCs+IjFs1IsTw4qPSAwrfURi2KgXJ4YVH5EYNurFiWHFRySGjXpxYljxEYlho16cGFZ8RGLYqBcnhhUfkRg26sWJYcVHJIaNenFiWPERiWGjXpwYVnxEYtioFyeGFR+RGDbqxYlhxRP950aJ/nMjYljxEYlhpeOvWcUH5G95rBl/C2NNL207zv+wnfftdSo38ZSz2t/omfnea2pztE//ey279nW8kLtYgdvoNV8necvIeZFvZeL23cXpzLa8L9/jHPG9xmmO1MGNLj7/OeBe7tpW53dBtuRz9BmjZz90OGa/tEQ0bNSL+54yz/e0ilvx0vdi69+y75uV9+578BnnmYyY+3Z8QFYh/25kPa/B81Ri632yn/1G7Ouyzsm1C/QzOmGp+wwmPLkK3nrLOr0v0FmreuW7d8YXyLMdLPdsrbD6PoDsnDXvQq+7N5/e2Fo+2qOm8Fl7H/TWGqKVcS7lg3CsfCP7yF5dT249NWNyYtiCt+dw4plZV8eJo9lOttwn6B7JjbKdXoHRR6yN5RptX6kV9zrCkq+cHzH/dBM90nePu5GauXmdqR8+RnwN0bBbcXKu2Vb9mo5Wdq3nq4nx3C/MZ7zQfF7JL9Bvip/daa5TC0889Zn7Yb8gNvfnvPR7kNwdVp9P7zffe+8ssfgcx1jxV4H0wFgPLGN/+GD+/OVcuhWfkPvtMZ913sca0m9Nz7Wp732Kj/hQvXtWn6yf8dRn3J/tv/jDP6x3//hP2ntrxlvyRez3/9Iv69/7ru/e9f8J69vVyd+gF+Ztmt/Cyi+8lV/xyi8s/RZWfuGt/IpXfmHpt7DyC2/lV7zyC0u/hZVfeCu/4pVfWPotrPxC8nU8d9V5FB7n4hPwe1HnUWhVx/sSx/siX34/PGv+PtR7UiiulTzkoy7yGObnkMLsvOocC8f4Fq/8wq28Ua/8wjG+xSu/cCtv1Cu/cIxv8cov3Mob9covHONbvPILt/JGvfILx/gWr/zCrbxRr/zCMb7FK79wK2/UK79wjG/xyi/cyhv1yi8c41u88gu38ka98gvH+Bav/MKtvFGv/MIxvsUrv3Arb9Qrv3CMb/HKL9zKG/XKLxzjW7zyC7fyRr3yC8f4Fq/8wq28Ua/8wjG+xSu/cCtv1Cu/cIxv8cov3Mob9covHONbvPILt/JGvfILx/gWr/zCrbxRr/zCMb7FK79wK2/UK79wjG/xyi/cyhv1yi8c41u88gu38ka98gvH+Bav/MKtvFGv/MIxvsUrv3Arb9Qrv3CMb/HKL9zKG/XKLxzjW7zyC+d5i99/8nvPmVV+4WZdBmrq/36kjvQjlOjf83aMCGdoYfLFWoYc4Xk0S4uaCDKsduTPtVAiQh6X1lPDqJzsdOxg4fpgj3OjrtaiZ/kgnUByiFEHYqWB85yR00MkyBFjGCM8p0kR+B2lxuUr1P5d1W6ua7w53OskP7sZylzmDeXLjT0kTx6J9k9iPdd2NHhkwiq2SJtPrneS9xvd20L1uPI65cy66vp6XUgZBzVcaKuW9+xkgoaTkfUKLXlY9KzsLl8x80z7oA4XDBzbBbKexQimlkA+DUFkq5oQYnO2tVD+k8GQZhjyP+aeZdCESUJ52WeN0wxLX0V3Sd2YdYl+9q6XfU0oX17DI7XULXm0uvbs8C2tDAqRQwF0q3yw9ERPHiJ5RPki3+D3TKSIK/NwuhVv2OYeSkDZY5ncpxMF+HPEH8055E5mnhslr/vp5mTB6CFyuDfq5KsQveLqJDoWB8kvy0cUEmnyldwIx5+FUCcr/SoSzAq/K27ImjIyLlFqugTW/RWKiw2BJGxg5jt+6ibjps36ncS7yT4bmnrUDWzjep1Lc9xTR+4tY29Ly2V2TG2f59qxhKO4MM4ut+TJQ+aZswOVVxbZC1fIVviUvvIKz2Xs7/wM2LOcqbzIwVlHcudG5qbRohvv5NxyuR7L+vJBhI5ZY16Ydea3sPJrr1M+taPlYXtB48mJpxnKnNHQORBgwFbXz3Ul3urly0EP9fo3X+c1Z/3EdYW/PEn/wX/5t/U3f/bnyHzl9vSqO/7sBz6gP/Ut36aPvf6679S7Z4H8htnOgPzXC1YXeVkx5LVv0p3Z9aMuT2lxbj4dH9Olnko/NyeQdtT5PI5z4TXIU8CZ3otUfD4pbOCn2edvcf/c93F/+RYc5+L3P0/CyHtx/PzM08j3Ir3jXPK1mL8Xx7nweuQp4Eznk8rxvkznkY7P4zgXXpM8BZw8Fj5Pqfh8UtjA49fpPKXFuXFex7kc58J7cHyO2ntwfB7aOfA+1HsBvq3PhZ/53e7eJzdn4++5GDzO958effn6Y4boZfV3MIqDaxo6LRK9ykuT9GeYdRNvP6pN81EU8od86btHIZqpC3JenVhrDLT1XOZg9lpBemfMxYnOmepKW8Gsm3Sfrotf+hx5PuvGPk7KOue61MOLTbOdK6OVOD+dhievl4e3ijQjw7m45HRsSpu9q1Q72m96VRYSz3Nxn3MGKhku80BvOSYecAytZbYZrXnMzchBn9uaVnFvw4VeexL6ggAaCYXWnDzNyGWI+OB8PXjpiZ7ac3UnnkFyspTPFA95gf6D8qzxXtrngf3azNGn96XzjLgJsfZcZfBCi6ZkWXCeZxISnNjQvXB6ll3qbc5PzegiD2vkwtOc6oFqWIw1zQ16Tosy0wYRH+Q8weSePLJsjtQkd2Lhom6mVxzkXkCH89bx87NlAX/L6D2POZ1TyH3hJ5kndJ99jrHSSCG2huSMOnu4zO935IL0XARmnjWQdwiErqJvgN4uJTzZmnaRY8Eja/IwvEhbv6sA0QGd5lU9Znq58vufvcSVqp2G2dusxdFQGs61ye8LkZVl7CWdUqhFWMfKav1aXmXC0BuvzIZtJqO8k/jctnwqznbKPTXeZurOxnM4MzrMWePUlVr+iPM4x4LxboD87CjMz4OJh3fm3bnRFEcx514WcetZZ5z0aUEXWGen7mb1zC81hzN3iVSQi1rYeqG0KF6zM588nG7sM5fonP2OfK6VP2LWeMHS4dmSyTocyPVwup75A+8h1GZOyvubYd63+RzzubDQTK+6ylty2luZ8sny6uZWIU6AG7Iv0pk7zYEzJ4V3ASRzDelbdW+8eKH/z7d/h97zq7/mPq92vNIvYj/4kY/q3/zGv6GPvv5a26W/IU/nwDwGHedwnAMncLwHnIKOz0P+JzjHOXxGfh6k4/0/3n9xHe8/p6Dj83B8HsR1fB44BR2fh+PzIK7j88Ap6Pg8HJ8Hce39PJA7tyt1nOxD5iIPLS0a93rh9SOi8aeOIVm6NKlp0oRyru64pr6uSb/QfZLPcR4rfzeGImyZD9rgC1PLiTPa0+7LdRJTN/dOvony5dyM283a+9DVrgpbqwtDmIVRHaPjmeMpr/BcZteZmgyvxWLSQtrvZ7InjyySL3zDBUfrIikY0hqiYRdxixFMUkSh8oLirGFEKByMiBnaT34dXSY5T1z3ooIq2xpay35zdOpUg3+vhbKly8LGuIoOekieQsrL7mPoQg+xfqK73IWV7Drhj4h2xViXOlIex3BpSG4WCiNjAy1nygp2ifCbsJUuSHRcRYlQThmXGpfk+1FeF4FUpT06OXOTL7hhV/2ePA2dovNQu2LikUJMXOmt8dD8WjJllWbXI3GOd5d5tZYXStQd6D06WxHMfE0WqUjXUL6IGzLvHiQXq3r8bkjdgGyNY/P29DCXtKiXGpcv9/Z8Nxd1NO0WCPgbeF88dyRN/ewqPNkS5cu+hzqPjsVHvDf+2hsv/B3nN+uXP/QhvcqLN+yV9Hvd3xb/sa/7en3wox/1l8v+1pmu7avkgx/nwNtwvAfHe3C8B5zA8R5wCsfPg+M9ON4DTuA534NjvePnzvG+8Sk43oPjPTjeA07geA84hePnwafbe9Ce6nm+dX/O5E+uykzzL0ncz/l7FK72elnbkb/G1nh71Swjna2VtDWd6OFEi/cOF3pk7YTpWNpC1nDMw0k5crrG299ocZpvhDs2+F7suWgZI8fGGveY+7R0HBsLcDoTEkVfw64B1OxEd3Om78EzO97HycyCGyst+9L7XvMBX1+oRftM9+aWdzdy1i4C6LSJBG1O9dzOY/kO+N5d7Nm3kLORPPsu8py8FVvAcT4wBW7xq6fvnlkP0nWG0IfMu3YbSjtMO0DDSscnmDynVJCa0+dZKJVrnBi3lOjse3FanELXLzjaaGOOOSmLOmtzvj/uTA/eiNV6YqPVWpFVWTam3MNp1zrhudIj+So6J/Ut9KZyR44/hDSf26N9hjrotJ8ks4n1oHuQHKzy8cvQ3nrLd99LTugl05+wfT4954+Qq0iNz8Xtch7RYY+m5jvhLAseaIa7OTVY1ePvsHqtKLtltJvnFH8VSA+M/uCWsV9iIA+Hc5qQgBvc5JX39sDf/fgn9Efe/bX68Mc/zoZeib2yL2L/5N/6Nv3SP+nfEuc31t7fDYzg6dzO05AXcdT51HScy773IGJf3nGe+84pYl/ecZ77ziliX95xnvvOKWJf3nGe+84pYl/ecZ77ziliX95xnvvOKWJf3nGe+84pYl/ePecpro2+Ecd6HM9xnvveg4h9ecd57juniH15x3nuO6eIfXnHeV45J86wW8SVPH5wbsR7FRnNFnmOJu+YvmQm/lAMlC+wzDTjWzwiWryjOkY0PXkIWNhTaVLTpQVq43LZesQBLymNKAndcqJ8wQ2NO+AhefK4QHLnekQ41QamuWSOkiKinWdIHrrncmlLT8fVF0gYfYmZlqs5Rih9nOs8InrmfRhujRl6vTrGFYx2LlLmhLQLVXukQL4WuCCLIJEyB4S/C1nPyQbStYkZlZwqLvDJyWBEWLddoLpuJBaFduTLmmdpJ4ZC7QJtWWdM3VjcrtA6RqSj/VfLD/eo0ujFhUlNPOStIqmuAAAQAElEQVQ05WXioaqRiUeGarrGiWGiUPIcoldIumb18+wiB0G+wBWj96KxU5PPkLILLUUnGT00xuf8HA/leoqWb0i3I/6FyZfjHqI2sUna41+ci4uCynCTK8haZJByHbORUxrG1YLoeZcYWRfS/oXFFQrAdgudkqPlxa66cMXSIuti0E1vDCpupKyGn1zIkUzm9dO/gU9rca8Q6FfwyT+xyZHzmslX2Bjb2CJtVtZqdpU+k7q7GSFwxTiDaZl5Hn3hG5ihnJxwC52Sw3ke6V6bMsbGyrxBXBmVjrt4rHP5ctBDCmW6Ale6A19l3T/+yEf0b33T39Srup5eRaN3/eAP6W//w59X/mcHbhj+htvHNPHS13Ced9SdfHoew/kd53Kci9+Kq5+n43PkE/LnxvPinI5z8Ykc58Iv14v3wqeyyo/3xSdzvC/H++LXgN+vHZ8HH8TxeTg+D34Njs/D+ffhHAfnUfg2/TmR2zv2uf3c8oD88+14fj4Jn4Pnxe8Lj3PxiXwyzoU1Z/bQc/DWs87IWP45ij8T9K+/oZG+H70THfG89BHQL8yCB138YwbPde6VnjHrjPDz3xAkZ2k0cJp7uCKTHcfFNxIHJkyi9uuy2sW9YrDqtYX0qRg+ltxOQ6/vtT1yT4VT73TalPflokukxynrmZziglPuufZpYXuclLnektxJ7flZzEZr6DSSHQowTe5xssnXycbYwOzLSt4zab0eRsU2ZnJmk9cYMxXnfjDiDZnJId6ssea3vEs/cxzkLNqCJ5+L0jL7JF+ePBbcag1CWD0DfIw4WDbxFDwxOCNjru2EiaLNuf/Um/fBkh899+oEkl2Inor5hPjdXNCelzn13GvutXPi6Bfo3pln5N5bndftvOWbZ58ltrrsmmvPeVPns2uTnjIXl5ZZc4KxutG+R5IRHZ30rEshpfQy396Iljw4NXntFmVm/QWq9UrNPmPuF3eTZWIldYyOHCE+hj9Zb0QaWiFy8axBcNAj17tEK9xEFvn+7GedsUnEXTpxN0SyEU9rkuc25qEtn8yKVY+GVlkLMmHPdih/vhi9o/zszTklZDbk6WaipVMeNzUm9uf8ZGnbWn/iGurkq+nVd46sXpwec166G7Stem6d2kwcjzpyijck4ufkmjnHx4ic61Cqwzo2teW1PTaFVfC2kBjWHpGzGCYe/rh7FxucbTvqHFdnMmtbId/BJl1yh1zAOLXnQGKKJ4vbdj6Lk+tkO6ld13G7rlWz6/nytZ322XHU7fEx8iqOj40craxqirPiIt9CcmPmGuE8vzm37I3k3M67ucN88ufoZM1GExY1+gm41trA81x6fPo533lbxDUr3M08HHM/6kw8GqduuZ5DzkNv6zVOHfw9v/Kr+v9/z/d5z29+vOkvYv/uL/2y/tJ7fiR3EhF+wewaPUuF6lfxAcNhbMof4hJRW7DdM4Z5KKQy8/QnJKbz1ftGRFbIeA7aKz6iQ4yIoc4cfbLiEU3qHIZN63V94iJqm/bd7jPMQ+Fe3cwFnxBd56v3jQiyJKPmV/ERe07EUGfeQw2KDxiOYtN6Q1wiapv2fdxfnkmdk/rVeUTkicnYIw2Kj9iiTh/qKq/HndC80juGVWwrLhG1Hc9P4iymc/CZaHbVeRozYpxFpeIjql0RocA1AipM4qn4gNRgU/4Ql4japn0fn788kzon9avziMgTk7FHGhQfsUWdPtRVXo87oXmldwyr2FZcImo7np/EWUzn4DPR7KrzNGbEOItKxUdUuyJCgWsEVJjEU/EBqcGm/CEuEbVN+z4+f3kmdU7qV+cRkScmY480KD5iizp9qKu8HndC80rvGFaxrbhE1HY8P4mzmM7BZ6LZVedpzIhxFpWKj6h2RYQC1wioMImn4gNSg035Q1wiapv2fXz+8kzqnNSvziMiT0zGHmlQfMQWdfpQV3k97oTmld4xrGJbcYmo7Xh+EmcxnYPPRLOrztOYEeMsKhUfUe2KCAWuEVBhEk/FB6QGm/KHuETUNu370/3zd9xfPvN6D9SvziMi3wgZe6RB8TW0FjHUmbfCPhcvLNkYtotRebP3MnT+58k+dlZGT6JFSJrbkyQsrIb9yZycvicPmWpCO/wNHyx1cw+l7x6CzBG/GyGs0wR41UaEIi7tyRoWMYt55xHmsoU8z6zzJ2Pen9FDEaH8Z4744doZZp257rzcxv1dVLWJVgu9Z2HJvbOOYS2yMqRExxaIrtkVPRqulP3GQ7KPxQYSU9bUCqF2gdsW2Y8aLFyybuG8s4n78zsbYc3YeLRqa5L9RAlXs8uRaZ/I8LJN7oSIkIeePHmkn/kheQhNvsDk6YfC+OT5yRgR9qQI0Dbhk0I230uhrETykNTNPP0J0XW+3A8Szg8cY8ICiXTLfPsd7U2ZrW7fTN0Tk9OzFWhjNDncN0xjgRHBXUuphnSBKMqLKA6IPUFs+GmePOSWSpzHuk8NNsYdboMA3oDZE23TwmuG5MRQTBgRy/szj1k8XbVrrkdEqws5JadLtGxRTiUpEX/t/nqqtpAabBmfM6I2FvDO1DEiFHDPAs3PGEpZXPaBLoQxZlzmyqupWuVhtdllXP2KVUTF5A7KqzHNeKTPHJL96PZkLC7fYyRHDck+84hhnYymh2TOLF/XkNiTcxj4e5FcPn8c/7qFIi6Nv+H6NNe5P/iE1EghybKCf0JE08KzCCikHdaymOVrP5IZ2d9lE+JjIbGHbqGYeER4h2cu84g5F5InSZaxebg4mCaJuHqufCU3oiE/MXWesIOTEuHZFtFQ2TA8h+S7SPPP/cA3wsPIM8RPM5/H5V6hkMo6jwgrYTkaejbx6Nxxkz5C6nHkJ3ycROkr/usf1ff/4i/qzV5Pb6YB/xvJ/+9v+8/1xsuXrY2/gU5nRDaN8cVzYjr+erljFnka6zLMQTjGuIhnApFmF3Hke+p7frZ1XfVDxoqPyD1hY13lUYsVnxDR6wDYpGejt+B8WMTrZXswHcRmm+s797i/8/OYzolj42xA26T3cy3uUI7iE6LeU9/zs73rqg8yVnxEnh021lUetVjxCRG9DoBNejY6nwcx7CKOeE99z8/2rqt+yFjxEbk3bKyrPGqx4hMieh0Am/RsdNxfHsM958MhOr/q6jyRseIj8uywsa7yqMWKT4jo9QBs0rPR8fzyGO45Hw7R+VVX54mMFR+RZ4eNdZVHLVZ8QkSvB2CTno2O55fHcM/5cIjOr7o6T2Ss+Ig8O2ysqzxqseITIno9AJv0bHQ8vzyGe86HQ3R+1dV5ImPFR+TZYWNd5VGLFZ8Q0esB2KRno+P55THccz4covOrrs4TGSs+Is8OG+sqj1qs+ISIXg/AJj0bHc8vj+Ge8+EQnV91dZ7IWPEReXbYWFd51GLFJ0T0egA26dnoeH55DPecD4fo/Kqr80TGio/Is8PGusqjFis+IaLXA7BJz0bH88tjuOd8OETnV938PPExUkbk2WFjHbnXbMx3X6QySstfQ3nNU5oftS4N5TTT8y9XkH/i71PYHPTgL1w0I9eCx8B9Jq7TZFq/5iol83WyqXdk9G1mf9LTtwMa2GLGnOZk79Fr4mMEL9E5LuZvkhhIafVOTO7JwxoZbglhbyw2GcLcpsDMcZxalEQWgGD2WRmYI6GFZYKVQru+P+Zmpbe9erd0y9A54n1YOWVd5ZFp0eNkYyzRZ5T5hZXf6sldt5Y/xui/srGUJz0Ze8WS5EQvnHVs68l7Pdnk62Rj8LdY6X1GVN9HJrjO75pcc0q0rnYR5i4TT3iOJdq36NHfjeINs9p5iTUVn5DA7P5KZ6OELjDF88Ti5BR6/+fg3GONuc1jSz9bWWroc+k9G/e9O8ZI7skDyi5WcLs+kz1N9XZOXuvk80/E7/HTDVR9seBayfdJgXzNEX+0zHW+U3M47rG4yeQZ9GTiMYuf78/R1P30E3Ny8pk7w/s71Zr2ObTTCb1bh7nU/LbOybXNsjvlV03O13SdWhEVdpMUVk5ykwk5G8xajimQLHukVzqk8sHSwdHIRQPJxcovvRAdK16IVnX4t6zqCsmnvvgc8edWueSXoe2xyi+8XsM70czP3e9J89tpp+/yhn67vEUP/wwiXrzQGvXkp1kf0LQPunR3AaVfQ+6LokL8sqorPkfysZkGpaSMUPkX6GTfH6902phbfMKez+eCukm3Q2/Dos/EV+qIYVWHPzeXiHX42ZS+E3loLDAiGjbqtUdimFv4iXrg2DxMNFnlT+gQdQBY+TN88fKF/tS3fJs++tprmfXo9Ka+iP2/f8u36sMf+5jEYcnXKvoUL/S+7IXuXLdp/exfjTtxd/zR9Z67zvfs22r3b+e4Px+CRzz3c3h0veP5+Wnp8v199Dyfu+54fuK6+Llz/Tm05+2z+6TXeQ+r+7+lH/cn+YyO56e8FufwKs/FvVhg0d/CTX68nzreTx/B2vtj7eL9efR9cS/5uuh3S390veeuu3UfW/Hn3uej623t/5b+6HrPXXfrPrbiz73PR9fb2v8t/dH1nrvu1n1sxZ97n4+ut7X/W/qj6z133a372Iq/gn3yaxLmX560QK+54E4Y/7zAUo5F3lBHzBYRCidjhsmHj3aOx5DXuKpXYmjiT4FrK8yQQpJTtcRIrsUVC7ZOnNOGsqd92coHqQMtC0zuCR9NnjwUEQrrTGsYEQ49KcK4amoxaUJNV0ze2elaB02IY/Mayr8ZEy6xJQdNSbarCeUrhSv45Bij57lf84IuDoDR0WAVJu8hoBOXPeXVdJk3r+aGT9blKxIjPQ1+DHwZz6B8hY0xItqU9JRM5mPamTevzWTKV7jC4BERgkQUKq+IEE5YPmOQCk2MgNsW+KQIa7JNKJhMbWFiky8Eg0VmXeKT8qo89boFOifjjl0g1ejgaNZHadGX4DmnvOg5QdiW6MlDhFZRIiSujNtpGBe6Qx6lG31PgeLJI/PDc6BdtXCW5HJPahck7F41gj3HIKjNQ+nLl4mHbvPMyrwgOeTLU46cpL4nQJaahRZcSo4WkppFx+LgmoY+N+eEfHnyEF2uokSKuDLPzoQ4ZdZXE8c43O9s5uKvGDc6xed9qZtzakeOho06vGwrPuqsh3bNKqd6g+SD12wtZ0079+BYIkIRmIzd1Pnd+OQK9/AcUs6X+CQ5sm7yRYUhc+ZI3ZyTh6Fhcx9etqU7Tuguc7KHK5Xbw8fka8LudMg8pgWf59tn+BkApJ6xiqzMXLPZGAL0mRsN4VeRdu6Tvx8Ei9vPujn3c0C+0C16aKHLl0UP+fcAH/r4J/R//oZvtvb48OqPFX/5e39UP/wrv9aK85touwf6EDyOc/AheBzn4EPwOM7Bh+BxnIMPweM4Bx+Cx3EOPgSP4xx8CB73nYPyP2N02YH5n+gd53G8P3wajvfgeA+O94ATON4DTuH4eXC8B5/67wHPEONO7kVqsGt1xLrxu6k3Z/1vzrhf9llDByznb1030XvOmJG/h/m81AAAEABJREFUkAFMmOT25GWur+GEXAN0O3aeHL+0m5hVXsfoYv7W5Lrxo4gcN59uxM2ha1ahBZp4DXfysE+fC04zxzzwnNiA3PQqsIHu1yLeq/OZ9/G2ErmYS3NFfIwoeNmPyH1G79bcHT3SR8Sf0MSjdZ5EnEU6KRiBq+ggz5ViH1G2XXA3SH2O/gNscvKeHdyNzvUL5U4e+IbdnA2Sv8DcvNVr6PBdw70yv9BH0t0Oix1AUvfk4eQcOSV3r/uQ03SRG1OX5skjj2qBTkt+Bd3GUY9biVvxXkofUh5H7ssdcuTk+7nAdm68G4RsuV5h30unhO43it3Hi3s28WiLmtLtKndOxmdot40xsMbRbhj3ng3Jw3lVSC+M57COqJxFW5E8vDMSw1CW2Cprpqp88FXy/LnjhhxTM+8m+Qb6mWbeI8jmMffnfvdZFVCEFX8EqcGqD343pG7cn29v2t6b4m6/qN/i1nNNY+YbH+VVRwuM2wLzhrK5lRn6STtkjcKZbtGDqGMruoMe++Pv+ZVf1Zf+yHvbVh6YH/oi9v2/+3v6wh98j5TfSEsHhvI6ziOP4XgfjvchX4Tj85DHcHwejs9DvgjH5yGP4fg8HJ+HfBE+JT8P3vmxbx+Cx3EOPgSP4xx8CB7HOfgQPI5z8CF4HOfgQ/A4zsGH4PGmzsG/Z3q03kuvjo1+XkmvxqL36ej1whuJCHk0S67mx4BS06VEcTkH2Guk51ouSLSwiZkTuVakL+3DcJ7NjT0rwvOquV/qDZVX5LxrqlT3kEw2Ub6IG8hLK38futqJkZXMYSYzMDpucyLKKzyX2XWlJsNrsZi0kHb7LdEVHunLF77hgqNNoiaP9DL5wjcs4hN3MIJJAoSLk6i8oDhzjAhSFTFH+8mvI71cmHA3KlrdKjrm9UVsQvmy7vmxEcpWLg4b4yo66CF58jijhCSu1O3sQXJYfxV7j4xt+QQdW12c2C1zLetTT+rjGC4NefLYQBYiNKHkZEGVuikoQd+kuREdgN0okSqurLOTyISZryc4sCdOztxc9qb6rdVrs6Pyih6/xAw7GulE984oK/IVtvl4lZx34bqFFnF1fhVFVFmnWb4EU9Of5Ijk+brJV8zMbtY8gtRg9ANnhtQNyCVwbOz3Ye4lFvVb3HquYcx846O86grP/frNIMwsSIRv4KuMf97f/QH95kc+wt3dbU93V7jgT37rt+n3X/tEfmNsegPrG2dn5jfPe/HRur39x7xH13vuunHfe/lz7/PR9fbez5j36HrPXTfuey9/7n0+ut7e+xnzHl3vuevGfe/lz73PR9fbez9j3qPrPXfduO+9/Ln3+eh6e+9nzHt0veeuG/e9lz/3Ph9db+/9jHmPrvfcdeO+9/Ln3uej6+29nzHv0fWeu27c917+3Pt8dL299zPmPbrezjov1/7LfDv571GP1lX9vfjoes9dd+99Vf5z7/PR9Wq/9+Kj6z133b33VfnPvc9H16v93ouPrvfcdffeV+Xf2udWfEuvvsbVcaXO+Y569h9tecbH7PL3Kia7zfkbFfQA3cE/tz37xzjcuomH+eC7sVPbOnYyx9p9gyr3dZFbZC8m/Al7zJB7mNClHlm8H1+6B/dl8yLnv40Edys0L5B6oqccuUJ6N6dKdS/ppbygSywmB03z5gaEpjnnTmwVvgf62s6cRuhr6K0h284ZJh6tvuLnKPrSWmyptbrS3M4CzF4Hb9FkNkpP6UzKO2Pz2uy2mb+CnLWTAFJ4ng2Zne8YXodpO3Byzzi8L86kJ3c9R3q152yPgGE3d0/SvStDrmxkdD/72Z+wYoHTzfHu3YZ5bvPbfK5ccBOPtj1STDzwJtvPWybzfcaJty1Qx/cVi2NjJwQuDMHBDouamZZuTuu5GcppK+6gh/Lz7hwWgnerR4dMdETurqdmaL9Ppaaac2938MjIAp2RfAc6pY15AT5GZA+Sg/nnYO5yb13lUYsVX0O0a3arfh6vfaKVzT9nW+uQuxW7pi/reE8uzOeWmts09DN3mef8EXMVqZnqMxNm482AOyGHG3Y1afp46CDnAhZ/FOmxw+rIWeaW0W7KwbEAlJle3A6xhd6FDrfzKcZ6QQeUtFs8k2ZT3e8cedhsZIF+DgvuhTx4mvkyZD59LU558HPd77/2hv4f3/KtiHfbzS9ix45f+d4f10++7/2WvaHp5rqT3zw7dIHWGKk/WucGWX8vPrrec9fde1+V/9z7fHS92u+9+Oh6z113731V/nPv89H1ar/34qPrPXfdvfdV+c+9z0fXq/3ei4+u99x1995X5T/3Ph9dr/Z7Lz663nPX3Xtflf/c+3x0vdrvvfjoes9dd+99Vf5z7/PR9Wq/9+Kj6z133b33VfnPvc9H16v93ouPrvfcdffeV+U/9z4fXa/2ey8+ut5z1917X5X/1u7Tqyj/cFa+8t+/H12v6u/FR9d77rp776vyn3ufj65X+70XH11vqOPdm5u3IXgiky35UGd5ytP451QEbdQN1jOzAh9z5go/WcOIyv7Z5J7URYRCvjx5KCIU/oO9CNeFZNpM2kDnSXKq8g8GXWtnx3Cdi6o/DfAndIfkI1JjLfNYi31O3M4iXjxEL89GzyEj64cR3yjZL8RXv04dAXwMf7CAe2IhgVu89Dl2H6B2wvla7jnp+NEzCzXjrS7EFTMdrs4LT52TdxJXMFk9Y5hpsNPAx7ikPAtJoXYVJjPxs0s3J/OOZy+FXt7WQ+H95F27yGM9i0Dm2c+8RIl3Orna1WXr0cxyhH3ZQsyKCOU/UdyIBjcKk69VPEnOE9dqPAOepqSzn5KnrAMd+u/Z+79eWbYluw+LWPyw/gL2gwW/EdCT32zALwb8YsACDMGGYZikCbUgmnJLNgRSlCiJYpPd1/zTbDabbF6STbrZ95R/Y8wZWZlRmVVZa6+972nfzBsxR4wYETEzZ2Wtc85evUkNIwznxOXsIbArlpu0RY1KFd6iImXlGw7BYimCYLG+6nOo3KNeykDpw7W3PDx+5I7idd2NInmEG4PrqNk/G9BlqilcxQ69IO6gn6/e0V2dJBa6GddBsFCM+2Myj3EpVjRRuvYQHX5jkjzAF675Efc6DRDbxQhJocs6gfEWvtfgMi8UkcOXRsVy5elTaBd/5ipC18PqMxG1k3uKFlm+pa7fJ+P8PJrZfa0pVq9qFD9z1ZWuWF78Gd7rdDQPzn069xRvqBEPdRGR+l9OjICVJ/HsI8rQr9kyxrWHN6TKE/ozLH6EvU78DddYO3vznnOb8eDB5ZqJuq+F01cc2b2HSK36rBOf6VPtus6cpeYQ2jp3cr3M/dYpf5g0PqCKZt6heosLnYxQX6x5cA3+27/4B/F/+u/+e/h7pjfkdMef/upX8b/+7f+CXxDzW2B1+TfDBKeQh7p9S1/1v4tn76/qan7xs/itfdX/Lp69v6qr+cXP4rf2Vf8p1E3x73Pf8r5oBHsBvLBamfeMo13v58451bl8Fhl56udD1dU+xc/it/ZV/7t49v6qruYXP4vf2lf97+LZ+6u6ml/8LH5rX/W/i2fvr+pqfvGz+K191f8unr2/qqv5xc/it/ZV/7t49v6qruYXP4vf2lf97+LZ+6u6ml/8LH5rX/W/i2fvr+pqfvGz+K191f8unr2/qqv5xc/it/ZV/7t49v6qruYXP4vf2lf97+LZ+6u6ml/8LH5rX/W/i2fvr+pqfvGz+K191f8unr2/qqv5xc/it/ZV/7t49v6qruYXP4vf2lf97+LZ+6u6ml/8LH5rX/W/i2fvr+pqfvGz+K191f8unr2/qvN8CLb+70bFa0fe/nf9Qd+6Tn+wt+aap5z+u7+5/k7LOeePFZjJ7prkW7rHmoDOPs4ZybGXufoISI++pzF92oEa2hjq9Y6TPgJ9bOC/jXgW2ecW67+xOLahHYWYe8DGPbPhPX9DV5+cGGG7r3qVn0gvkdeBmjrpHpTMXNcb+TMizjO433hANUgXyom5Q9cuqI2kdVSOeyWttdiIeb6HfDBRqnA4JeRGLOXGPd7nDPXOb6va6hEqf+yqCJ2Dnn2DmszzCjS5o7bHlS6HUll7iXk6uYHKuJZFn6sEobfVQkKA7FtyPQQzdy3JgexD8U1nwr0/oHLTA/Qd7KIHsmDMY6VUOxIV575IKoFzJuxpbp3aPXSO8sWo85wlsROoRulbVLueVXuRQdCqmokUKVLxBtnH3Egbpi6AjFZN3EN1qRIEMI12D1ttkXbrC9JDhXKkxgZFhIeO4OENmaXNNfU5sptaAbc8oERNEeq2+PzYz+eqFLH7HpBB1kFsTNCqGSdd/QxXl117wMPv4biP0Lv0wGl0Xohj3EKodYMmWtYFipmt9KZB+WdOj+9Djao7i6ql13sdoWrk+rnXceyjrB7wjop8ahSsUXvUnMqrkzJMXYDvZotSVK/smfqqq7476t0Zzn3wmd44t9shspc1kLsi1BrHqHvU3G09TfOGxn1I3fo4l21OLev64mtUn2reRfWUax4O1XP5XomFjxxBSWBfH3OkyVUqHAfG2cy+keNp11ytD5yEhshp0udEF0b+FGeoTOWgx4C0avVtjcAraRXKiw+s1YqHEIE80bwXzp/36Cf8P/hLfyX0u9LqOYNv/SL2L/7Wfxp/9G/+dYR/IxyxYMyr54tPeamvPMjj8PA8CzU3OBAPdTGvL9C9H3MK5+QB5B10dJKl54sj2Yqv0PsgGld5UrE8Z8zrC/Tap3BOHvAF8z1oNcf7kDSu8qTier6MzXXifOocC9/td33fx0mWnod7HyQjnDCWz614zKt4xyk/9FXdSq99CksyVn1Hiyw9XxzJVnyF3gfRuMqTiuV+Y145P69eN+Wl/ole+xRWq7H3FbfIUrwjkq3n4d4H0QgnjIf7jHl9gV77FM7JA75gvget5ngfksZVnlQszxnz+gK99imckwd8wXwPWs3xPiSNqzypuJ5vfh9jXifOp86xcHYOONHvwl7nJEvPw70PkhFOGMvnVjzmVbzjlB/6qm6l1z6FJRmrvqNFlp4vjmQrvkLvg2hc5UnFcr8xry/Qa5/COXnAF8z3oNUc70PSuMqTiuv5ru9frC/ej3pPCtfy8r5Q53yhCUvxjki2nod7H0QjnDAe9ol5fYFe+xTOyQO+YL4HreZ4H5LGVZ5ULM8Z8/oCvfYpnJMHfMF8D1rN8T4kjas8qbie7/r5EuuL96Pek8K1vLwv1DlfaMJSvCOSrefh3gfRCCeMh31iXl+g1z6Fc/KAo/mv8qM7Hu6bPu8T88+XwK3V+zeReutghv4XrO+5G+J+JeHinhuRmZERkZmREQGc8wjXhS41gjdw/YykHszzyW6QPvM9VG1kWA/QPEI8dKUWHMRicQocGzMy8cCF9ohM8YkR5vHkWj+b4lGaEyaGEGd2KF4wuMizhvL24FrnoIvp787pXbmjKu+enqA16UlYGoNInhsMrnziSA/2rP5IG5uiYli+OlcAABAASURBVKFnN87RihVO7O+L0uVV9pJTkKkl2C5xYfiaaedGwmtERgTigIyMiMyMjMBzuDnxDoYu8oLo6CQLeb0jtxWSXVnOeA/J0RfRMZ5e3o+KQkKbRxEtSCxjukC7PCIiFhKNEQpDV3HF2quw8g9IAgvtv4sMcP4Ip6i9bsSFlEfAz7pKg8vIgoV6Nxih1Fz4/lkcmFa0pvUUT4VeYBPng2YWj0AM0VBKHqFw49Euyjb6Ho+qkFixsHjHmBf5OsfCUF/URYHDz6B61q5B9XOMs4Telr1UR2LhiuU9X1yaPJeOFMW3OFjtIxyZnH1rTHdrDdTEB4av9BrOBtcRR/LvjwqP6tZ5vRPnPGNTFxkyL4RC6xExMA9wrVOz/A3ZjIhnrs9Nn2F5cKkecN+3oHrlNY9YIe7v+0QgvJUCXM/5lVyzlv0iYjM/Yp8HF/fCOnQHWuIlD/puwblO9H5w5Q3khU+5mqZn0rDyzIw/+pM/if/gL//fPebscvoXsb//y1/Gf/Q3/taYy2+CHRSasBTviGRr+fHbbStjQdchLb+mhg9hrsU7Tvmhr+qmvuxXedD7Tf1V/7v6st9qvvdjX6cKTViKd0Sy9Xxxi7xcxVfo/ab+7v0v9Qf91/NtTlcfwDip1fmPxFx7vvgiz3mVB2dmVMAddHSSpeeLI9mKT7w+v83pXp/ffC+W731xvzw6nnlelQdnZlTAHXR0kqXniyPZik/8jXk//fAsPLfPE4TpwA3L0vPFq6B4x6kv57nSvd/UHz73qvukvuy36vd+NbdwpTusfKGTLMU7IsmW/Va695MoX+VFl+c1YXlTX/aj1Ua/9wOLG2vp+eIn9WW/6gO938n+5Xnpc0uhCUvxict+SDby3g8sbqyl54uf1Jf9qg/0fif7r+ebp8W56ciW8xSRk3cFKLqclwlLzxdHshXvaFE/rjxdwchQNzMLd0B+gyYsPV8cyVZ84vV8m9PdnPvmvExY5rktn3txJNlynpUHNzvAVXfU/5CvejexFJ+47IdkI+/9wOLGWnq++El92a/6QO93sv96vnlanJuObDlPETl5V4Ciy3mZsPR8cSRb8Y4W9Xp7uoKRoW5mFu6A/AZNWHq+OJKt+MTr+Tanuzn3zXmZsMxzWz734kiy5TwrD252gKvuof9V3k0srW7ZD6lss9/mj3Cp2PT77zq4Qj17TsdG/4nEug6qvxe11Oi5rLOP8M7H0ZJW6u4McK4h1OYZju7LXk6q8yzYMl835vkkha5TTABwUzaVDSeJjX5qlFw/s/jQdXY4Q1mpZ1WMqM+EcOSYIQ7sGuUP+U1Og1yhLG4uVHKFonZyu+gkt/+obzM8h0s7jnPSOupLV8YNzH5E1cqlFK7PU7kzrv7dDSRogBBfhbBh2k9RaadRZ02xPz+jpvC8xIqmzOcsRn7A+D4gqky9Rm5eJzY4kXWh+ga6nfwuOkntjq75UwaK7SE59wsp5Z5kio6cygep5zySqsrvYumIGA9iI7tFaXIJhUefX9Vof9V+1jVnOQeGYOOmFHRXsXIrLKqU5ph7IQNiBMPqXlXnDGI9nzeF8zY49LLmxOrTDKGdIRvO70xmmWXNXnPFeznl185YjAzm+4AZixtJGr1AqKhwhSPkxkaFVyo/gZq0dk0Rn6MMPj2iyheSshXvaJGl8oQ7VtO185ArU31rVCxXpbBc/Jyro1fu5XrNmuv9OHTeEms0CH9aOM/FRqzxk5EnNpIpVM9Sj158IjCNBupGhVJ3rmibFxtZRao+xqHe9eLHWJPXFc5p+Yxr0LqvcUl+9MqDOmfgftsuIvMF6BFe7vMO96PEVvUmLCf5f/Rf/zfxB//qX9Fwzk7/IvZ/+n/7y/HvfvVnYyq/9XVwoY8hrnO4zkEncL0HOoW4vg/zX6yu9yF8XefgY7i+F9f3wi/Cz+T7cL2P1/t4vY+cwPV95BCw6xw4BOw6Bw4Bu86BQ8Cuc+AQsF/nOWjvtXM7b//7i3rWrnnie0guMyPRjxzphZ5THxg1b6J5hmDfI0Y+4gHjzYttIljYOsqj84iwFmEM6RFRuTjFMzKPXLOkTYxwbZy9chYaWdgnYg+DS3nAuhB3Paic4BWu6plGR86Osxiz/gj352SE+95BNwSXmoAHrtxDMncyLnyd19lkRKYWYfgSVfCASuKZ6R7WExgx6kD6Qh5cn8VImmVC3HP2cNYgxdITn7gyvAWdics2CMGUDiMLFiIbjFAqdDlP8AopoSdD+yfks05rhJqDS/jMKdnUwrX/Oqf2z3E6bV40OTQnx+LYYUYI7RGx7K98RAi+xpmCeeIuRngzLdYjFIauXa6k/LAAYa0rfuF+eNoONo5fa/7FvcePuXREd8+4xxGwMA+ifJNHqCuW/ohI/69jRpAfHlx7nLRr3kHVyjVP+ElX+2ddW657j3jlf06oe5Hr/oXlJ/mf8rvS/8n/+f9SXS/x1C9i/8Y/+ifx13/39/gt9fx1cP0a+cJxwNc5XOegE7jeA53C9XPieg+u90AncL0HOoXr58H1HlzvgU7geg90CtfPg+s9uN4DncD1HugUrp8H13vw+j3QGa1dHeLvoGrX/qxfGq4/8fq83/wXPrR6Rs17wPEVIO2/QXiI3Ls10IPXqPiZ8weI7uVGTiPzfO/qUXwa6WIT/w3HXdTzqmYgozGGsz61KllQAc4eTMKIdTAL1zRyGKJNmXtggdQBeg4yM0cF9wzVeo6PnVQrp5VJ95wi5R/nSXnPNXsMZyLmWEnFC0KwMXlJutRpUnuonBzZtQuS1Ges5B1RnQexOsI1qtbPTPI0Uqt9GMnts4EC5d7B+wC6mOH+Z0jZ0qP4XWf2bPFWxAsSa3RVGFkwns/mxZzaz6FO12PGzxXNYRCmrU+5f/+jBnpPNai2fNWjlPq/DfU8TOAQFY154jwjOfMF2VwSPvKTD1Dqm90DtGhPI8NPI7W6N0Atgrt3YY8r98J9X5qquu+DY7I/DTa4IwS7817HJzZ1KarbIqJNWQdz+Z7cP5fYQMc2nPsyP0A+uE1d8TdxPhrAZvTW2bxGWjb1xb8CNUOuexKuXKnpev71LZzgm8f6pnpuadNfHPQ9gdbBXwf/f/7eL+K//If/ULu/9FO/iP2f/+W/Ej/pifTrfY38Iszk3w6/cF68mJd57afjfnVOZ/XM6zyv8+QETr4Hmdf7wmnF2e/Xq7rM6zxD1xedQ+Z1njrOV+/dWT3zOs/rPDmBk+9B5vW+cFpx9vv1qi7zOs/Q9UXnkHmdp47z1Xt3Vs/8kecZ3Na1X+j6onPPvM5Tx8mLZfhWzLzO0wd55hxUI1fDAWYenKd69nxTTy+cNc66/jDteW2OWTW38KPyEaSOPWJowZUR2Fzi1OXZVBppfomqZRfXEXObsIjix5jh/1GwoOLFNQMl70gU/ULuqS1nnhNGqh9QqvINuTtlomE2vtYzdKUrtKYoTJgTY+IjlxK+kvXIY+lX9L7TThPTMcfBpRgQd+hFCfkgWuX3TKg8dClfXnxBhEwtEZmFEaFQHhFKB9caMzPSudxBctb3kCYZuiAaZqbTPb/wmPouSpvuOcRYqNY8Hi7LD9n9RI1YcJbVjF0kiblSWK6E4rOoWu27QZrNn+Dy80yF1OkoBLuomu4qnjntrz7RI1TNMz0oyMiIBQlDfAdJW9pB2iWd/v+pc45wz2O8yihU1QFqX92pSkKX6wg2KCIn/7yQgmd1SXfOGiEhGa3xhbierFgey5Vzp0ccJet8kkrq0xhE8jTGcuUShZU1D65v4fp8nrn/+ccGSw13MOIMY3wD+t4/NMFROMoI8NiDa10Ddf3nUJNi6Y95jewkA5SaLnCLAlzncJarVn62XnWbeu5ml5NXrYF7EoordL0SIuD35v+z/+tfYpfX9vGq5K//4hfx3/3TPxhl+mWsoi9En8ecl+Ca+/+M58/7fqv7v55P/2cUHAifM2t85vNdvx/XeV7n+eo9ut4XTugbvm90b76n13lyItd5cgjYiXO43pdz50TV5nt2xK/z5GROvHdUXefJOV3vC28C58B66n14VXedJyd0nSeHgJ04h+t9OXdOVJ36fv65O0892In3RGX67+Hr+TiJM+elGjnlOjfBHu6ep4t3ls08/tt6cqL6CxXGZ1xTS/feJIrzgo9+5iqn+xX6b+KoDoKk9PDK7SApW+0holiu+MjZQrfh+boZ7bcgTeZrJLY+UVA8PYwMiI25ogy5UTSei0jcTskal1qCA1s/j2L5UupNYcxkMqYEvnA07kOGaBsLNZKGQHTnY/7gib7m6h0Kz0TXea5KNzBxi4MNXfutufZ6x93rZydSI9A3HM8jIfiz6Rsevm5ex30oPM21H8UC9xGvsfZXer23+Hg/2JPmO+dszYVoDIBqHe/seriExr3HzD/8+SBTVK6pj+g7IA26XwhVD6GiPfd+U1Asn3QDNaKwxKccEavSB9zbq9cXF37Gtan6hPq+e89KrFFxdzUpV0iMbY6/8/V87adWfQSPSKfNi+VNHWnzNapKXIhXKJSTsil+x92kzdR0iFSh9+dbc7VStTIazD6D6rnx/b4xQR6Ovd+y0chvPpDQ9W5ePcPH/Ipv7Kn4pgV/htKOnNYD2+4Xc7/45ks/Ah5cU7lFbP4sIrLt/6wi6zojvcaqL76DpBYb/0ygic9Mzzq4ZOW+BdUrrzmKY3N+Y794fqmoKjTqHafP3/HZo1FrjjxezakvXIFyn0DPn33LfpMLOGbDV+H/8E//MP7S3/m7Y+aT9eUvYv/D3/rPuCffckSqnPiLMZmXkd9tfr/vvPaLiK8777zOMyJ+Xuf5zv3k9flFxPX59Z+TRzyv9yUirvfl6P3o+bzel4i43pf+XhzxvN6XiLjel6P3o+fzel8i4npf+ntxxPN6XyLiel+O3o+ez+t9iYhf9/vCnz3xOfizWeOJ+0rqM5JHYIawnDxJbObXXPH0pF5O4YzEMmLD7vyDvDxCa06WlE/O3CSrZxGmeBJ1j5nbQ3IMjACp8qq4/AhVG3OfBwxUNPVmZkRx4iSOiZnpJyveMfU8qlijYvqsFQZTlTdmBLjnSV6+aPQ7Nn4Q4uwXzIoNZoR5NlT9zDE7VLPChOeKB7w8Z/49VHVG0Jv4HT9gynywQ0Z4zQVzqu/gOIOMSDzwDX5EkMvVPgGPhScsI7yeRJ05e2TO+h1M5n3gm7n0pTxQjVQ8IJrujZkpbWIQa9YRujaSko+IPWRm7Lnn0rNgRqguM8I5UPOaJ1xOUQTx3Zll/sGaEV4HKpYnOaE9xZIQV75zcrlyCs2E5dIrDu49qYiJSfwZ191/cC8hj2T8Sa/aQvqz4omdMzwylU3CDP0v4BAsIwI3/yBM2MBQ7pVHuocFy8jEI306H+Bgb6yzP1M9HxFgMG0fc+qJjEcuPNzXOfM0K8jvYteLP2LSL4/lHVbN0dxvz2uvPLzvjOB+7p6N696eueq3nuwlD/C7EZ/iAAAQAElEQVSrPJOJnFemcDr3nZms/LwGFWWikcl8gdzbpr74S/ygYngQBXt9DWbEZl7xJDt86BlB5pRzBvGOB7Opz8zIzIjAheVHvPKfxKQvMyPA+AH4F/+T34pX18ezgr/1+78ff/sP/oDfSs9fP+v/REANF+oUrnO53oPrPdAJXO+BTuH6eXC7XeegE7i+DzqF6/twvQfXe6ATuN4DncL18+B6D673QCdwvQc6hevnwfUevPEe8GdQOq/umqDcO6ha+bM+adPZOd52Gh7+BgzzSMf+3wQcXwdK0A9i7tn6RIBCr6eXsT9tBJ71DJm61FR8Gnl6mll5HlbFD677kDaQ0Rg3xPrUqmRBBTjzmYQR6xN74JqKhimicIBqHZWwh9wndVJGpG5FZ1A1j67M83mqeM+Xx9CzezgLxq0jEWCe2BFVpnT5aU6D3um4xfys2YGc+0GMvNjIm0PV45h71UkOTrTHlZu+Gcact7kPwzvTvULmc4fYzK25Y/3hPS2nTXNUXDhHk6qMxxYniVFk87LhVXcaOUtqNUhz7CyYj2yD1Jk/QaRhrwqf6ZqAjum2/EloeZ/TweH5CYW45xwiG4+WsS+x60da4fvODGw5Sw/QonswMtzoKu/rRdT50oW48yskHNYF8XJVVPwCfV9V/31Qd6BnfI2q8KfHjQiLv0LKMVUBOkXBd0LdF0/DZjo6/3xyTP4MclebvuJvoh/QizclApnBnb0ZU+6+74GaKde9CcsnF+A6D98CsfBnzXmEp/fX9QP+O3/0z+O3fufvoR7b01/E/of/6V+Ln37Sic0B/u0xcUdStp4vbpGleEckW88Xt8hSvCOSreeLW2Qp3hHJ1vPFLbIU74hk6/niFlmKd0Sy9XxxiyzFOyLZer64RZbiHZFsPV/cIkvxjki2ni9ukaV4RyRbzxe3yFK8I5Kt54tbZCneEcnW88UtshTviGTr+eIWWYp3RLL1fHGLLMU7Itl6vrhFluIdkWw9X9wiS/GOSLaeL26RpXhHJFvPF7fIUrwjkq3ni1tkKd4RydbzxS2yFO+IZOv54hZZindEsvV8cYssxTsi2Xq+uEWW4h2RbD1f3CJL8Y5Itp4vbpGleEckW88Xt8hSvCOSreeLW2Qp3hHJ1vPFLbIU74hk6/niFlmKd0Sy9XxxiyzFOyLZer64RZbiHZFsPV/cIkvxjki2ni9ukaV4RyRbzxe3yFK8Y6DJer64NHnxjtLkPV9cmrx4R2nyni8uTV68ozR5zxeXJi/eUZq854tLkxfvKE3e88WlyYt3lCbv+eLS5MU7SpP3fHFp8uIdpcl7vrg0efGO0uQ9X1yavHhHafKeLy5NXryjNHnPF5cmL95Rmrzni0uTF+8oTd7zxaXJi3eUJu/54tLkxTtKk/d8cWny4h2lyXu+uDR58Y7S5D1fXJq8eEdp8p4vLk1evKM0ec8XlyYv3lGavOeLS5MX7yhN3vPFpcmLd5Qm7/ni0uTFO0qT93xxafLiHaXJe764NHnxjtLkPV9cmrx4R2nyni8uTV68ozR5zxeXJi/eUZq854tLkxfvKE3e88WlyYt3lCbv+eLS5MU7SpP3fHFp8uIdpcl7vrg0efGO0uQ9X1yavHhHafKeLy5NXryjNHnPF5cmL95Rmrzni0uTF+8oTd7zxaXJi3eUJu/54tLkxTtKk/d8cWny4h2lyXu+uDR558qtvfSGmRlJ3VtOMRa0hnGvH3GjQbAgve+aQQE2dHiICE/6Mpt6x4XMMV/jWqt4D5WTq3fBjEzcXIibT1ScMWpWSCbevxigJmYKGAqQMwdjukBxoWIq72YB2pEUltTnLgaKPA9Q2qMHV+56zjnxKRxNOZsLY1xQBx2djNEaYQwulZVDnX/gJDK1RGQmLgxf0EgiIRBCc0hmRgpZjcWNGZl44AcY5Gm/W/GOVVH54pEz2kNyrl+jyuGCT7pH0ltTHjiazDoLJjruFILdOdE7XLXabxfnLGvP4iqgZtwUgXLAhiv3xCWp3kivkQWLJQ/BQpeRBYuhE/EwKRJac5VX2DhUpbRIjDVOKb4GV1MUrqcW7xjzcp54g0XIe9ZnUXPWvp6jWC59D5WTv9aPKvbzOZ/oDCY3kNTnRAATA8hrje+Celc+5dzNpq/4A3LfPEg+5MkkWgSK/CMyScRnPbjUC3jGV6JmyWu+YvnkArzfPqnwrSjAsedcBSt/mLfSNPeb9Ih42h+x1SP2eUT8L//af856bB9H0i/+5b+M/+IX/2Ar+9fDpDqSsvV8cYssxTsi2Xq+uEWW4h2RbD1f3CJL8Y5Itp4vbpGleEckW88Xt8hSvCOSreeLW2Qp3hHJ1vPFLbIU74hk6/niFlmKd0Sy9XxxiyzFOyLZer64RZbiHZFsPV/cIkvxjki2ni9ukaV4RyRbzxe3yFK8I5Kt54tbZCneEcnW88UtshTviGTr+eIWWYp3RLL1fHGLLMU7Itl6vrhFluIdkWw9X9wiS/GOSLaeL26RpXhHJFvPF7fIUrwjkq3ni1tkKd4RydbzxS2yFO+IZOv54hZZindEsvV8cYssxTsi2Xq+uEWW4h2RbD1f3CJL8Y5Itp4vbpGleEckW88Xt8hSvCOSreeLW2Qp3hHJ1vPFLbIU74hk6/niFlmKd0Sy9XxxiyzFOyLZer64RZbiHZFsPV/cIkvxjki2ni9ukaV4RyRbzxe3yFK8I5Kt54tbZCneEcnW88UtshTviGTr+eIWWYp3RLL1fHGLLMU7Itl6vrhFluIdkWw9X9wiS/GOSLaeL26RpXhhIZKteEeLLD1fHMlWvKNFlp4vjmQr3tEiS88XR7IV72iRpeeLI9mKd7TI0vPFkWzFO1pk6fniSLbiHS2y9HxxJFvxjhZZer44kq14R4ssPV8cyVa8o0WWni+OZCve0SJLzxdHshXvaJGl54sj2Yp3tMjS88WRbMU7WmTp+eJItuIdLbL0fHEkW/GOFll6vjiSrXhHiyw9XxzJVryjRZaeL45kK97RIkvPF0eyFe9okaXniyPZine0yNLzxZFsxTtaZOn54ki24h0tsvR8cSRb8Y4WWXq+OJKteEeLLD1fHMlWvKNFlp4vjmQr3tEiS88XR7IV72iRpeeLI9mKd7TI0vPFkWzFO1pk6fniSLbiHS2yVJ5w10rfQf11hO6a0XNr/lJnn3U9VH9JZPwNKwTzNTLQuRW6Af6O1Qz1Mn7Zz5yEdVAzHROYsmCjnpzrQefA4oX+G0TkB+pvEeGInsmCMYscA0YNxd9iGqh+o4aaaMFXnJAEtgTEsuIdpcm5V4GeYYPj7yZpHZ29Toob6DyD1T/6NPMd9w5qUHCE0nb8qPxlXmdOkT5HPaSoxh+iRJwWysfzqtecJmUGJ1q4zkN8IC8PE1ZGnVlHJ1kqTzhMuynaQ3KuX+O6VvHnnalufoqI2L0Ogt050RFHsu3pyn2L84F59lPc20BdygvlxJii4RBMH+6WD+b8o+4MFaDNCxxz6MW9ut/6SBVTMV4hfnlDlVNfgffNvIMWnMmYNeNImRPaNnkyxYMbhN5rS3gHVbt2DRQXlhfv+K5e9a+w7/OMS1v7q9nfR9f7szi3s4nZ0nzB+lnFJ6da3rChV75wR9eMpR69OHg3hlJT6sivc8qIfwVqhrzmKZZ3rtybrhHlaq1Y2LlyZ733nuVV94X4N/7xP45f/It/oYm7fviL2L/4V38rfuUPmT7/WvjCuM6BlwC7zoFDwK5z4BCw6xw4BOw6Bw4Bu86BQ8Cuc+AQsOscOATsOgcOAbvOgUPArnPgELDrHDgE7OQ5XP8dMv9g6jovXhrsOgcOAbvOgUPAfhPOQc+4dh777Z+L6lm75okb+RmzQlh0dylLzxdHaj05OHPTYm54fsAzAnnfI0Y+YoPx5lXzo+31wJnr2onWZ0xrHPF7PglxhmSukVbzhhFBOk5fOSuNLG5eo3TxPZw5QVBzBpk/KnN2vIsx+45wf15GuO8ddENwqQl44Mo9JHMn48LXec5GRZkZA8OXqIIHVBLPzMjEKw5i8z0MqYGMDz10KfEZjFQXLtxxzyW/IKXqMVf8rjNrtlT0FBGx8JbBBcEIQqnQdcSlybd6ui8RvsnVzAwPK1TulVdtIfVYrOe8z+nAPARMDcsIgTwTgimWiwrtEWEeYVyVxbfFs1ugSbsYIcmL9YjBI/ZRRfLgOoOqeeH18PsbntyHspf9qpHrfs6ias+6Zv4Y15HdPeMeR8DCPIjyG3mEpsQyLyLS/1vjx5JRNnwlazkhFVrjmzHmpdkzNHTu5PlF7d/LdRfr2Wd51X0h/orfwP8v/sp/oom7/rGX/bNf/Sr+H7/3C37Rrl89U8GQiLj4dQ68DNh1DhwCdp0Dh4Bd58AhYNc5cAjYdQ4cAnadA4eAXefAIWDXOXAI2HUOHAJ2nQOHgF3nwCFg1zlwCNh1DhwC9vM6h+u//6/Pg5cS+zmcg+5h7dzW+OtNBMoDL7lq1r7p48++zAt5/amF+a8nnEYKsdlzG8hc5/YQgbRv/RB1H6qbCIybc3BuOZytueWMcl2h8hWfRp6ZIf7bjQ/IbTs30TPZBDxlVWpkYRaTMGKd9APXVDSMIpHpThC/QM9TJ89E9YjGOjpHXus+V+3dNUJ15VJGrAlDHVzKe65uHcF4kWAaBDi3IElsTF6SCjZlKpFL2EPl5GrS57yP6mYnF+4gsnr15KeQzwKjC6vgXdSN0s7dsOrGmnseuV2k5W1j1uzxSOIFiWVVYWTBfHsbpND8bdTp0oRpX814QGkn3L/X0QBqfYyK33V61aL+b0cm2Lzw2r/Csbme3/tTTkbhl7hmcRMAg5dNoJpO6vFDJYnd89Sar5BwWBf2uHIv3Peliar7nuinYoN6/+77jeieLz46lFfmEbc6o6epeoaG78u5LzbQMQ4vfhJ5F9z3GeTp2GW8YsR344aYV+fzHNW1ri/+I1B7yLW/cN91PuvH+fPM//ovfhH/9t//+90H3f1F7P/+b/6t+JM//dMI/To+uC7kELDrHDgE7Ieew7Xf9T3U/1nL9R5c78H1HvAtiOs9uN6D0HX9c1inENf34fo+hK7r+6BTiOv7cH0fQtf1fdApxPV9+PP8fYj4bp9f9OvZOWUk5W87Ddh+L99Pa2skAY2nrvtQ3UQgAh5vXCr3HvQYSTxgaYWqqfgtTG4PZwPWyGS1x4wnRiw83r4yaA5fzI4ovsbgEgesC+XkBMqdwKQuZ50wT/Og8u7BlSsnbHpueFLwjo9mOjDH9B+itEWMJapWYXDtoXJyNWUSyR6QZkxpIB6QZGZGLpiRiT9wcs4LI1hZMnyR/xQyxX0b1Mzmnk+ucDR9avUIOhckljFdsLkTJZxnwUKiMUJh6Hqb04CF9t8gw8xPYKiQul2U9srp1f7qV+m3IRNsXhj1ApEpimX/FZ9hfDu2CaKaegp1OLjM9QRGLXK4Zgk+hZqxdg0S/z7YJ2uX4L63IZmfRQAAEABJREFU+SQTXInLcuEpCisMYnlOVCzP2F7fnbOB3qFznjHqJsY3II9Jd3heKAqvijL0a72MIPPcg2tdB3XPj0DtIdf+wn3X8/mWVIZj8ZSrYOUP/StNc36k/m/4ner/5rf/y9i79Ik95P8P//XfIsdvqm8/Xahfx1/ncL0H13sQ8Zv0Pbg+7+vzvt736+f+9XPg+jlw/Ry4fg5cPweunwPXz4Hr58D1c+D/f34O6LPc+LM/7xqa/xYKPUIOYkZi/HnZhp3g/Dxx50T99/XgrLcd13zlG+o+3vbk/taziAPX30ZccO6j2c6L49ZPI91+vp9owwMXt+sZxScy86Y8SNf4WfNOTK/7jHxeD8gzsz83wmzp4nJi77PCF5w79oz3UNXa7yxyNr6PUf/uej8L9uSzHZx4znzk9fxjJ+mK3kKdOXvdcPcd4byHZT5/QH6jV3wgz/7ApSq/xaBOe30a9U74fur5hTvuZyFfyBvgfd3bzvVkTk+iGR2Vk1decbCvOWjOHubgZ7h6b8wyMuNdrD11X46ZtaDi7uxxWDs13cO6pvNl/kF96LPUvhNvE2PWL6ia7lXDz8Yb8Ve492NWLPexen+0/5Ln/TE/gZ5HnXodM/NtVM/av3XemX7VrF377/HKP0Npe76e92Njf5f4DBfkM1li5fm8zD+DmrXuK36AQX74+ox0HuLfAzVTXvMVyztX7huc7+Z4rjlDnLP1z4yvRp3hs5ldP8H/j//Nf+t/avTl4Rexv//LfxV/5w//UCPj5l8X03ICfSzUFdIVAQ9dT7DqC1V+9WXUeRRe58IJ8B7VeRSSjet9ud6X0MX7IVi/D/WeFHb9iFd94VFdz1d9YdePeNUXHtX1fNUXdv2IV33hUV3PV31h14941Rce1fV81Rd2/YhXfeFRXc9XfWHXj3jVFx7V9XzVF3b9iFd94VFdz1d9YdePeNUXHtX1fNUXdv2IV33hUV3PV31h14941Rce1fV81Rd2/YhXfeFRXc9XfWHXj3jVFx7V9XzVF3b9iFd94VFdz1d9YdePeNUXHtX1fNUXdv2IV33hUV3PV31h14941Rce1fV81Rd2/YhXfeFRXc9XfWHXj3jVFx7V9XzVF3b9iFd94VFdz1d9YdePeNUXHtX1fNUXdv2IV33hUV3PV31h14941Rce1fV81Rd2/YhXfeFRXc9XfWHXj3jVFx7V9XzVF3b9iFd94VFdz1d9YdePeNUXHtX1fNUXdv2IV33hUV3PV31h14941Rce1fV81Rd2/YhXfeFRXc9XfWHXj3jVFx7V9XzVF3b9iFd94VFdz1d9YdePeNUX+r/x9N973TVAuYlVX6i0ex205VmfNJzfF0W5uisWiq9deypfHnSOOIkiouaBwXX/87aQ9OgRIxexYGT40l5ykxOLam/qne5bIN4gc8xXSBjuIxDSErqHZ5iJ2jwzA8NXGDF43C/fJ7SQ8G45wwUV4Ay+BX8mssKAy3ZxCBHgLfTHvPROBDBmsgZ66GJuOh5rOB59wXWDJxiHKCWW6zaj22F9osTGo10J3/PgXpEiJAb3CN6EdggWJa7Q6YglE1zqA0LY9YVrP4hAtRqg+sLKU1LygpmpsshMcvgKM/hfhtZQOjNXmOGLnPa6rbDyTzHun/fNsebhzAl4LBhcygsG3gjXDn1i9Fi97yeq/lIKlQ8IFsLQZbL6DOGYlMWPuPa4zUGFCdejJd1HjrSxh7qHBOXkbs3ZCgEjzxob3nLujfGclryQ2EGnWG7Io4+zhYc2AHOiYM/dk2MvzXBNRHzzuUTcZzAfZrvFuL9CJ61HIIWvHX5D8L1ODBfvFIaue9591N6mB3joeuip34IzIS6EYve5EOyRV30hRdhjHUnsnq/6QkTsrgf3suc38mvf1sThdUNZO/SUrXsUr5t0fBvn3gbnObCAy4TOQ14hJRFjiQCX+ggxfB/DlzaV69d8QiWf442JN8puEwMMX6/69L7Ieb9dX0v1Fd/iDbp26Clb9+h74dvUVi9ctWt/2qc7mfPWPYrdt9KPuGoXp/53/8Ufx//wh/+MaGv6hDaZ/91/9V/Fn/3qVyPHb4P1wP5tszJwQef6LX/PX328lDvndZ3LdS79+1P8+h7526EXxD9OrnPZP4/rXK5z8Rdk9c8Xn8iKd138+vniU7p+vvCe+CRAvRdxuxnq50rh9b74lK73hffEJwH6RTnA633xKV3vC++HTwK83hdOYHUO17no6+FTUMDhYJyPMyBsk1/z6+eLT+nhfH4jz0Xvyp7rhVEefHku1GzsWZ80XJ/Ake/93Y9tTn/Hio+PX2V5xpz300Tdr/Pc1E8EpP2vYkfo2aqjnpFaXe/gyULLotbs0/vR6Z6J63tY57VH8TGbZyfhZwT9zGDxgZyNcwzngTSDjMjiIzdpkQ2OfdzHrEKyhCrEl7zmwAW4a0AKvQqHOlZxC7Nf9VJ+mvdaXOhz2cmr/thvse7TfqP2xiSx4aNmxEOP2RebOmnjflm5Z4wCspgLWZwDZYi2udA0otpPiWpVbs2VXzikf57eh7zfBQrNJ5Je3lvFfje4Ic+Y6DOmSSfhvOKVM4oZ6iYiz8rNq5poxWHOr3FWkVL/cOfcB99DcroPmjZG9YZvyVA92wLRSIXORSnGCnhqAA3jfm0830CJlV9/DnRIEmxQtXJ1F44+9qdaOe27QfKqWfJw6c7NWFwO1ejF1eMbkDh9L7epYYhqVK58ofZb88qv8bHvxveBCpsXzu4R3eeFW0fWPv4ciGdaqQfXPVGyye/llhkq9vMpwCWoW+FE7sDmhfwaXU6/SgVCl5hoKbbFmwolG6UpM9Dz73mqyHujqiFlfSAqwVhHL3SlD/aoj8xY130jo72UHTiiMUnnueajQqs6B9Y66kZePyfuXJHmbXFUbvNjv22dKlRbqFheXHjYR6F+PuhI/fNsxZXXeyaUfoR6lo3OebsPdP4Al76m635JAdyMA1CDZqzzHCdA/knuXsMo6u59g49VM0akdfQouudHNNbSx6xtnVjpwupY5++5e7TWFUtZPa5GjZ+7FqgAuy4u5zFdX3HHrourRq64/M9++in+t/+v/zebbe3hF7F/9Xf+XoR+7R5chYS24h0tsvR8cSRb8Y4WWXq+OJKteEeLLD1fHMlWvKNFlp4vjmQr3tEiS88XR7IV72iRpeeLI9mKd7TI0vPFkWzFO1pk6fniSLbiHS2y9HxxJFvxjhZZer44kq14R4ssPV8cyVa8o0WWni+OZCve0SJLzxdHshXvaJGl54sj2Yp3tMjS88WRbMU7WmTp+eJItuIdLbL0fHEkW/GOFll6vjiSrXhHiyw9XxzJVryjRZaeL45kK97RIkvPF0eyFe9okaXniyPZine0yNLzxZFsxTtaZOn54ki24h0tsvR8cSRb8Y4WWXq+OJKteEeLLD1fHMlWvKNFlp4vjmQr3tEiS88XR7IV72iRpeeLI9mKd7TI0vPFkWzFO1pk6fniSLbiHS2y9HxxJFvxjhZZer44kq14R4ssPV8cyVa8o0WWni+OZCve0SJLzxdHshXvaJGl54sj2Yp3tMjS88WRbMU7WmTp+eJItuIdLbL0fHEkW/GOFll6vjiSrXhHiyw9XxzJVryjRZaeL45kK97RIkvPF0eyFe9okaXniyPZine0yNLzxZFsxTtaZOn54ki24h0tsvR8cSRb8QX1f25qZSw9X3yo8fDfJZcem6vOo2MV9XzxSx8nUOfRcahxvX/z+3qdT/iqczBhKd4RydbzxS2yFO+IZOv54hZZindEsvV8cYssxTsi2Xq+uEWW4h2RbD1f3CJL8Y5Itp5fc8VyFXZUTt7zxaXteekr1Dfg6zwj2Xdx9nG8YAydJKl48IiRizCGLmoFZ13lnkvDBhHM11g1ylUsLO/54ouekYoZnESZXiMTtMeMB4av9Hp+Uf10Zo6+NSd2XigVFNgr7miRZZvP0P+Ctbx4x64PHlz5xIPJz/SzGmMYRTUWenZjjEuxoo7K4UqXQ6Ni4SFHzNQSkZm4MCISk0cE6dAlJHXnJDMzco2wlDtPdIBBnrZ4wJjXKz2yCndQ2nTPId7gbHkTPIKeByQnYxfB/p0hYsc6yhldNdp/g7N3yRc/QNKxf5MRznt4xKtYZarZYIRSXjZ5CBa6jCxYBDedkaDsJFLmlhUyRqkv9Dm8Joo6Di4IFuIdY17OE2+wCHn1Cj6FmrPnHjgX6Qo7Kifv+eLS5MXz5B1W3Wcw2TDZJ8EAw9dg8f05Gy3vT8XvInfpGdVX/AF5HtU85DPcHzGx+EcQRbCGCiIjPuXBte6Fes5Z/JY69cq1v7D8Oe+P+8A1RiOmC/xICnAsvpX/Z3//d6NfH+vE3/ujfx7y8K9xUQoJbcU7WmTp+eJItuIdLbL0fHEkW/GOFll6vjiSrXhHiyw9XxzJVryjRZaeL45kK97RIkvPF0eyFe9okaXniyPZine0yNLzxZFsxTtaZOn54ki24h0tsvR8cSRb8Y4WWXq+OJKteEeLLD1fHMlWvKNFlp4vjmQr3tEiS88XR7IV72iRpeeLI9mKd7TI0vPFkWzFO1pk6fniSLbiHS2y9HxxJFvxjhZZer44kq14R4ssPV8cyVa8o0WWni+OZCve0SJLzxdHshXvaJGl54sj2Yp3tMjS88WRbMU7WmTp+eJItuIdLbL0fHEkW/GOFll6vjiSrXhHiyw9XxzJVryjRZaeL45kK97RIkvPF0eyFe9okaXniyPZine0yNLzxZFsxTtaZOn54ki24h0tsvR8cSRb8Y4WWXq+OJKteEeLLD1fHMlWvKNFlp4vjmQr3tEiS88XR7IV72iRpeeLI9mKd7TI0vPFkWzFO1pk6fniSLbiHS2y9HxxJFvxjhZZer44kq14R4ssPV8cyVa8o0WWni+OZCve0SJLzxdHshXvaJGl54sj2Yp3tMjS88WRbMU7WmTp+eJItuIdLbL0fHEkW/GOFll6vjiSrXhHiyw9XxzJVryjRZaeL45kK97RIkvPF0eyFe9okaXniyPZine0yNLzxZFsxTtaZOn54ki24h0tsvR8cSRb8Y4WWXq+OJKteEeLLD1fHMlWvKNFlp4vjmQr3tEiS88XR7IV72iRpeeLI9mKd7TI0vPFkWzFO1pk6fniSLbiHS2y9HxxJFvxjhZZer44kq14R4ssPV8cyVa8o0WWni+OZCve0SJLzxdHshXvaJGl54sj2Yp3tMjS88WRbMU7WmTp+eJItuIdLbL0fHEkW/E9VE6uwo7KyXu+uLQ9L73hjdozTln9RYhd1F+xWM/Rn7uZs5//n7ODYEpvncGUjJkUYNZJv23VK9RAoWcrYJrjiYD3qdxSj+ByFkyPJWlB5W786aX/5o9qGXCjAtA6ZypDC8mba1j8p57g2+YJGjY7i4sSY4i2uSBoMwvEHUnZen7cs6ShFO9Yu1S++Cvcr9de77juj4M2HOJQH1btox+VzggAABAASURBVOTbyOeovfSZD9QUnncOkqzMgiL4jT8ZV4/KFmSATmJwIppYx3sjjWJxQiZg6Kz3zUxYer440jAGOdhD5aa7jxhjE5vbvmHxKPrfQooxuu63cJa7iWWpJ8DmmY555rPmVczXezRRf/8cRPCjZqReq9J1zlx1cgi22cdcmhyCTZ3I5gV14PY9uZd6T5XgFdO0hOv0t8SaOZwp2LwDUhDM3DhS5oS2TZ5McR8+3Hf7WdSw7pq1duniHZWT93xxafLihco986r7DKqn/Nke31nTP1bYQj8yHrzniy/I28ojYPN7WbwjbwlFZO91msH74D0dUyPuWJUEG2MAuqruroJ1vviPQO0h1/7CH+Tz81p2W/O6FWG5CisWnuD/4F/+y/iDf/2vVbn45hex//F/+7fjp59+iuAfhqHrJGbOu30TM3+z+s6ea+Z1Lnr9+nllXudynQsncPI9yLzeF04rru/Rufcg81zddZ7nzinzXN11nufOKfNc3XWe584p81zddZ7nzinzXN11nufOKfNc3XWe584p81zddZ7nzinzXN11nuOc+jl0nnmu7urbOSednTy4Jmbu1CH381Nq+KjPHLitI6c8ThR7rj9MW+c1c817HHPWx8TimRlJMxC7PjXvRyE26sifMdVX3Xp+IGw4ReYdVUfO9WDVFO/4MeszEwkX2iMyxSdGDB4BRuj54p0rR3GmAvwBpSu/hxHJ/8JXeo1XnPmqTOoydCXReUxK5cDsi4Y5+RZ1Lhlh7SyqWLXC0GVCUEgYO6Lk8uBSDOxUKhv3vM6G4kwt5IHgEgXiAZXEVfaBKMzMSOWMGZl44AuGWEDxjI+McSmh6CRmLo3qwsV33HXkJxpCXC0gcMbulRWlprg1vcYu137WWTAXbTBivy/iIR++cubBDMe1BzTefs/UFBGaEYrlwSXccyTXTXSJFyVwYix6TefeL7goxmLoRDYvEUo69DKoQlxSuWdVLiLE7RFR6bfPJcK9ej89Q4syTzFCJVq0f+hyPcEuKilHH42sWx5kwpfyx56uS1fGQxxcaw3qmmDdz0sJX/t6ZYMJ4asyzzCpTlcH0XkflfGJq3Z7t1V9+gwfnPve5IpP/JiYb6L7uMlNX/FDTL7vHxHsdffgypUTWt+iKmInH76GGjv6UMb6qMe8Sp8UeMyQPGHf3KcBb7g+Wz9269H/U9X/q//8tzd3rJNfEn/t7/+u+/xrdbLJr9M1o/gzXNddffNX4+38rnO5zoWvVfzg79G1H99Dnfv1/bu+f3oPru/feA+u78M4B70P17+/8M2YPyd1HjD/c+M6F07iOpfNfxes3w9Ox+9J4fW+cBLX+3K9L7wG+p5c3wcO4vo+XN8HXoPv+n3QOyaf+whO7+diLc/+fRBN8+WUwh7+/ohySEtesVz5XWeW86DrQHHd9+DjH62knXpAF1EDSgMiPUDR4ruBfy6Voh5cM5666lUHAmNjxRBs3OMBJ42uv4lD5dzEf8OR+I6MNJ9IU/o0CTDds5xw3xhtAXQfs5jEmdz4/t0Icc2beYUkbXOhThNUF8Q3PLhuuKyh56jznh/RWEuZT80ARSNbFSR9G+L1bIrlo3KsW64u5YcPNmLV7blrEPTffLWh9lveFzRPKKwG0ClQplh9iuXi5cUXtMAi46y8F6j9Ba5D28ORG+fFiwMlpokV6nWL0pjleyOmYX7uRJPTAMF2uPt0Y8h6d+Q+D+cYLHQf8QpdJ45rhpwRL23UMYtKzRicHUdKu6HAvU6cmkSFPk/pEEyRpF10kkV1tZemit+RiATmoxJqoFBOu03xkfsLg+h7A9WgWK5Zr9x1NKm1YvWIP0NauHkbn7uZid4UPcxApZgk4/PSPGlC/QzyfjMvGHlmqX6AUnaoEUmhXfFTl0ilZ4P6Luqz9z1omnUWTHeqVOGoo4mk7tOfoevIFRIOq8TNH4dnIGiG+5gxcjey+67aqlF876PF/fu4rjvfF8t96m7WfeK6j47KDQ8ufbo3Ztwcj/yIpYjfkRJs3KeUoG94cKkLWKzzRSCoGYSL9friVSvumEDvnN6Fu3OXm7wI90gBxh5bTrVfnT3UR1R5Jkwj4xE76Om3+3cH7s/BG99gz1213oSNFctpwtZ9UHStozY4e+nBdSMO/Bbjeo7r+TrPNX/Wf68L9pLXPjGvfa49RsFt9g1Wz1Gs470vNn1/7Xd/L9bX5hexf/eP/shaZropwJkwvOKZV58PinNYY+Z1LuvzqPco8zqX61w4Ad4D1qj34ggzr/cldHEOgjqnzJ/juXCH3BdrXPeZ4audx3Uu17n4BA7ei3o/OmZmpF4oUBAnMTMj1QAK4iRmZqQaQEGcxMyMVAMoiJOYmZFqAAVxEjMzUg2gIE5iZkaqARTESczMSDWAgjiJmRmpBlAQJzEzI9UACuIkZmakGkBBnMTMjFQDKIiTmJmRagAFcRIzM1INoCBOYmZGqgEUxEnMzEg1gII4iZkZqQZQECcxMyPVAAriJGZmpBpAQZzEzIxUAyiIk5iZkWoABXESMzNSDaAgTmJmRqoBFMRJzMxINYCCOImZGakGUBAnMTMj1QAK4iRmZqQaQEGcxMyMVAMoiJOYmZFqAAVxEjMzUg2gIE5iZkaqARTESczMSDWAgjiJmRmpBlAQJzEzI9UACuIkZmakGkBBnMTMjFQDKIiTmJmRagAFcRIzM1INoCBOYmZGqgEUxEnMzEg1gII4iZkZqQZQECcxMyPVAApiD5WTq2BiZkaueMBFH9DJ+5KZkaKgIFao/JHrD9XkR/pR/oP57gNd85GRbAyNXZ+aeiiNqiV9ylxPpWd3RHR+jbNm2U/azBGG65/wDwrUm5nh/61RcUZkJj4xghgeERnvX5k5+sBQ9IDBlSHJC2FwJYkEAwxfg8UBT/IZ4dXP5yi4kijwgSMaa8a4hOqRKyNe/siTWbG4euQZseSexaMoQ8cgD12pBe9IKmIktZZrv+ASB1yhWF58ICvJzAws9NlHRmRqEYYvUQWPmO7RfpkZGRGZGRkRmRn+3wOiSXE+IsDQdRIzNdUNWvDEZcIdpz4iIxOPJMTj/KVq+b0jg1Gm6TViD5XTuUhU/IARSoUu6wRCufsmBx7rKMJC91GoHrk5Ta8wVKA6EIviG5Rw4Ep/aMEx959B3bPuU/vc6xUlqZxzHtF9WiQtGEFTiIbzUGGEqF17yUmbn0X1yLN3ZXCxYCGtoe4ll3yEwtCVWnCjFjl8FiSYoqDhFCZVw4Po7sGVuGwfk/qUDBpOYlKncxk9Y80BKApyQbGAZYTX0ZfEwZWLKwqyia9xxBGjL5Yrl2gEe1w5uSoKFcufcWm1nz9LEmdQ3wV58gyjnihDLMwjYw8/ImPTB9+roxslcKKMcF8EnIiGJBOwV57UyO91wZUrJ6RGa6xwVGgNrvOoylzNoRlLXHaMUuSqiqU/5nVXRuLOFeXL+tG1XhMiBxbT/xewv/rVrxb+UdHv/fEfx5/86Z8O6t+CEz4gOd3IrdABvxR+hVVf+Kq+9KovrPwrrPrCV/WlV31h5V9h1Re+qi+96gsr/wqrvvBVfelVX1j5V1j1ha/qS6/6wsq/wqovfFVfetUXVv4VVn3hq/rSq76w8q+w6gtf1Zde9YWVf4VVX/iqvvSqL6z8K6z6wlf1pVd9YeVfYdUXvqovveoLK/8Kq77wVX3pVV9Y+VdY9YWv6kuv+sLKv8KqL3xVX3rVF1b+FVZ94av60qu+sPKvsOoLX9WXXvWFlX+FVV/4qr70qi+s/Cus+sJX9aVXfWHlX2HVF76qL73qCyv/Cqu+cFWv1MO/t5QukX8lMhU6uP79xceg86jzceI6Fx/DdS7+P7vVq7F8r0Suc7nOxV+Q6+eEj+H6PlzfB78I1/fBx/Br+j5o7+WfUyL8s+qQo63/PEt07a/66L3Z+chn3w0sJ/Tf/7hz/X2Muz/o7Ofaifo+DU7Pbe3sh4CpZOwBwcw1dzifAfcXi8fhpV4NGjj2irlnkOSW3LtB5ZVdkD7tpT4j97nRB/ffBGLoHclrhvqM4jcqBmqUxjz6s+dDe7hZhmsq+3jWgmJomCJ2HaBaR4sAYy5r+KYqP+5VfSPTuZTRd5t9txjXc5znSc8N15TbaPOdKd730XejZ7g6q/E2ggkepIy57nHtTkrdlpEpZeDYL+Z+wTXyc1/I5qOQTi5U78+g+md9DBzvBzHNKr9zcqqh957nzCGsQ0Rfvgz0i46H4PmoC/Z+1C3EagDxnqkOx1y7wXU9e2mfxdfaXuy7R7j33dxLatptogGC+RYGr3Os/rtkncX1YNngVT/6lTvnVV/Y9tMQbfSA7MdnF4tT9FBDDnPaiwh9Og/1Ged+ix4RlMWKj1B9CO4T4ipC9ImDog/uPehVn1xt+FH5PV/nUTju867fOeOmodYeC0pSXogTso5mBQvnHutehdLsS4HZY6PS6i1c1yvurrryoz7p6ttD5c70qW7t6pErJzyav85XrHr1yZVb+1qTXq782iv/Ctc9il/VD/3G5711PiluE/OPqBuBnRd0i6rTO1bI26zah7qep573hFLmqx+dW9HqnPobh2J7zzQ6NJECTBxghtaRr75CKXt1PV/1hWtdsbzmKJaLq75cubNePYXfr+/f//Sr+I//9n+/bLD8IvZv/qN/EsFvv0PXLnJzD/nZ/pCndplD/KBffRHXucTDe8GZBP6Qv96X632JiIf3gncl8If89b5wWBhnE1zL+VznEtf7whH090IcX94T4uDK632J633hCOp9WCPx9b6Er8y443Uu8fBecCaBP+Svny9xnQtHwLsRXJv3g9yGS7/el7jeF46AdyO4Nu8HuQ2Xfr0v8ZvyvuizX/yTn7vOKnTxLhnWSOz5zDbCqdGa9CWxTFi+5coGlXcP/v1a2cx0PiZmrrjipGfjqdLIiECOjuFLWQerZS83ZM3RoExqZPjg6OQwgogNUoORlBENEwlCMCcSBlcGPCNz7R8rjr7WIoYWe1c+Jul1siRzyAY/Ikh5WVABjjk/CiI2KFEeXBP5/CBYzso9zB39o9XH5Gt83TcqRs89Ts/KiBXmEofPIiIyxrWgArnShR8ieD6Wk5WVkiL4wNzWZ8SyLXFwZY5gQkw2MYyZuUJi84/IJA48VZeRfA6ZQvgKgzh0GTO2PCLoC12Jtoeh/MpdB3ef0E3hMi2kwjXBJQJsrOceeUbudNxzjrxQBmIxWoiGxf3KId0TOzw3qlgGZxzh2sH34tzRV7mMcEFwVWxkwawtSIBRGc4H1+SGWox3LThrp7ys88Qy8hkZMi+EAwnoVT7H4rTCu2f4EpRLJJ6tYjueJ3MRy5wMro8IIwtmogIlzSMUhq4Nh2BK33UlyqUo7qicvPKKuQcPUbznqq0axaoRKicsvofKydd137NPs7Xf2nuu7kU1iuXrWFy+l1P+7uFzi3ad69PHvPUM85gIwcTijmiBZ2iNkf8OmaG2AAAQAElEQVSYmE8QLeStL8LZjDjAnHkh+8BUufXgSlxW+CGCFxeWk/acPXzVpx65ZgnLq6+4dHnxI9yr2cv1/r2avdxj31/9nd9Zkstd/90//EN+ea3fJqPp1+4Avy7XeuWv87jeA53A9R7oFK6fB9d7cL0HOoHrPdApXD8Prvfgeg90Atd7oFO4fh78uPfgOm+dwHXeOoXre3e9B7+574E++7XrJMTfQdXa9/4cjJzmrZyM/97HW0gxNvqY5fgljq82Zf4juUPk3qUBNHi946TPQL1vOcP8t2h4CGzcm3IQ7Amni438NxyfIrdvnaE+sTUqbq5NldoghBlMwog155BXs+oqfoKec9d5Kk3HFbGdozOomkdXRneiafuoivdcd8tt0cRE7P4hSSGBIdq8FJeMi5ZDxygC5YBjrrOiaHzmTCZ2PXnMtzE4GoFywJgH8Rk8Q2nNN0M9bNlUjI1ecO+uUtXhzKcJI5a2x51TzxnXnHXdndeYBWeZK1gw7sPmZcOpNX8bdco08WzaVzMOkTLrTxBp2KvCI310Pz4f9dgn83TyUHoPeUxMnFHkILwyR5ybkYS7blCFn3dmYezJMJnuQdMWdJKbO4PUaBigEYK7d2GPK/eOa7rqvy+OHVbvpbbjAV/nVaG+s+jBTP71oz7+4dw/t6939VOcp9n0Ff8i9Elxf0Zm+kXVhhV/M2qyNig/y6vu541/+5/8U92gfflF7D/+5S8j9Gv14OpIyrbk5298i1tkKd4RydbzxS2yFO+IZOv54hZZindEsvV8cYssxTsi2Xq+uEWW4h2RbD1f3CJL8Y5Itp4vbpGleEckW88Xt8hSvCOSreeLW2Qp3hHJ1vPFLbIU74hk6/niFlmKd0Sy9XxxiyzFOyLZer64RZbiHZFsPV/cIkvxjki2ni9ukaV4RyRbzxe3yFK8I5Kt54tbZCneEcnW88UtshTviGTr+eIWWYp3RLL1fHGLLMU7Itl6vrhFluIdkWw9X9wiS/GOSLaeL26RpXhHJFvPF7fIUrwjkq3ni1tkKd4RydbzxS2yFO+IZOv54hZZindEsvV8cYssxTsi2Xq+uEWW4h2RbD1f3CJL8Y5Itp4vbpGleEckW88Xt8hSvCOSreeLW2Qp3hHJ1vPFLbIU74hk6/niFlmKd0Sy9XxxiyzFOyLZer64RZbiHZFsPV/cIkvxjki2ni9ukaV4RyRbzxe3yFK8I5Kt54tbZCneEcnW88UtshTviGTr+eIWWYp3RLL1fHGLLMU7Itl6vrhFluIdkWw9X9wiS/GOSLaeL26RpXhHJFvPF7fIUrwjkq3ni1tkKd4RydbzxS2yFO+IZOv54hZZindEsvV8cYssxTsi2Xq+uEWW4h2RbD1f3CJL8Y5Itp4vbpGleEckW88Xt8hSvCOSreeLW2Qp3hHJ1vPFLbIU74hk6/niFlmKd0Sy9XxxiyzFOyLZer64RZbiHZFsPV/cIkvxjki2ni9ukaV4RyRbzxe3yFK8I5JtyV///b85DxOW63w4BKyfAylbzxe3yFK8I5Kt589yN7Mc1SOdstafmZE0vuUUYwd9OfMTa37GyK9RcfeIoCVIE8S4TEb4aq3eXWSO82tkYLJbGiOsRzxiRLiGBYvMjIyIzIyMiMwM/0+48anlwPAFMb6zqAdndrBTdAw0ucDoIEJxrK+e3/KkPinPBwwycil7qNyjB1fues558SkcTTmbC2NcUAcdZ1LpcqUqFj7lOnOKMjMwu+sh2IpHZEQoF1yZGeN/EZmKComLB7HcnHiFsb7Im3Z0kuUhnyRle6hcc/eTK1TrJ90j6F2QWMZ0AU9r2CIiFkoaIxSGrrc5DVho/11kqPMvEDlChcH1DKV1p8W95LFQvIsRkry81lWR1OesP8D54EmlLSM6zpTSX+RtoqgnBxcEC/GOMS/niTdYhLx6BZ9CzdlzD5yLdIUdlZP3fHFp8uJ3vEfS48Wd59TPYEZQrXWgopwZYfhKr0E+fP0I7lePjYzsaiz+DnLXm97iDxjhusjYxxN60Ku/Sa8BxHREfDMGV66ccDPziFf+543/4I//OH7lX1wHJ6d7xf+t/j+Oncnl/0SjOPr9t92QyheSshXfoH6bbZURM97oUxNs8tQWlyYv3lGa3PlVn7mE6cU7Wt7pqzrrLMU3SB+SbZMnU5zQVtxIn9HKWIp3HOo8v1Vf1W10SOULSdGM0au48oXKyYtvcPYc6hKm977iU354r3Z19qt8YfUX72h9p6/qrLMU3yB9SLZNnkxxQltxI31GK2Mp3nGo8/xXfVW30SGVLyRFM0av4soXKicvvsHZc6hLmN77ik/5+vx0lnidS+Gp89npO9VP36n5FNU8I31G8mXFO270VV/VbXRI5QtJ8XJi9CqufKFy8uIbnD2HuoTpva/4lK/3U2eJ17kUnjqfnb5T/fSdmk9RzTPSZyRfVrzjRl/1Vd1Gh1S+kBQvJ0av4soXKicvvsHZc6hLmN77ik/5ej91lnidS+Gp89npO9VP36n5FNU8I31G8mXFO270VV/VbXRI5QtJ8XJi9CqufKFy8uIbnD2HuoTpva/4lK/3U2eJ17kUnjqfnb5T/fSdmk9RzTPSZyRfVrzjRl/1Vd1Gh1S+kBQvJ0av4soXKicvvsHZc6hLmN77ik/5ej91lnidS+Gp89npO9VP36n5FNU8I31G8mXFO270VV/VbXRI5QtJ8XJi9CqufKFy8uIbnD2HuoTpva/4lK/3U2eJ17kUnjqfnb7eX3yDT/qqbnf/VV/pr9DzVn1w2OHf+9C4u357qNvqvL5UjPpRq/dJ0cihE2BKD2cAt0BX08iT8fru4v3YBPMIofdQwDDHE4GxN4H6RFRWNQu3PhbpS55C9flv/JCE8lxkKBo5boEklDz9G1N2kzggSV61OLMifooxTByJfbWStHlBWnIjYFVSTrjuEV3xUcEzzPw9UuLOtnXeVQU7k5xe5cVrzujTrLsP7c4fazShDaRIHSgTiHZszJZQZZW5c6mMG7DdhiJ9rkoaqfFHsofkZLRQPnZRj6Itai9n/bE6oqlQM4YriYv0TZWTP+RVX+4CLXjlGopyt7LQe0bl++YhS1ux10jFsND+hJ7xGkfFWN3qvlp0JNIeXSc86h+1e96/N1GBBhpZMFHd54LKdZeonFDFxNgYrhwEUzQcgjXdma1uRt7mhcxAPxXhfJm065jnHOFEC/xoWdMRe4LlwekZ01/kRh+l0+jGRrdSEMzcSM7IzzNCmzlRR38I5H0HhSqSF3+FqpVrP2G5+sqVU9yxcj1fXLq8+Borlv7Kq1ZYrh7FHZWTV16xvJ5P+Xdcve/UV+2LPr1jlPh7uMHxvmzyjDRfkBr1bDg53oNRR/yg6w2rfOHMrfs0U9woXU49fGtsQJ3UR1flWi8u1OcglP4O/lz6dM/yun/F8uK3+P/yO9e//Hf+RyXvv4g182+ziQ4RTWadgbwkomFOdIhoMutX3/28dCj4dS4cAuZzEOIy8+t9ud6X+YPG7wMvxgOSkzn/9e/L/fzrPrQZfu3HIWA+ByEuM78+h/t7o0PBr3PhEDCfgxCXmV/vy/W+1M/XI9TLgl/vC4eA+RyEuMz8+h5d36Oj70/l9bLg1/vCIWA+ByEuM7++R9f3qL4vR6iXBb/eFw4B8zkIcZn5j/oe8RlpPyDsLOLLfRA8cHIy51f3qZzceYIHnDnyyR8yDo+xbcSCwcVdLHxbx37ujbvuefCJMRFQOP0GyqmLIMYjHjF03bRMVyyf9AB8v3nzvICk48np8b1MBMJcdSbUgc7xbKHehSuIoNRLEmV6DQAnTiQ7c0gSjnwEODw2123FFMtXKQ0QZVYEZMHgEgdk3GdYD67Kg8pFRCwY85K23kscifkjytlRGCs++jJ05SovHpMX3lb8FrpSC9k1Kt76jYqYrlhefKDF4FIjMPgtBgYXMeuwe9E9Wiu3pU3vuP7AfbeOZKaWCIHroMGl92zDyckkZ2YkJDMnBkj8wCsPSsuBQRy64ILBbxEbHhFL3RSKR13K02dKbH2NEsRBaYRE09Qnn3QXNg1UZLw8T6pk6eVGPQHEfbzXhCRi5CMOcPZFoN9CnwMLllGPkWYRW7ytuGJ5r4GrKbgWvMW9UbE84p6LcBxcS4/i20g7d4v6+TKSEUJLXiLunNrgIl/nElPMiQ88IzzfGKFYrvNQiz0ixJeSiBjxbaK4YrniFz4/L80MXfDQJA19wAilvLguYvAbiAeX+wpF5PBRqGC68rPHGfFyJSouXOcUl0tXfITS5NL7fpXfQ+Xk1Ve94pXfQ+Xkqque4sod+bpG8bpX/MjXdYrlR7Xr/LpOsfyu633YdUru+Zs/VXOi5xhx10/2RYRPiyWJ9D3KCCJ5nkDVLP8P8Ea4I7hy5YSb/I2EdMC25pXfw3WdGtd8r141yq/rlFtz6crt4bpONeJCedUrlq/5LX77F/8fJdsvYvVrcqWfIpvc5m+dn9YxaKNfff6/suFYtnidy/Y8OCC/N9e5XOfCO8DrsH8OCH5PCqm9fi5xGNh1LhwCtjmHzn/27wv/PcQ96g80rveaDw/bfJ6czXUuHAp2nQuHgG3OofPrfdn/5+h1Lte58A7wddk/B4TN94ra6+cuh4Jd58IhYJtz6Px6X/a/V9e5fO258GdS+rmkd3HtvI77+yCobu/fr5Fs1on20Huxp+S3XH9rRM6/3vc+9uGt4HanvuHkxCkAqKG/x5qn3ERgFOkZTV4vtM/Zb+7HaN8Xe42/sTi2XuYt+jrPHlXPed7s5Bh0s6tWfCIziLzeF+9wp+tIkriRhZnuN/LZsd+dS5/FhM5zb8qMWJEEOb2iXfdcVXPPU1e1mDziJ3coVj5gwjtX5u4aMTStxaR3rlx31ch7fnBNY3sId4A5VtLPQAJDtM0F1Ulwm1G2dlKsgjUqljuv+RB9vtrzps+AHCbZ756CB85vDm4kaaVGu3GW9CoaeSLrExVTLE37aCaNgJLz86OGBA9DTsER9wDVzL7irie/h8ohMZzJDsBXVnXCG8V6RgDTOMA7L0gZJjryEJ6eLb2CtrtORAnrXl7K7KNCTFVCOwvmIzTOGnUMV/Wx+/craqTPN6sHspNQ/oy7lEL6WL3ZeaRyt6/yQo2cSK3u88Y7pocWHdw3oZSKB46U5JWPU2HaKueWY06xu7yZhpJQtTkx5gm7yLu5qVM/LnO9gvJKCOX0WlKsQFjeeeXVIy9eda9Q9ep7Vdf1dZ80uU5rH5XVWY0KvkdODKZ8+cho1fw7Bj+r5cq4dS6qmqHhkSsjt6xPbwRzvSsjceeK+m5x2K+P+sZyd2rNz6L24lzYdsygj90YodXvtSoeubKzT5XqP4Oq0ZlSP558rtoATbvvu94VuRrf8b0e7bmescfXfaWfwc/1/d1/9kca3n4Rq3/Ykb6tEBoBD11P0I+HXqjy79l3dn6vq/sr7PoRr/rCo7qer/rCnBuWIAAAEABJREFUrn81r30Kz86v+sLv3Xd2fq+r+yvs+hGv+sKjup6v+sKufzWvfQrPzq/6wu/dd3Z+r6v7K+z6Ea/6wqO6nq/6wq5/Na99Cs/Or/rC7913dn6vq/sr7PoRr/rCo7qer/rCrn81r30Kz86v+sLv3Xd2fq+r+yvs+hGv+sKjup6v+sKufzWvfQrPzq/6wu/dd3Z+r6v7K+z6Ea/6wqO6CBT+PY419O9vVV8Yula6qOq+CmufwrNzq77we/ednd/r6v4Ku37Eq77wqK7nq76w61/Na5/Cs/OrvvB7952d3+vq/gq7fsSrvvCoruervrDrX81rn8Kz86u+8Hv3nZ3f6+r+Crt+xKu+8Kiu56u+sOtfzWufwrPzq77we/ednd/r6v4Ku37Eq77wqK7nq76w61/Na5/Cs/OrvvB7952d3+vq/gq7fsSrvvCobsnr31Hwqi9cdAXogod/f3FyZzmo199xKO9dlX+Fo09VijISyMyGMTmYw0ciwhgRtARSFIZInL/cRw8Wjmk1khAGuHhpQjkaFqrriByhZHCBWGRmpKgxIxMPXGi3GKTwDF2ZAxW/7dVrZM4D6o+CM25INza9WdcuJATkDDt4Q7iRv4EBjo4kGixDVz5wZcNZ7T2ijJiZgcc8XZcRpzFW182NLJgHSFO8g3quG0U3tBu4LlMsR0LRGgvG6roRZ1Ipe0BETGkgHpBkZkYeYkZmSg2CiCC2ZTgdXBXsoO7tRr6Q6lg1xrhyQNzR9fCbnP4AY8HgqlrCty3HKPo8EpTdtODCBGW7SBKTbFe9AmHlX6Hq7bNQ96HwMx5q0rA9VA6/NXcPOSO92l+xUmtE8ve2sOtHPBhym0NvFCV8WEoinAhAYpbu4iyJZxjtelabq0k3Yt1fYcBlxxgh/Rb8XEl8YihpDy4E1tjw4DqTV82j35g1XHtKZxw5rfEEbzHqC6HYq35KMPUAIawO8WC/wZMouO4Iwe48YUFVoWJ5khPeXfd594ztdcR1b3JVFyo+qpdWrvryqtd7+L5nbHqi+ES4LLRkcGW4Pl4jJa4vfOizupozeajQv4bkn7uRzsaXYXCtZ+pzG/vc2OOGGuDdg0v1gPN3vMFv0NvEAMPXfn1MveoLK1/49//FH4eu9d8V5rfgN+W42zs68m+tkQ5Qv1FH/WF93Ki3exd/9H1+dr93n6vqP7vfj+6r+30Xf/R9fna/d5+r6j+734/uq/t9F3/0fX52v3efq+o/u9+P7qv7fRd/9H1+dr93n6vqP7vfj+6r+30Xf/R9fna/d5+r6j+734/uq/t9F3/0fX52v3efq+o/u9+P7qv7fRd/9H1+dr93n6vqP7uf+/Rv9Kv/vvie/91R9/su/uj7/Ox+7z5X1X92vx/dV/f7Lv7o+/zsfu8+V9V/dr8f3Vf3+y7+6Pv87H7vPlfVf3a/H91X9/su/tD75J8ln91P/yjadWY635Gk/nnVnbT+Doj/gFiauLC8eP1dCv4Abdbe3KfzdS37DVQFDiHlGuHiDPxJGgh41lhIvGM0Y2xk87LsYYHURO2n0aYsGKLNi7h7Z5G47knPLBTX53SD3JFWmlTjHEVGZtR+hG8af2DKTDcZNVTsjk5zHzIpQlTCsXJXxLIt170ru9Z17+Kjsiq2KLbVw5+pZo186BZED1ATLFtXzzPXPa11depcl2YntOAqBKRVuL4bzZqyQGUPqD65hEL3QcZZM5HYekcl8ZnezNc9K7/FW/zE0BuVI09E0U/mDJKhC/S9WqPq11w6rfebY4b1huww0s7TwXznCGm2jYV3b1a+Bx7kFkXlTszF5zljgWqEdgjmuzNnEQeWXHHl5GuuWK68XLG+f8LPuGbY1axgjcQc3zgu4rpB53qtuJw6TB+X2OhVRBIzL1S6ZhZq9l0nsnlxueqWz5O0+MZVpXwhH7Pokeuz6tpebl1TozcPQ8FyX7ohuOoUrlHPt+bSq9R5JRxU9h1U7dZ9T56pvAaPjO9d1JqCuz7Ylqt+ZMYqrrqOpQ5trNtcsc+gerZeTzN2GqsqRnS87tXs5fqEvZq9nPr0WT84wibH+ZtXfuE8GYPrZyXM3ynh+L4TobMueai6zd2nmcogqG6814r0qe3jpo9+Ge2ClStTrnTFwiNe+S2OjrHqroa65ZVf46gYa+XHE40JWiu/xtEx1sr3vj/4V790++YXseHfTpO/kEPArnPgELDrHDgE7DoHDgG7zoFDwK5z4BCw6xw4BOw6Bw4Bu86BQ8Cuc+AQsOscOATsOgcOAbvOgUPArnPgELBf4zmwe1z/3cufIAbX9TlwCNh1DhwC9ufyHHiXdd/deZzT33PVyjXjCKWtnF1VGcJyJSoWvuTMU11mek5MzBw8P8AMpYdHDKxcxOARQWq4gnjzooctQwN2MSKcj9ii+oLrLUxmdI+RixiYEyPgw+PMRZ/LFlSA++aFUo8QDSlCizy4TiLzR2W6O1gzdCXRGYxZ1/F5f0a47x0M7jWqIbgUA85pMfdC9o73iDT2FqdY29IWhygRp5Q1Yo2ZCcefobRUXwYhnhA8uJQASGqN0xiz30jsOXsYXMoDqiVU9L5XY2qK29PrfdlwCBbr4g2PWKSYl/UZC7Y8Z31KIs7QIyfs094bmRU9V7y0I6QOC/cHl8kWnfKyzcNCfZZqWaNiPFNLhGofPLiQWcNaRDwrV+lbTjHmmUy2eVEyWLA7j1AqdDlP8BQlyqk71ajaz/jZ+d9Sp1657u8sqlZe9YrfdfX+PNzvHbe/QT7XXV75b0EeO9f9R7zyn0bt8qGd7MF69+DKlRNa//OD/+7P/iz+0S9/6b8TrLserl+XK7pQp8Avsedvs7/+PK75OoHrXHUK13t2vQfXe6ATuN4DncL18+B6D673QCdwvQc6hevnwfUeXO+BTuB6D3QK18+DP//vwfU56gS+y+fIn9lobvd39lOtXDOOUNrK2TU+5TRho5d5jp8hBcj+mygvkXtXDcDPDK93nPQI1Pcp50ncx+DzeON5zji3z1BM03EZByLY85IWVIB7wBnUUOp4JkXsPuAV93xV80x0aB1TFJ3Jq4ZGbPQNru7BFSFyH2s+4qo9h5rCGIrpxvggiMkqlnCElMgkl7/FdUY06m+jOvTC1iDm2/A81RAoB3BHiabnx0my7nNpcjrGHnOQhxB/BpmlNu4SYAbzHZ9CWt429nBPIbvNcALP7oJxZyQximxeNpxS89Oo06WY6aMPToB53w1SZn4CKfG9Mdah8Wzzuo5uUfV/OzKBz5En5N5YiT33EMfmerdGXXEQY5rS3+YMwXzWjPR9sWDOgsoSYyZPkVrrKyQM/+KqC3tcuc94cKkP8Gl8D9RMOZ+bgH3Gjs+4KtZ68XfQpz53NLDzzwR5DL2bfn0dc68QjPeJ53buTeTpNv1HvPLfARk5DrhW3ZCTPJDwFVfNz8z/5j/+/e0vYjP122WesCMpW89PPrsiJn/AmFfTM5fOUVC841DjYW7VxbyKd1zkud+BfjR/dsWRHnW1uZlL56go3nGo8e78pT7GlTn36zjkWOqbPrsO9air9xU/0Jf9vkjPnHfa8cX82RXL/Zzsz1w6w1fxjhZZer44kq14R4vB7c39DnQKwlfTZ1cc6VFXzsrZnzn5gb7M+yI9c+7X8cX82RXL/Zzsz1w6w1fxjhZZer44kq14R4vB7c39DnQKwlfTZ1cc6VFX7yt+oC/zvkjPnHfa8cX82RXL/Zzsz1w6w1fxjhZZer44kq14R4vB7c39DnQKwlfTZ1cc6VFX7yt+oC/zvkjPnHfa8cX82RXL/Zzsz1w6w1fxjhZZer44kq14R4vB7c39DnQKwlfTZ1cc6VFX7yt+oC/zvkjPnHfa8cX82RXL/Zzsz1w6w1fxjhZZer44kq14R4vB7c39DnQKwlfTZ1cc6VFX7yt+oC/zvkjPnHfa8cX82RXL/Zzsz1w6w1fxjhZZer44kq14R4vB7c39DnQKwlfTZ1cc6VFX7yt+oC/zvkjPnHfa8cX82RXL/Zzsz1w6w1fxjhZZer44kq14R4vB7c39DnQKwlfTZ1cc6VFX7yt+oC/zvkjPnHfa8cX82RXL/Zzsz1w6w1fxjhZZer44kq14R4vB7c39DnQKwlfTZ1cc6VFX7yt+oC/zvkjPnHfa8cX82RXL/Zzsz1w6w1fxjhZZer44kq14R4vB7c39DnQKwlfTZ1cc6VFX7yt+oC/zvkjPnHfa8cX82RXL/Zzsz1w6w1fxjhZZjvJIw2rexFV9RvoP0zKC6A2n4SNiv4f5yHdNnAQQ8o9VLP7gEa6jjCAiAjcBX9gyi7qKX+7H7Az+l8GKT1yeb3LPi4g7Zvh/JBYk/sAzySyuHvHgSlxWqPiVz1rmBTtGYSifkZkRgS8YXHDliOIAVRG+KhqY1Cf5uyeZwAd+OBIvH/mMQAlfFe9hULWXP8p9RNCx425gwULPboxxEWMRXiIWDF1pmoRyYMOVW/tGn/tkZmB4RsggWMiDS0h6y0mOXEaqhlXo90XcekYmHviCIcaS4Yu8cLKIyR8w5lV6jI6cGBvMCHPQ9R3j01cy1yOZkLjsgSuJW2fB6Aq7FvHgOoOqkVOuVkFoP+UeENX5k0hZhBqCa6JmwsJ55V55xKZURC0PGKGUl7Wu/cwj0IlIJFEsWPkdzIjAM7UQAoNHFM6UqP3w+xdhvdcXv/dVZqLAncEFwUJ8om7NPOblPHFH9ZCOQ4x59cYtz01/0rN26Ea/c1WJxYEey1WVA3Opr4J7JmfqOeaccA5VlZ6b9CVRNgx4+EqvYa5YHlzvoGrltHnOW0ijPv93/OOhJ2PTH8UnTr70TY4a7guiDFbcmLHOf0TxfR01Rv2OHhFD9zpi/g0sU/wjgowdboRLqfgd/N59/+Mf/jPuPFYXv01OUVCQoLmIHC7gV+qGBWGum/rSNznysOIrdN9Q46Gv6qa+7Ff5wjd07zf7lv1O9O/2zTnVvnd/7psFy37VVzj1vf6SjFXf0SILee8Hwu7nKSKf+Yd90Hb7qh7dVnyF7rMY9/1Weqyvni9eNcU7rnTvN/XlPFe6w6kvz0lyt6/q0G3FV+g+i3E93+pcQldxxfLiHaXJyfs8QdHr89P/FY9OIvjHROj/ZIklHt+zmNc8t+W9hvs8p7ycJ3mnCk1YindEsvV8cYsscO8Hwu73KSKf+fX9KR0su31Vj24rvkL3WYz7fis91lfPF6+a4h1Xuveb+nKeK93h1JfnJLnbV3XotuIrdJ/FuJ5vdS6hq7hiefGO0uTkfZ6g6PX5XT9f9B4sPt+L5XsL9/syC5b3hbxThSYsxTsi2Xq+uEUWuPcDYffvu4h85tf3p7R8t6/qVSAvvkL3ScOv55vfh9X5cCx36/niVQH3eYJKLecpIp/56/O7bf59Rkdj3zkfn6fFuH8fel3Mq+eLT/nh3Hd07zfz1+d3q5PbfF7LucxzWoqKr9DnOQse+qpu6lVi+qsAABAASURBVGc+H5dWX6GTLHDvB8Lu74uIfOYf9kHb7at6dFvxFbrPYtz3W+mxvnq+eNUU77jSvd/Ul/Nc6Q6nvjwnyd2+qkO3FV+h+yzG9Xyrc4ndq74vEzf1N/89C7VJldfZKt7zdW2PxfX5rvsWTlJby7WpUD56+M9IAnHK1KISMp8wBmBjhgNmgJ4N+vlAzDWo3sv6JNYUyyEY75kIDsHo1dnhNLIOrniIcJ4JTocC7+H4s4tnMbzQE8WDn4MD2cj3mdZiXmiOOgZ9wTXy6vHZ0Dsymoa8cD3l4FrlqlOfYrn4a6w5NX+geo+8ZkpXLHfss4CZPOJ4HvKYYrl2OyjnSSksA1U3eiCYuIr0t7YGksSW23ABOxSiySZVC+/FeH6tynsWRULlXMRSXLNHXtUuZBnme1MBdPm5OzmpYQuf/cx2H6gCfX5y7hpKDebYfRAM4RuMAZgGCMbeYt7FgfIKjCyY6HAINt/VJeVAeQUdlZMrv9mPBMZnMPZ2TOFZ9E2omJ55fB7kPZTHc7p1YpU6VlBcMV59SruPnGrFFdohmPcpbpyL+ixWETjeFxWYMHIgwSiFViysj1qxnrHJGmRJeRMWxa+cMvcJ9ax+z9S0ZCHYuClV4XDXEcr0fOpdtyg/XAoNJh2dZOn5R64pvgc20d7ywWknp/WRh44qKq+e+xzSix3tNwrufYO/Xh/njZ7j/P2+btzz8HHft9F6sI6+ISqWD/Z8Xdcplj/vOFb1bj51tfIYVePnWnF9F6zxOW6RRtXN/NI3OdL8OcEECOvCKZHZN30eSaXrrVADr/wGH3XkHbv5M6vq8b7cqDtyJHZVvWrFKl5z5YarYj0r2n5bHr5u8ff/+T9vv4jN8ZvkBDMyAmTBRv4VT+oz8nR9zctP9lX/u/jZ/X5037vPVfU/+j4/u1/d77v42f1+dN+7z1X1P/o+P7tf3e+7+Nn9fnTfu89V9T/6Pj+7X93vu/jZ/X5037vPVfU/+j4/u1/d77v42f1+dN+7z1X1dZ/Fz+KP7jt7X73uR9/nZ/fr932Wf3a/H9139nl63Y++z8/u1+/7LP/sfj+67+zz9LoffZ+f3a/f91n+2f1+dN/Z5+l1P/o+P7tfv++z/LP7/ei+s8/T6370fX52v37fZ/ln9/vRfWefp9f9kPvkz5S8L/jZ/fiDrIjgz7PKmWW+h+RSHskfqg0P4nziXf+g88P1Y9X9u3/OvXOyefcPYjmZyPT6gNrrbV/PImYolqG95BHsRZ41MjMiMjKnR0KTFVdOEagnC5DsSlcW93NOVKw6UHt9gOrJBTMi3nTmRXzQhu9iRpDPTCZTAwY8ChVHuiZ2MNFznZ/3Gqt8Tn2N6vvYyQe5Uac1Ix64upTfYs66I1S1fKNzr5offtYkxAMvTpyr5wh4LDxhGeH1EZO89nvQmZ3a15gRkZGZEZGRmRGRkZkRkf7fBulLeaAZ2WGi3hV9lzLRdI/K2+HGjwj6gniNCaeC1L6+1DOTooiJCcqHTi9zrGVGoEXnkeQ/4x+RmaH/EXmG4nAmIzrO2piYmdwNdWBGRuCJv0LVjP20ZoSmzBmZyYRPOr1Bd6yROJN5uPNrjKQc76gacpmpO4sAWUKYkYT4xJxIEhPDqWed/MMYTArnJ9dnKD5RmjwzR/3EzBWPjEw8tv4Bl2+zr5l/DtKbmRHz/o4xI2ZdZob+FyBJLCMCf+AfEcpr9ktUrZw5rlc8POHyAB89I5zPB0zy+XLfjKAuVnUJzxUPeGx4Rmy47lO5ZyhNXnWKhyfz5QEee0Z4zzsmXN7zr7h65K/qXumZTNn4R2SucjxPZobfM5Bo6rMunqN+5qp36XtRX3XuC+5jXX/EK/8p/At0fbDLX8A/iP8CPjDIPHpGrPJJda54wOMET2rkcVD/D3/5SypidenX3KIX6hT4Jbd+u014nQeHgF3nwCFg1zlwCNh1DhwCdp0Dh4Bd58AhYNc5cAjYdQ4cAnadA4eA/Wacw/XvjdfnzMuOXefAIWDXOXAI2HUOHAJ2nQOHgF3nwCFg3+McNHPtbOO/hvEOqnbtmie+h8rh+hOjz3v7Gx81ryP3QMqP8xSrDvRf7Fij4hPuZ2F5uk/pzFvqKj6NPDvNrDwXq+IH179aSRvoP9dcHoyNXhn36RLmMgFTAj/kqpY+cdmLnFKvuOeyDXWjg3unT+s5rt6708qkNdck8YEj0vo5H8O5M8xxbbggAjamL0kF++UoKi+HPtbpjCjQ31qVeEdVsxOaIpVtEKJayQM5A4pYx/vDsE1e2uI0y+ACGgynkdmzYYA5d+J5J3C8uLP3HWD2LPdWxAsSy6rCyIJxiDYvG06D+WnU6VLM86rPzoL56DZImfkL9FGokDrG+h4/hbPfo1gwz/o80mnTwnProB1qYfQD5wYk4bp/yQsOSfTbnNmYz5qRugmAzLIZVDuQQrR52eXUOt8xe+KAq1mOrD1Pe9X/SPQpsCGfI2sx4XiCe764NHnxUaFVmbsrM+pG7hY3dlAMYPcIgv28OHfPDen1GX7EK/8m8k5s5hb/OaA/i/k83A90GOcxgrluuEhzPaD7W/6N3B/9mz9pv4jlt+De/kIfQ1zncJ2DTuB6D3QKcX0f9C8pEdc5XOcQuq6fCzqFuL4P1/chdF3fB51CXN+H6/sQun7o94ENr/04BOw6Bw4Bu86BQ8Cuc+AQsN/kc9CzyzmGt//5rJ6NH//zTcrXeUayb7KmkPvfYqDgJJHiwSNGLsIYuqgVnHWVey4NG0QwX2PVKFfxaUzuEXe9EGcD1pFXnDHjiaGLpOAtnz3MdJuR3ANKVX5iECt8E5P6nH3CPM2DyrsHV66csOm54UnBW+5iFsyD6D9EaStRLUrtoXLyXV1njpipJSKzMHyJKnhAkpkZeYgZmXjgDxiRmVrCl2IF72IwQ327iOZ5e+imb1o8mgkLEsvYTbB7R0paZ8GO61DO6MlA7Z+qZ8Fi4cqddTVSG89Q2glXieZ8OzLBpiUZmcGCHSBpxNDzB/Eekpb0hd4mimr6KYxQaehyPcGCS0BS9hmuHnn1K97z0r8vauf1DoqDA9jmk0xwJS7LhacorNB0xZM48ELF8jsPX+n1vvzaOTegd/VznrHtazyKTyz+c0A+Au4qfP+hKLw+5/rbs6pdIQ3Jr1GV3cNg6iv/t3/2KybE6vJvd+HvIOXL/4nG1afTiOs89H8dwFFc7wOHgF3nwCFg1zlwCNh1DhwCdp0Dh4Bd58AhYNc5cAjYdQ4cAnadA4eAXefAIWDXOXAI2HUOHAJ2nQOHgP06z4Htr//evf57V6/Bz/o90HdErht9F9Wz8eeft1S5WoTl7/Pb/HsVA3W+nsX933L8MdPgLWYjSkYvBZhj0u/bah8N0Syjg7Gvhmq/DZqgv4HjbzDSwzA9McBWROy11VSDa/a3uDZQv1GbmMzBnUsrR3N4HkclzzL7zvF5K/SM+le85o869bzresfYbgxQoAF7qByfjmHB122740j6I2DYS6RGRovAOz++GzoHnGGsPJJXUPdHTLN63Kwp1AlcoOAsvw9QF85gVu1i9xxyC0oUF36NM82DOjrJUnnCcUsKVslVKGV5IhOW5zpnOWtU9y3OGN/fIe4NV7Hya1zHaNjTua91KjAP2SAbwX0CoA+uIyXOF+pnKXEv+xbOuGlMwR7vkyTmoreQm93cvCa8M0C18upT3F2aXPkfgdpj7bVv5Yp/BtXzzLWHzlT483b9uNp1bnuT5/3Y5VVX+vdA7bGee5ZX3Q9Ctnlp/+5P/337RSy/3XXXhT6GuM7hZ3sOvrHr8/ExXO/p/Afc9T5c74NO4HoPdApx/Vy4fi6Eruv7oFOI6/twfR9C1/V90CnE9X24vg+h6/o+6BTi+j78+fk+hK5n7620PX/Vt6crJ9e8I5Q2XacodymLYjlhCMuPeboumJcUZWYkGBMzMxIOxMYrt4fK4Z+x2iPYVPGCDDPfQ3KuewMzkxZcaI/IFJ8YMXgEiEcY4+yVs9DIwuyINQaXOOD8GomRWLEKXqDnqzw1TcEnMWZfx+dzM8J9b+FyzzEuNSva4IagFg/vF1yVOYUULdsS0x6HXCI+y6jL4XEGQ1Wh2Zmqj3ERO/gsRtK+455HfkHKVEsq/n/svYGW60auZAuc///g99aasWYHMoMiIbJIqcrVdjfZQAYCASDJFFX2PeWzrnJypS67GlX8xGekfIR56IJgsSQh2CuP51X6ky6tTm31LD0Rv+0ewKzLQ13bUbNmrsJaSOxgpWo50hGx0E2tUTGeqSVC8osHFzJrlBYRX5Wr9C2nGKuZTC6rRclgwZ48QqnQVXmCU1SBnfovB/Q68y9QUs2sgA1+C9mq7Dv7qfdd16buUfzP9HpHuc3MDOzpccRn3vpvIEfHrlH3F4qi1lMeMeoi/jH4//2f/9N+EatfbwfXjRwCdp8Dh4Dd58AhYPc5cAjY/+458PDY/fwcAnafA4eA3efAIWD3OXAI2H0OHAJ2nwOHgN3nwCFg9zlwCNh9DhwCdp8Dh4Dd58AhYPc5cAjYfQ4cAvadc1DvnjP2/b/5piZc84Ddfml2ar76uzG7GkmsRutvWY1YUZA7QmlvOPcVGryHyn3hfrTLyKyqZcOB8z6X/BHnWWnQ31g8d81444FeSpXA2Y9JGDH3y4HrLnd4kJep7gLWXOom8mSajitifEXHOBSt+66s7kTT9lEV7zu3RRMTsTqLQp5DplgFHaXhStuhqlz8lNM4PnNtLzJQxyev/pGu29pwdqneq8hATCO0yfeQPRnCDG5uHdcG5PZQOSSa3jA3PFFjNOAFKznuSrdUHSxYJTdIbfG3UW8eTZj214xDVM2JIw+rQYTfQLWePjdF2Ot5kMRangwPV08sxGv+IY771zs56sxBjGlKf88Zgi3fhRGQ0T1pMuF4CAU4Njg3sNH3OLmqBxdzYg+Vk6tYeMF9n7oXtf0a1mYs9Wl+iOP5xgSt73K2xdQF/NqTv7efnkt3V28NrxecAfrYhpv/TcipbPY54s7/S/H//6v/Ila/Tta5d1RO3vPm0uTmHaXJe95cmty8ozR5z5tLk5t3lCbveXNpcvOO0uQ9by5Nbt5RmrznzaXJzTtKk/e8uTS5eUdp8p43lyY37yhN3vPm0uTmHaXJe95cmty8ozR5z5tLk5t3lCbveXNpcvOO0uQ9by5Nbt5RmrznzaXJzTtKk/e8uTS5eUdp8p43lyY37yhN3vPm0uTmHaXJe95cmty8ozR5z5tLk5t3lCbveXNpcvOO0uQ9by5Nbt5RmrznzaXJzTtKk/e8uTS5eUdp8p43lyY37yhN3vPm0uTmHaXJe95cmty8ozR5z5tLk5t3lCbveXNpcvOO0uQ9by5Nbt5RmrznzaXJzTuGRLznzZHKzDuWyNLz5khl5h1LZOl5c6Qy844lsvS8OVKZeccSWXreHKnMvGOJLD1vjlRm3rFElp43Ryqh1DUHAAAQAElEQVQz71giS8+bI5WZdyyRpefNkcrMO5bI0vPmSGXmHUtk6XlzpDLzjiWy9Lw5Upl5xxJZet4cqcy8Y4ksPW+OVGbesUSWnjdHKjPvWCJLz5sjlZl3LJGl582Rysw7lsjS8+ZIZeYdS2TpeXOkMvOOJbL0vDlSmXnHEll63hypzLxjiSw9b45UZt6xRJaeN0cqM+9YIkvPmyOVmXcskaXnzZHKzDuWyNLz5khl5h1LZOl5c6Qy844lsvS8OVKZeccSWXreHKnMvGOJLD1vjlRm3rFElp43Ryoz71giS8+bI5WZdyyRpefNkcrMO5bI0vPmSGXmHUtk6XlzpDLzjiWy9Lw5Upl5xxJZet4cqcy8Y4ksPW+OVGbesUSWnjdHKjPvWCJLz5sjlZl3LJGl582Rysw7lsjS8+ZIZeYdS2TpeXOkMvOOJbL0vDlSmXnHEll63hypzPxdrGaWoz6kXTuqJ580vOUUY0FrFO71I5Zm/JOjNiNInXtE1YQuegRhLHK8qKz2oKSQxCVkA0pZI6o+4hUjompYkiiz1shcoeIXp69ywZW4zKj4xOkdFerBi+9gkJMLhOXqrISC6eb7mPQllfmCQUYu5Ykj0rrvwZW7nnNefIYZETqLDca4lFPUUblI/heLB1eunHDRlH/hJDMzMDwjZBAs5MElJP3KS8vIPSSbcpq3GMrGcqFX3LGSLD1vjjQsBzB1BGtOXPVrVBVc8KUfizUS+QXJyTx9F0liKtu9YwmXdQqx0H3sIsMqf4Yuoi4UH6G0L1z3oX6VLCMgWCx5CBa6Clmw2NdRGJolas1Zd4CkRymBDB88wjhToj/kbaLoerJ5x9BFEgvVF0YojOVSUq5ER+XkPf8Vl7bne3OUk6t+D5WTv68fdezncx7JJ5jcYK76c3IjFBMDZl38o5DXP/5ez+38OOIzbz0i6r6i583/2fr//euv/jdi/4r63fejIb9p3s277tb3z+0+n3Eu9/sxzsHvQ8f7fO7z0TvQ3wtzaXLzjtLkPW8uTW7eUZq8582lyc07SpP3vLk0uXlHafKeN5cmN+8oTd7z5tLk5h2lyXveXJrcvKM0ec+bS5Obd5Qm73lzaXLzjtLkPW8uTW7eUZq8582lyc07SpP3vLk0uXlHafKeN5cmN+8oTd7z5tLk5h2lyXveXJrcvKM0ec+bS5Obd5Qm73lzaXLzjtLkPW8uTW7eUZq8582lyc07SpP3vLk0uXlHafKeN5cmN+8oTd7z5tLk5h2lyXveXJrcvKM0ec+bS5Obd5Qm73lzaXLzjtLkPW8uTW7eUZq8582lyc07SpP3vLk0uXlHafKeN5cmN+8oTd7z5tLk5h2lyXveXJrcvKM0ec+bS5Obd5Qm73lzaXLzjtLkPW8uTW7eUZq8582lyc07SpP3vLk0uXlHafKeN5cmN+8oTd7z5tLk5h2lyXveXJrcvKM0ec+bS5Obd5Qm73lzaXLzjtLkPW8uTW7eUZq8582lyc07SpP3vLk0uXlHafKeN5cmN+8oTd7z5tLk5h2lyXveXJrcvKM0ec+bS5Obd5Qm73lzaXLzjtLkPW8uTW7eUZq8582lyc07SpP3vLk0uXlHafKeN5cmN+8oTd7zV7l65Uf10vb8qJ78g/oz15+pfVXT9fDciU/OlMeO6x6Ub6i57zrTadGKayYeuP7Gl50CUuhzv+KKpyOOSH1ECydW18Lr+f6C4oGLl1O1RvWJg9rrbec+Ro/+vBNnVrBfLPjgzyXI13yw6sHia02x3Nox8gQ1c4tio1+R7mGLYtKvImc273F0vL9GPSt71lkIcc10XrF8w/3cY79AV/QWaj9m6p2qPuJdZHbljQmjV/s9OvKZPuSV52wWfNCte+YjIQryTMGU43nNpcnNO0orn33sxRCGrjlx9a2RPaqW0uoX/8z1JNrzLeRs36rnHl2vveTmC86Z4p+65pYz6xCldef+QrkV6h5qxswVX9UUlyYnXxysHrC4NHlxfX76jAY+9PmRj4kLVw5/4HVPQmYUByuXD6Kf9WBi6F7ktSf36Zx5Ic9QaN18haXDq3+N7jFaM7+CqtlzzVJ+jYrlPW8uTW7eUZq8582lXXHXf4LqkWsfYXfl/52ud/qS8x5t6l64fjbP7wPv3oN3uOpdt3DXGR98nfDf1HVPy37aW+77Ad/Q/3r5RSy/Vq5XYYX6R0TAz/Du44R2zuk+l/tcHjvvBacSe9+r+32JuM+F/6siuC68N/f7sn9O97nc53L/3H3+HLm/D/f34d/yfbjv8/7e8m2NvX8PDF38e9H984yD4BxYY31O97lErM8jdHFO97lwEJwDa6zP53/mXHj2+ucKuH7+0KVcw91zUU358+fzoE/+iIxlH0QpR45MdZRHu9QTKMKcGNxnRgAZGVzwCkSmV4q4cF2i3Io/iNcO/dI0r+/10MyVa4DqSIWwOItj1UMjKMAWlL7lSQkugSiE5bSAGCn0iBXG5lo/m+KNaJIKWDQwBj7AB3yg9T2cOYF6wOqZCGDMZA300MXckcmZSWVDfQqEI5OLnhJgA4MolusxI+HQc+pbTOrshBtz/gWVUCX3LHjAtY9RudBu5AtDVxEFUgq1qM/oikPUfhLx6puotGYsKIIjs0btlzlZITGYKJm1RmZH9ZHLCMR4oGtPYeiCC6QdoesLQ4NUKcSrH6w8aA4+yD1IGdV1xR8UPZ0B8GDWM4q6OldS+xlLZ8GCdlnoKk5gJAztZ1znlTMfmMGjRUportwVd5v29P3WwJNm1bpHWD0M0/04FmqMECmM696uv3Iy2INm9WlIoTYin6klArlc1HHoQn6A6hFKJ7WUHMW0bGy3jiQWmbVGAA+WsZf+uRRcJDGCQIrQsuERSj0iYvQNhIbyY9lpCF3sATwofEwEMNV/7Y/qUf/wgA8PLvUCldviA/og/5gIYMf1iJj24Lle+pA29jrH+xhH+WtdMHt4cGm/rceiq3fPo66xj+51eCUvLL/Z59dt/UjKZWZgT49XTiqiioJr6KwzRZQRqf/lFklFaCEvHCMyzjAyuFiwgJzVW6c0Qov7ImAZ1jMiUv/LiRFiWiKIoq6Mvfq/+LD+lD4X/fa5Qn4bbaSGN6DWQ7z79s/nPpf7XO7vEScwf57c34f7+8DbUP8cqZOY70Uc4P2+1CnVefnchPe53Oei90DfmzqJg++PdNXd70ud0v094j2pkwD1Xvj96Hi/L3VK9/vCe1InAf4PvC8vn7e/F/f3od6Cl/O5z+U+F/9cqJP4J/+c0L3h9c6Cvu89rBoJq7p6PuXKJ1vpSo8+NOVxotDfexF+5ZsaCrHZp79lwdcuJs6Z2qdqFk4NCWjoD/WEu85NKq/9GAnD6GNdqOIj35u9l9Me5QzS+KpRDMHqx6ruYakhiVX+iQ+e5cF94RTWM4N/4Y4J6ZGu51cnm1SHcOtWN1knNUh9ExlKGSKc6Ro+OUCdTBFCQdXMqIACugnH6roxV2x0aFWFUUqdy6p/q6si5rvBeGzoIxezbz3PunDMVtXT93KqlTOOQqaJcBZsB691PgoCVknjkEcrsdJ2aN27UDmjYvnCIfqMNcSod6h0tF0kKamce+WuuccH+z0KWQ/R7xQFTMGqfyArj6epRORZF173poTz3PCo1IpXHiRPEzbi0UdsHYRp0pf+WqOnUstTYZQStaMCKXYlFQv1uQvNC2lYo2I5aZUKOM+ChW/1cT+arfuQZqwcrZU7wHVN5ChSfW2m4MC1R6+pHCOcV6viNapmzaXrHoQ9v+b6/OpJSRr1DlXfHKqaLR8fv+SR5+boX97rQSW9uO6J0k1+L6fZVadF85RQ14LcQ3HEL7DKZ4k61qVKD58fUJGxYZ3FiqvXiuIjH32qfPozp4HKv+Ko2eZH5VjHflt9sFfdGelP9w4DtY66sWq+PgfhyKhC3WLDvQ5F6zMz+vb5eopi+9jPTBOesaIxTdFwcUUdlZM773jNlfvOfvoO6F16Os/PBub6zozY+Qf/zOeZSGL8OH7gr/ywjxd109d4/T3V2n/ORdf3b7lPePU3XPpW+epb8e/2bX4RG/p1rU7/Rp1C/M55RNz76Id6xH0O9zmErvvnj04h7u/D/X0IXff3QacQ9/fh/j6Ervv7oFOI+/twfx9C1/190CnE/X24vw+h61/1feCG7/vlELB/+jlwi1ub37eYuLn/rGzS8JZTjB305sizT2rugjHzIALp2PWIkY8oDF3UC654zaSwkL5TXNc6fgszsuoTxNkwc40RmeJPJIr3rxwtzIogPsTgkg6ortzxdUz6UuUTc2JMPOaqeHpw5coJmRCLK1rrb8fVwIJFnUlEKA6uXXwmn1FUy5oH15orlpOuWi2ZZGQLSo0QDa4XJCejhZqMhGTmComLf420RVAXuj7FSHXja1TcvOaT2yBtH1tGjaI/cdmXiIipLApZsCcn+oSrR/exwTmrcldjFVM7bo5gzRXLSZeuuPtK0/2oTiXfx2REBgt2ESmjOJb72OEzFT+HbZKopl/CCJXWUvURg0c88VCIcb2jq/Yr10Tpv4nxfNQYl+/AzHxgzvocMmxESaTUE6MyTz4irRkxNWEucdSVtT6XfzLXu/73esZmflzls26pb9z5X8TtL2L1a119xjfqFPSr+Bt1Avf7oFP473of9ET356pTuD/X+z243wOdwP0e6BTunwf3e3C/BzqB+z3QKdw/D+734H4PdAL3e6BTuH8e/K++B+PTX62PGU/cnMvIabWr2LHwff4I9dXf4KjmyYlHfryauo1y5RGw8TdL1pz4E9Ms3YTmvyADK9+RJoybK6vlnCf3PJ+PoYqAkaPZZ/DEGsvO3zBtsHkozdJme6icnZoKr+Oo1FOp8So+n3H0n3HPHXXqedd1dzqSchEN2EPlXorGvpKO2g7zU9h8JAwqvofkZA/+ZP75ToznH5yYZtbxDnGvUK1w3SfK3LMSNWwmVPgOZ6rKNfWJmtVcVLUbHB2frTVo09ozGw7BnvUQ7MmJvsPVq6MrnLPejfldyPYYmaMjW7zz9QbWVii5emeuc6Xf05mA1U1ukElwrKSaKbJ2SipvzOPSdds7sUYPpwurHXaRqsq/i9z05iHo/4hr86/807nf6VPvV677XevmV1A1cvULz1x1Omvhv9/r5wKP/CXymBv9hY+f2YypH9mwibzlJI85ykb/z/PNL2Iz5wf9JmbefbwjEe0cMu9zCV3tHDLvc9Gx3O/Ltfcg81rdfZ7XzinzWt3fcZ57733fxzzzvs+988q8z+U+F07g4nuQeb8vnFb454ox8z6X0NXOIfM+Fx2L3xNj5n0u97lwAhffg8z7feG0wt8fY+Z9LqGrnUPmfS46Fr8nxswfOBfN2HNtqPwKMw/2U83aW13mqk8xroxdrY6F5vpDuDVXLI9I/jfWDC7P20MKSMfGR0sgReUnX+9H6rJ5ThBo3gsyqfINlaMlqj64IFic8T80RkvkFQAAEABJREFUJkWZrOW0rDEiMtEiQDxiwbhy5SwqTHqTBM7MCGFwHeGQWKmkRgFRwRHWXCpAdSR1CY03UT3y4NpiMokkawo2mOHPXdpb7uLgUgwwWmssGLq2YiKm0rjxCqqGI6IropBEYcTgEa8YEZQNpziJMrWSLyR+QTTq/iQobWIQh64TzKRhry6Ut1cBC7zqMzJzciCIsVDOqPSOS96me6bzCGXkMa91LLF4LRSAWCgfXIrlhIt9zbNaxxrERCm85ofvJzNC1xoVT9fRsVm8eHCpBigNLFpLhPoqrCUidrBStURYV1/oIp9K5kIIIJjS8qqdfB1Lozg6qmaWl6T48FwilhrVda/3OiLGTFQMVlbLhkdEcWCi+TmOhjwvjHEl8PSsvtzkYi+nBwldqg0qBiqKuq7xpLPK38Tv9SVbyoHaV/HXni91617F+5776dPsb/bpo6z3k00VD88YGANjn/+hCJMa7+CfmPPexN/o+xPri18/pzgoSHDN69fNEsgL1nxdd/fx63YdEOd0nwsHwTmwjv9MQQH8PhcOgnNgvc9l5xzuc+EE7nPhH5nPc7j/uXL/c4W3YfPzsvODf65U2frfVyqx+n7dfZzI6jxgdc73uXAS97lsfg7f36Pxc/j+59E4B70P98+J++fE/X24vw98C+rfG47wP/Zzgn+G1/sJ6ufV4rpR5Rru3qdq1v5VH1rtR73eijOnrP4ekeoUyx9kGKMV17Eqs8Wqo6j6tODQ5fF242rSglOvZ00Qdmqq9cxxU7qfA2faUktxxaAMadwjwcjPGY2TpY7nriJuEqy/4biLVJNnBP++Qq0CNtM9y4uul2fJyNKb1LMh/BHj83toaHHnn0i67MF+Ch5aiB+4wocWfCLzIXMeoL1I8HRLBCVWZujqFNuiqoYrP6LX+pEZq2eoVj1yxXLFX7lqdBbcGMMenEuUh66HFryQBaOIhKzIaIP6M1BWTmrROpcmUZ+1sM6cInEdo1w1QtIli6u2eAWKuBuK6vm/QA0Ysx88G65h1AukHWE906zTGRXX3our88GCV93Al/dMmp3qIxvzh6oZa86TDoFVo4Dl1hXL2X2+mzAIVm27SIlN+novcWlb1Clvs74PHYdqxQspK2TBJJeTLlROsbxibV4BGWHz+vk1c4rly6BH1DMWp12oUqGoULx6lIBg1XOEKnv2qQovq4Vz30eEMRe59psHIqh55DVbsPZ1TrF8re/GSlKo2Qq1n96ZuofaDLFQKo6NmwveEQgm/uwLLpIYgaQCjQg6lNDHJAwu7bXmzg/UkKer1nnFcvMF9SDMHVzBo3Y1V8/xfqNeq+rXde/0uf9BoD4Ae773ymt+R+Xkyo8+Rer7GtUjV+W2j20xdQPjIyAwJywTH89a9KVOuhSjYrn47/dpV+3OExOOn8eOhZzCzOtBrNf7PPN6RZzfw39UHzfj+93+Ila/XuYcMnO84CD0aeYdZ0Vm64NPaYB5w0SVR8svPKTiqdt9YsIzcnaD8BBfkFysrjk/M1UVAcb6Mu84azJbH3xKA8wbJqp82a/pEVLx5b7HcyY8IyPs8IoXlBbPa87NzOoI8CkSmXdEkmW2Prjyi5s3TArky35Nj5CKL/d9P1+dic8p5jV5ZtaJBTiVAeYdh0p563Pd1CkYkfMTk6z8SI+Qit+fX4TOYjkHziRWl88TLAVcqRHmHWNcmRmpEBSEsQiLeUP1yJf6pkdIxZf7vr9/dSY+p5jX5JlZJxbgVAaYdxwq5a3PdVOnYETOT0yy8iM9Qip+f34ROovlHDiTWF0+T7AUcKVGmHeMcWVmpEJQEMYiLOYN1SNf6pseIRVf7vv+/tWZ+JxiXpNnZp1YgFMZYN5xqJS3PtdNnYIROT8xycqP9Aip+NufHz2xurwfWAq4UiPMO8a4MjNSISgIYxEW84bqkS/1TY+Qit/PF6GzWM6BM4nVNc8tM1UVAcb6Mu84azJbH3xKA8wbJqp82a/pEVLx5b7vny91Jj6nmNfkmVknFuBUBph3HCrlrc91U6dgRM5PTLLyIz1CKn5/fhE6i+UcOJNYXT5PsBRwpUaYd4xxZWakQlAQxiIs5g3VI1/qmx4hFV/u+/7+1Zn4nGJek2dmnViAUxlg3nGolLc+102dghE5PzFzp4/cUh9JH37183M9XRvTTBKZWRUBQiNZrrjeGvmmFoLtz2C+NPXIoaOOZMULZmSuPEb8Z2KAgV4YGbF47F5/KPmDohbCKCR4QdeUljH6ctRHPDEiMiKqP+IF/yD8iYxMPHDhxlH57DKlKc6IAFULBrjvsb3oVyIz6cgIkCUiiOXmCwaXNABLahIMMOoarMJazAcmdUn+z/ScfB+V/VMViuyvGSvJ1KB+7Vn8T8SXp5Lo3YNnxgAULOTUHaI0RJV5P6XE7U+es3LgsrLhn9XnGvBceKo9SIUioRLC2o8gM4fGmoiZSRSRKcQbrt+z0IUuWNy8YVIgZzARZj0qS0J3pHiNf1CHR30afyJ4tooLM44uKfIjXfmcBQuSVIpdiIK9oy7lFGwQgoWKhPKv+5LSjKj1iQnXmQoza43MiSGkI/EI2NO1lxxpky8SXBKAzhk9UtJPXLKKhXLtZ/6CJBIPNlhjZvLJZUStTIAn8agTj0j+NyxFCDMoiz8ZEXimFkJg8AjjTImWMzHkPX/G1SMfdWMdmwSXuFRc96IdJmYm+5JnjVU+yEdkWayvmU+0rPxYK6zFfB/zpS+rK8gf+1MZUXCt+6BL/+pZyCXPlGAsvtVHPlbXs1qVElILvo9Zk5ELxUafopFNAepXmOh/8MAzdOWMjFL/IJgP1PqHysAVv6IyUVfWGlQO/xPjWueV+YpL+7E+hul1Gp6R+ep/yMkzX7VM5YK+V/+TEXJKdvWjvHrkTz1P+oeuHnnm4MDoiyf3uUVd+vWsgo7Kyfmtc9DML3IjCisRy9X7zFUrr/LUr7ZHy6IPWr/ZVui865WTL/kSnnOkyV90JdlPIH/R5xxp8qLUL1iBlOGH/fTcz/f8PJZz0rHpbIT4kp/nao5UZr6gsu/0z/oaT5/nKC0376jPTt77XKdeufmCSrKPQL7ka9DzPKTJX3Ql3+mf9TWePs9TWm7eUc8m732uU6/cfEEl2UcgX/I16H6+OoZ3zkeHSL37fJ5Ky8076rOT9z7XqVduvqCS7CeQL/kadH9+dQzvnI8OkXr3+TyVlpt31Gcn732uU6/cfEEl2U8gX/I16P786hjeOR8dIvXu83kqLTfvqM9O3vtcp165+YJKsp9AvuRr0P351TG8cz46ROrd5/NUWm7eUZ+dvPe5Tr1y8wWVZD+BfMnXoPvzq2N453x0iNS7z+eptNy8oz47ee9znXrl5gsqyX4C+ZKvQf+9n19/Tj27vOfrGN45Hw2h3n2ep7TcvKM+O3nvc5165eYLKsl+AvmSr0H351fH8M756BCpd5/PU2m5eUd9dvLe5zr1ys0XVJL9BPIlX4Puz6+O4Z3z0SFS7z6fp9Jy84767OS9z3XqlZsvqCT7CeRLvgb9ez6/vftWrh7jg+fTWZSrV17keR6ardREbTNcf6fl6VXCMjTaWwytP2p78NltfdTqz8seFC1OgCk9nb0ecuoRsJFXDwRDgByank3+WuBeoR5THrWX9huuLuVdEwTYcg8Ln88X6icOirC6twe8/mYLyQ0y+KH6B2XlDyoUD9Te565nk89K5lT0UIAbx2SGz1r2HXVaqeMeFVEwoOoVShOqT+7Y+ee9joy5URNH31ZXXrPOkM9h3tu6X/G+j/oHPcPH/MfYaqx1JoROFnKPdSZG9LISN5EzA8d+Khh87Lfh2g9RUHniJ9Jf+9K3ycMpGu+L4nGemvHQsz2Uw0lIGXVElR9IuwoKgp5y9IEVrPQYF/MqMBbhTF7eB/XvuFKqLVSzeuWKr7hq1/68RY/cR85xPuND+KBP2xmJCVlnnmhw9/U8BdNGHToBtnz3K2avRzk69Y8TD2rL6zPnOdUQXHuo3OKqxdVfvfTI0DFFwyHYuBllqH2oR7H8MSVQdPNRKUGet+dZVP0I5CsJLjpx9U9UHOz1oEcYQm55LR/H43N4qL+8dotH7CNpDFV7EA0TV7SDSsuRBDVYQfVzk4rl1hWXvyTIul5o/Qxp25jq5ZskxDkjKc5D63DnOw51nJZi64p1n0L5Oi/eXbVr7/XmHTVHfcaui9tVs473uHJXXHvKr9SqRrVrV+6Kr3sUX+lRjWrlil/9wTF87XwveEcPaxi50XhXHlU/+1503pD1nnwRHsVdb5x1i9645xaOnu0vYvWrWsTYRQ7kJT/bZ/7v7+MeDu8P4fA+fvs+P93vfj4+xXh9jz49z9/uuz+/0PXyPfztz+HT/e7PTx/f/f3bew/I/cffa+5BH9DLfZzlP/0+/Hbf2XMc6b99n5/ud3T/Z/lP9/vtvrPnONJ/+z4/3e/o/s/yn+73231nz3Gk//Z9frrf0f2f5T/d77f7zp7jSP/t+/x0v6P7P8t/ut9v9509x5H+2/e5v9/23xu517f/PYWe3X+/+XS/3+47uv+z/G/f56f7nT3Hkf7pfn9jn/7W2afvp97R8vm8sXefaDU/+VrgIQ/WpyvKiE1uzYMrUbMwKqqYexcG84WZGRkR+ScjEyzPVTxzESMXscE4vfKlQvsEaeFwkYgRD2QdPKIwRklUTXAVz8aVJwdEhiwyM+p/wsX/BCGOktRBgMEjwHjjUiflBSzMiuj4p1K1IA1UgGNRl4M1KparwMisoqldiPYwD/Kk6ZI6Iq1BJura5nPm/0wcPKl89aya3Gi5ySFF1NlERMa4NpwkFv4+PItW0WybmRx0snhFzadIEFz7mPGSr1ryC3IGFCmTWSs95IJ44SEWUHzklYFEXRIU5B+t8ZrPqKvqFMuVEe646xactVXKUvmZE3zp1C+64z/PW5yalSeOqFYWLNQ0kDDGVZzwiSMaa0THqCtnHsyoWI9EOOKIiTnRfA9nTUZUcXBpGFDc+RckgVWNa0VmTiAqSfjkRMNC+dB1ia+KKtRij8hUHBGAXFQYFZBWPrgKs9I56T5m5IueO7louT8joWwGFwsWhzxCUuiqOoIFZzBh1InIqauEYrm5kHsQlK5grSuWq0a4dufcI82xUTm5+XdQ+33Vb63vd9anertnCNXX8+bGdY1zHTXriqvvrG6vZi/X5+zV7OWu9G1r9JW55hm7dbHOE294wP7Epi+oSfIkMbHIzOnkQ7Fw9plXjfLWhfhK/xPrS7/eFb9RpzB+ja3oPg+dwj/1PO77ut/P+/3UCdzvgU7h/nlwvwf3e6ATuN8DncL98+B+D+73QCdwvwc6hfvnwf0e3O+BTuC/4z347PusZ5d/cg7qKX/Uyg0M3MxDKz6QNT5ymrDZW3+fKsbf4GNX5pe2RhJQaqSfOHetWoDCWp846Veg3recYXqC6lGse72MdNJYz36I3H5pAxmNsQnrJTapPg8AABAASURBVHMpM5iAKYEfck2VLpQTC+rTUnDCay7bUD8qeUbatF7j6n06rUxac00SHzgirZ+55o8Xi2jee3FobaylbpwFq10mFlC3h8rJkTVB8IrajyJ9/hJFVXiK/GG3enQCbyGDMW3BY7CxIieuom5UfYWa0bzmkNtD5ZCq/e3FjcadR5gzXVHIglFcVktxaj9DnTrNPP/ST4DVa7NByopfQEqGqUGR8BNXr5xe7Pm8EOwbXM/NhLJaeN4z5EZUgnNc1K/4CJX+Ua9hWvSuFbLRx0iv7h3QCMHwBLpwhavmHWebZWP1/SbXXnJ97gO16gUad/LMm5/rqlz3mQ/UbPmo0DryipQf7nXsplVVQvv/Ctcr/uqcFgfwzF/lrvs53P4ilt/c1gd0Yx1D3Odwn4NO4H4PdApxfx/0LxUR4xwibrzPI3TdPx90CnF/H+7vQ+i6vw86hbi/D/f3IXTd3wedQtzfh/v7ELru74NOIe7vw3/y+8De9R4aI97+PKJdNY/cDmZmpKR3nSZsv9cz10gxNC657kX1YICCBYt8vdQelBTSf4pVm1F1FUdkRFznGfU/GjKJ5MoIyzVL+ScSxftX0oIzkyCi0NwoDK4VBjGZeBOT+gxdSRT4wBGNNUNXogU+MLhy5YRosXhwbfWcmjEmv46hs8iIwuASB0K5FySJBWJBBFHUteaK5RIOUfsgZmqJEATXFczMyKrNFRJX/isM6pMFDy7qWSPexZj9G1ROHlxCvOauEWnpUfy512jaFySWsZtg2WXDIVhILIxQGLo+5jRiofvYIEOLX0UXUx+KOyp35u6hDgvN+RlMRuWcdxEpoyl0LkG8h6Ql/bCvpirU9I8wQq2hq/oJFlwCkrKf4Jrxlf/UPu/N0R2pw27eceg5j+wV39eTlmReFgaRPCcqlmdsr/8Vru/TP9m3v4jVr4b1Oe3i/NXxoY7wj+g7uo+z/P184z/D6ef02+fS97/Kf/s+P93v6vP0uk/3++2+ft9X+W/f56f7XX2eXvfpfr/d1+/7Kv/t+/x0v6vP0+s+3e+H+7it/Z/TCLv//L2a/+37/HS/q8/T6z7d77f7+n1f5b99n5/ud/V5et2n+/12X7/vq/y37/PT/a4+T6/7dL/f7uv3fZX/9n1+ut/V5+l1n+732339vq/y377PT/e7+jy97tP9fruv3/dV/tv3+el+V5+n132632/39fu+yn/7Pv+K8e/Rn+7Lc3X76t+/H+xHPbvV39sRQpf4mD+Wmpd69lPf+Jt+qAvXo9GHSKoes3CUjHnSVpzwI2PMnE8kw7WB9tPAXaQG4yZlRMNE1HqI4zn1XPK/xr50aI+h0Qph3NR0B586U5hV3YV8fqTYoayWDa/KuZRALLRDuVet1VuBNAU8jwB9ZMQVCSUc4d4k1R/lt3PGDqNWypY7v8Wa7kKROhsC5QAeQev01+QzM6Kxjj3U9CVH1OesPZZtyVVfRyXxmaaFJ6RJXDNgvCO1rlD3QY4iVvLi/tw1DAEo4RSpZT+VacoronNXzzy86oXKrrB+maJcRBwC9Yfa6x24VM/pWLiZAsGezRQUB5188kouTzSYq8wGV8/7Pu503bdMVVJkjYrLWbDlxhT3WnE5GjZuUg0QbHIKimyxUrVs87Dqq7sunQWbyZLnFpWqd0r62lUlbuS3ZqJbrx006k1/9ml8uQZryiWko+reQM2mfDywgisDVCPv9cpd8d73d3Hfi+ZfdfcI1fMOqlbuPsVXXPWfuGb/G/o+uUf1HD+ffiwfO98jWo913vZdnT62dd/2F7H6lTFiHKJEvHSm84MBFsf1s2DCqPu0L2L0R7yHn+73230R7z1XxKj/7fv8dL+Icb8R7+Gn+/12X8R7zxUx6n/7Pj/dL2Lcb8R7+Ol+v90X8d5zRYz6377PT/eLGPcb8R5+ut9v90W891wRo/637/PT/SLG/Ua8h5/u99t9Ee89V8So/+37/HS/iHG/Ee/hp/v9bF/oqn/vI1iQWLbw+S96b/Hfvs9P9+NB33ou13+632/3+X7fxd++z0/3e/e5XP/pfr/d5/t9F3/7Pj/d793ncv2n+/12n+/3Xfzt+/x0v3efy/Wf7vfbfb7fd/G37/PT/d59Ltd/ut/f3Kd/lutfVwoV+H7fQEr5YzZW7pV1++91zNTsmKhYIXUAWfU8wFg8uIYWlQuuwUddkE3+MHvkIoKZFU9c+PL/K5Y+CpAlBWFUHPGKcXQ9EOTAji0zK3jU3CDOfFD9CO1HsEXplYwgZKEuuCB6vqCXMCQ+MSMTD1xYTl8hpcKIyESPAPGIwvjyeqDKgcRlhSzMilij6sRjXNxnlB7jQtoGS2KkVcvnN0lEzY8QjsqMDF05MSaaH6HrOqpe9+y8eHAJ5VHzM2LiY6K4YrnirS9FwaVmPVOh+INFDlThFpcypenb8tjpiLqqjiVTS4QguA7fMzQZ1QLqE4/IiMjMyIgAIvU/goHkioPKpXE+D7n6vpMPXcUJDhFNZp3ZolHIkMrvYXApD8jqPVNw5vM+q2wdZ+2odGpZ+eCzFuLvX5UUJwJZQ0McRl0PpSrystWj6Vlca0bMWDPk5l/huk7xI+p6Dos5tCF1qgmuOss1JyeTjmNRM4KL2i0nJ6skAYjFsz7GVUlCEAv9PGMpq0XJ6X4Fagb7DYwYPa/3qfrZ+iyd36ORf5CXMyKC+Atnv9Eza0TUsYNVsclHqHR8Hx5RV+lEZ1iNs4fyKB5c60bFctJliuVFWBSfuGQqY3d+cLngKzy7T8Ys8xXLNW/dp5xc+T1UTi593SfuvGL5mq9jaZ+4Zqz3FD/ydZ1i+VHtOr+uUyxf60fx1bqjfuU1Q674zNd1iuUR9Z3jaF8xp/aYqFrFcsXWFcsbj1j6tr+I1a9ng+tLfPDd+4si7Mu6rn+3z/3vYr+PM+75Z3Vd/26f+9/Ffh9n3PPP6rr+3T73v4v9Ps6455/Vdf27fe5/F/t9nHHPP6vr+nf73P8u9vs4455/Vtf17/a5/13s93HGPf+sruvf7XP/u9jv44x7/lld17/b5/53sd/HGff8s7quf7fP/e9iv48z7vlndV3/bp/738V+H2fc88/quv7dPve/i/0+zrjnn9V1/bt97n8X+32ccc8/q+v6d/vc/y72+zjjnn9W1/Xv9rn/Xez3ccY9/6yudBas/u+M7/a5/130/lfR86/Wu+67fe5/F73/VfT8q/Wu+26f+99F738VPf9qveu+2+f+d9H7X0XPv1rvuu/2uf9d9P5X0fOv1rvuu33ufxe9/1X0/Kv1rvtun/vfRe9/FT3/ar3r3uzTP1PK+bOs+tuq7n8D+QNwdn+a5okVag6uGvHp+nsQw/ljNGpnhapOXF1/zRrF9DOz+vcQgXTU3/4j2EWmVX4iEzEa4QTz7oAvrKpZ2IK96CKomZuc8jhzkOd0nkE1sJETx9c1pdO3oHSchrGHYs6Ez++xcecHMoGpfM7sNWIGLjGSTWnFCyrA2a/6CpnDXk++1tUsJyeoPRSIy+kVdb7mkZjI3ZayRTGeEeURR/gota9R9TG1jqpWrrvy8p5/cu4YwvNg40MnU89AAoOha4VgRYykFcoJ571pP2UGelWfY2Fxzv7BXg9Qez8qRlE7A6HM3OdVi/qgV/MeFB+itJUzEZufH3m2gq82VWI3Tw37UUyF+uF8LiGvPLkvkXrPZcK5Uc8zjjrFioyhI1PiFdXDPlXJglFcVsuGM6F4oaI6xcm+4uP9DZ59dLBSjtX9bLCmhe6qOT1kqpaaSBaTLxGR56N1b+jIzVGqobpy2k039zlqqLqZWFYLI49Q7wP1yHUf854FgzMPm7JS0+khes3XY6DsIMXuKlw24R74jOLlvaSh8mskxmr6BudNaufKm4PKCb5ENclVKJz3VD3iF9zPo3uuPs1Q3zvo/a+i56/r63RI6JQB7kVVyj5Rkb4fX+nrftWL61nU9ylqju5E+15B1Wvfq/Wu+6hvnpT2c/+76P2voudfqdd9uW6vb62rbo+Pvu0vYvmVb6VXqPbFyVfcsZIsPW+OVGa+wtoPsXCVJxVhHvMy7zjlpf4L3fsY3VrY+8xLZDHviFTW8/DaB7EQThgv9xnz+gHd+xjn5AE/ML8GrebUPiQLV3lSsTxnzOsHdO9jnJMH/MD8GrSaU/uQLFzlScX9fPq3oHheF87H52h8NhNd6KcqlnN3fczLfIW1D3LhKk8qljkxrx/QvY9xTh7wA/Nr0GpO7UOycJUnFffz3e9nrC/eD78nxrW8vC/UVd5YhMW8I1JZz8NrH8RCOGG87BPz+gHd+xjn5AE/ML8GrebUPiQLV3lSsTxnzOsHdO9jnJMH/MD8GrSaU/uQLFzlScX9fPfPl1hfvB9+T4xreXlfqKu8sQiLeUeksp6H1z6IhXDCeNkn5vUDuvcxzskDfmB+DVrNqX1IFq7ypGJ5zpjXD+jexzgnD/iB+TVoNaf2IVm4ypOK/9zzze+17yfmZd5xysv9rvR6LvTCVZ5ULPUxrx/QvY9xTh7wA/Nr0GpO7UOycJUnFffzzfco5nXhfHyOxtk54EJ/Ffa6SrL0PLz2QSqEE8byuZnHvMw7Tvmlz3Ur3fsYLRW6vmOJLD1vjlRmvsLaB7FwlScVm/uVJg+ujqTKjvIljqX2ISzs9XC9ET/nmsRmNs9fMEIV0Nj1iJGPWDDUEMdXPReycZlLrmIjc4qv0ZqQjUoXFo8YfIuxvihgHHUZ9b/iRMKNR2Qq/0SiuHL5uQqZMXoSwIvvYJCTC4TltCyoWF4FBE+sfagTBiglX1CKXMoeKvfqwZXNoStLdorPXGeREbFgjEs5RRMfoJ5tIARNq5wwhPZLnP2wyKRLBmJwdePkWCNA7VtaRBSykCbOyIjIzMgIPIcXJ/4CQxe6IEDtsTjc+Q0W0ZJa8K9Q2vSaR7zCZS+mKAbeshpFxwuSk7GbIIwi3kefYeVZMElL3SdcPbqPNS4Da3oULT3iOFZBcH2F0nZcz7S4RswagTYsVB5fOEksFh6hsJZNHoJFoCYuU6z9jM6/YEaoPpNAhg8eYZwp0UOPdl3pyaNpqWEsWKjGGLog2IO8nu9BShjw8IVeYaEWeWXmYn4dax/2MI5B6j9yVUhbo2J5z5tLk9ffF+eXg09U9umu7xjcYXDlxLiIGbr0bANz9v0EJiNzNS+LB5kHPlBr1CVVwU+jZj604MKfnt/nsQ2fn9bxS+eu/zTXTnou49H8zS9i9V8IqSHqvyQgAj0Exp1PRn7Di7D0vDlSmfnEZb8SWcjXDiDsuV8Rlp43Ryoz71iixtV0BSND3cwsvALyGyzC0vPmSGXmE99+vtm3Pv+a6+VEX/Zb1d3P58MDV+cCe74HRViavpwnUhl6nSdoXuil580v6st+7gNrv4v9L+8N/W4tNJ+47FciC/naD4Sdns+yXxWz9D5zJNmyn/Ng7SdRDhcsc80ryWLeEams5ZehhEUKAAAQAElEQVT9SmRBr/1A2P18Poc6DBbzjkiy5TxXep2nRPkqL7p8jkVY3tSX/Wgto7/2A80LvfS8+UV92c99YO13sX95XvqqxViExXzish9SGfnaDzQv9NLz5hf1ZT/3gbXfxf77+eZpcW46suU8ReTkqwIUXc6rCEvPmyOVmXcsUT+uarqCkaFuZhZeAfkNFmHpeXOkMvOJ9/NtTndz7pvzKsIyz2353M2RZMt5Og9udoCr7qj/Je/6amIxn7jsh1RGvvYDzQu99Lz5RX3Zz31g7Xex/36+eVqcm45sOU8ROfmqAEWX8yrC0vPmSGXmHUvU613TFYwMdTOz8ArIb7AIS8+bI5WZT7yfb3O6m3PfnFcRlnluy+dujiRbztN5cLMDXHVH/S9511cTi/nEZT+kMvK1H2he6KXnzS/qy37uA2u/i/3/+OfjeepRVng/X53IWFbnUgnzIizmE5f3BamMfJ0naL6gcnIlOionP8pLw2s2uBj1lQMrN1G5K66er+vG37Bwjd5v/b0YPbf+EFzblcZScUc2qPwKlz+lJNeN9p6qcs8QUU3xCsaPtIXTXbEQX+qJVb5wCKbHUWpxBcvzQeo5jQzG6OFMaB6a9ocz/4rRti0jgZHTimsD9mOTkSPFDsQyCPbkMydYvApgA593Nrh69XzCkekV5h3VwVhs9O1zaXLK9BTAY/m7Ysq/6wxgI7qwORBe2UKll3ylHwstjdxHSFN9FOpXMDkwPprKs2B/KQlOqP37u6G7KmfWFvUYZGhmXWY70BxGP636oSArzTRW4MX8K5Q2XaA7rnncQXHPGriTGsLJ6r6vUJpcowpZ6v0EMaV1dx9hNbHo0TRLrtnCte/l1rrj+t2RCDN3b0pac9GqVSCnV/cDDCOHjVgrBONzFcEhGME0CHaoazaf4tSpxPR3GesetMAXnbhSExXLNUNYzm91mlxp5/bObi/n+jXOJwKUBTS5QhasHsIoGa97A1UqEFZJERYTI6mtWbiGdVY14Fk/Iq1HrgZpa1Qs73lzaXpi8yc6csU+jqwmOLqCz+dztTPe9TuoXrlmCzV74LhPxSNSxd/hY4ft5L3ctuJztjd7L/f5DtvOvdl7OXVtfhEb+q8vlL1RpxD3efCTPrju94FDwP5Lz+F+z+/3nLc77vfgfg9C1/1zTqcQ9/fh/j6Ervv7oFOI+/twfx9C1/190CnE/X24vw+h6/4+6BTiX/V90GcmD95hoT24FANxFVUr/6pe2nR2jCteI1mOaoN5pU3snLRSx67ZGTFmRBjjzcv7aIBj4QtnrvLLPgRYOBcQLL7mib7yWMUZkZn4xAhieHx45exjZgTkBYNLeaD0Nc5YIO0KMp9pVObseBdj9h3h/ryMqL5PMLjncGNwKQYqt0bFq+RR2aU8RdpWIzNFIgTBdYhossykFodkrpG4+BojYEEaJ0r4IFGXYgXvYjBIfRskV3PWqKIdrvRHzqzqy83OSqUWfIMQLFS8ixGSQlfpBFeRUixDj5wVRXwbNSC4hHbo4eCumRuZgUX1BxcEi+9xJmA1BEwNy4iYB5EJwWK6qGPhhkeE+CyNH0cN1NRLGKHS0FX1BJeQIj0E5fHWAPo29eZXMbhUC2zm/Ce49pT/5P1oltxzFf+Ua+btP3kC21/E+j9puHGc8X0O9znoBO73QKcQ/i8Bb5z/Xcv9Xnznvbjfp/v9ud8fncD9HugU7p8H93twvwc6gfs90CncPw/u9+B+D3QC93ugU/jZnwc6U3n9tR3+7znFcu30LqpH/lWfNDu17Kidv+fMqzlHqH0oQK7/k/0Fuz45wFnX+sRJj+Bl9lf7WmNY/T0cccWXkS421N9IJOLZWM03yO0XZ3id9BoVnzj3E/pDemYwCVMCP+TBJR0oI34Hay7bcK+jk+eiX+s1rt6n08qkNdck8YEj0vq5c/izmTvEinvjF6QAGw0htd3fU6kyKoR2aNUX6qwQ9A4o+UTUyoOYyoDnbaEVZ1GP6EDOhGJWamvdojSKVYtAN0aOlZtGUHCV64ZVv0FmVP8FrN5PFmZXm3F165WHr5EyrJK7SG3lP0adM82YHl2zDlE1F1xf1zrWGkaDzPG7SK9aNO9nUc/NxLJaeKXOcNyMzqfuh/IFhyT6s649mF1DtbxsPsWqY8E+f1n0S8IawNArqBo55bq3t919/wSsU+NG9F4A9SwDxxM+8+ZS1WXeUZr8mVekOQOlyZXZQ+Xk+/rYXaumCe0390kMvHoem1/EZurLwIBfwsx7P0474ofOIfM+z9D1Q+eQeZ+njvN+P6+9B5nX6u7zvHZOmdfq7vO8dk6Z1+r+u8+Tn2g/dA6Z93lymnG/L9feg8xrdfd5XjunzGt193leO6fMa3X3eV47p8xrdfd5XjunzGt193leO6fMa3X/E+eps5AH17tIi2yepsLhX8xR7Xddf3i3mcF+xV8w6iMkvcWIXR66NGiNxE4RvtgyG2WJafgyVm1kVI3ijMDC/A8EW7jzmRn1vzUqfnHmVW5g1JW17i2nCrOCneMQg4spWIQWeXDtY1YNckPlU2nywpwYE8+5KqOuZD3yaPOO6r7M6yyqgAUL8eAixiJqidjiM6nIHlyKgU25cvJNXvuQzNQSkZm4MCISw4OLNGvEC0aQy8iIyMzIiMjMyIjIzKj/vSCaFPLBlZms2KfILLqxOWfDydVcsPIZmTlqjbDvWo1iiCYDsUbF8iUPwUJFG4xQKnRVnuBtpKF+noFY6L42OGdW7ixWETWxiwjK49qjaoh3UaVTE6jmO6j9Rn8yKoMFu4iUURyaEcR7SFrS4nWeEQvv+nt8p1opTZ9Y97TiCmv30iMGjzjGy4WhK48HIed0oOrMj9B1x5g151iPb+gZunKZMFgsPGNcRjPzgTnrc8iwESWRUk8UC7IZupIo8IGK7Bm6srSoNSNAe67i4Ep8bV9xafKr9ar7Tr165Zpj/zu5Zsu9l/CI67sqffjjUccaoBIJViMo7vxP4nr+vd+jjvk753ufJ0f4g+/rfZ73eb7zfbzfl/t9ud+X5z/H7u/D/X24vw+PCF4DncP9feAg7n8/4xCwC+dwvy/Xzomq0PfrDO/z5IQuvHdU3efJOd3vC28C58B66X04q/vHnqeeUa4HeBfVM72ezzFzioOVWuH8N+T6uy+K5aoR2q/wdY3+/Kw4+2iGfh4u/79iSZBW6ukUV64h9NDqeaaqWD4p70dZLZqrh9sghcXXSFx1B6i09eQZnvzBc+CI+luKw9maDbCpTU6TcuMPNyFf2Pp5FMuX8hrCTSwoRXwPlbNTU+ErjvkjnzyL+cjo+dT4LvLcasPHnCcnVaa89ivCvuKfOu3PDTREQycunxk5PZt8XTzLagQl76M+C4YI1O8B4rUXmvITLMeD3xrVO4O4j5w5TazzXSJaOE0yNhl7IMD1/VtzGsli1LHy2KNuycfku4hWfWDpIFafGciwep1rvxr+2VJb0FojV0j4YstnuSp26OLvcj2qZsjXM8Xf8epVg4I9VA6vZwK1r86y+F7PzKlUtaLCzp03dl17qE/62IsKTJ/nyEMw6eIVatlzFSlvZLjo2i0pp1iu+BNXb91nBUzAiq/w+X5G6PnWXM8TuqqeYBd5CKRhuwVIz/yoHlx7PblycsprY8Vfueu+xuf84Pv3wIPrgcu+QMl1HwrO6lQzfOz3jNe8zn5Icz2be66P+ap78GxyjX6wXHHK3rSx32hSLB/s71nX8xXL/56dxtT1fMXyoWzX7S9iUzQjQdYIkAUb+b+L3/v97Pne53mfJ19a7No53O/LtXO6+vPvPs/7PPnyYdfO4X5frp3T/f0b53S/L+Mcrr4PZ3X3ed7nyQ9r7No5/JveFx4Ku/Zc/p7cz/feefncjvA+z/s8+RJi187hfl+undPR963nL52n/qxr7ZGXP69lvxj3nczJyNaPRr5qwcQpiFz9723ODPX/Yd8/zNFs8Zz5JyebOx4zt4O6lyOnSx0RrBufe8QRBp1o6snMCHPiJI4DzEyeMGOr88T1nBMVU5drjIwUDyEOMiTiBEdlUoarlrnBHQSztpgRlc8dJJe4+lXzBSZ6Sq/5GQGmuPNvo7ozghmJP5GzgifzFAWY8JiYxB95ZoQ89jHJy4N9KIw1JlrgHyNnFeydmRGRkYlHxh8wwMyMEOIdk94M/lfIibwgWqzzcNUwM8GQx8yB5peR2bqnKPwTL1jzyS+YVZOZkcrJI8lddWZV/RMzR29WXmtu5iV5e1CrWBiRWLJmIUtEMTioWJ6r+JX/Qc0I1uFw9mDlRJLsN5w5IY9k9NeemZGZEYF/hWjZajrvM/b0TGWT0mTan8LgiYP8gorxzBz6HsbUVpiZkYnH0/8Qy5+Zi1Gbk6m+P+N++v2ueKbqstWZX0X20UzuPU4w0fOlzv1vYH2fXJ8RzI2XuUnmD54RB/pP57N2yx/e70+bZ/6H3YZHPd+fWfddTObse7KjPMDfcO0l/429tIf2kis+cp1uLNfyn8fot99kP+c0Y3c/h4Dd58AhYPc5cAjYfQ4cAnafA4eA3efAIWD3OXAI2H0OHAJ2nwOHgN3nwCFg9zlwCNh9DhwCdp8Dh4Dd58AhYPc5cAjYf/4cuAnsvg8OAbvPgUPA/snnoHtbO7e7/M015a9w/42X3Xr+TE35lZOpjreQYmz0MWvEjy13fsGoR4F+jTxj1YA1cI2KL3j1c1OXkHlVJ2TDJVa/cqeo58ZprL/V+IJ6bulPJGLyRWP/qlxQAc4+NecUq5uFHtbq+QprHgUTuXNORV2K3kHVMgfTzk/fzlHV0JxX5jNnq9nIRKxeNCXns9SDaJHWUCl5lbMolhOqcvFDTrE+fxUKtaW86kvj1sCFEyx6xXp+nCQrt17rPqpmuvajfTtcCXQBAwoO8TmAOt1g85pDbg+VQ6LxDXNDx51HmFM3lRCM4rJaNpye4pdR50wxNvoGV+zHO8TZU7UHMelhXxW9ozFN5frYfhb13Ewsq4VX5gzHzeh9r/uhfINDVupzZyb27Idg9bkzHhTD9SGpipAkpgDHIGW1fMmZWPoKCaN+OdeFK1w1b7qfQ88SutT/T8A6PW5E7wnA/Y07+w7XhHW/+d+Fum8/x406ZZ2IcfuL2ExpER1jXj1vPuWXvlv3yQz0eXQcatzn99337+4PXff7pVOI5fsU8+rnYj7lpd55462PE/B5dBxq3Od3//wJXff7oVOI5fsQ8+rnYj7lpd55462PE/B5dBxq3Od3//wJXff7oVOI5fsQ8+rnYj7lpd55462PE/B5dBxq3Od3//wJXff7oVOI5fsQ8+rnYj7lpd5542X9w/fP+xzh1f1dd4Sb+cnj4tTmO04xFvueMz+R/VKzWbCAxoIExdfYaqFRDXH9YlzUXFo2iFB8jeuayCh9ncsI7OkQLJ51GRkRmRn1vzUqzqk1jE8vZlZrYQ2Fguwe8p6XpHz4qgSkI6myxQL8twAAEABJREFUbT7pTfJPTzKBd1ROvs0HV37hSMyKlecqXuevxaM5ZzEYXHUmQlw201WrBY4pklr4NqchU0tEZuLCqAv6ylGUB9CoD3lE5hqJzYNYXpx4QXrIhy/yFXasJEvPmyMNywHLzDUnrvo1qhwu+KbXaGYsSCzz9F0kials3DEEe3KiT7h6dB9f4pxdNV/FLqBm3CSBcsCGK3fm9Oi+1KfSBZXHF46IxcIjFNayyUOwCNTEh6Uo4QkiUxSZBDI8cFGjYlKif5O36aLrnRYeXBAspHeMeVWeuKN6SMchxrx64ztctXs+RxdIV9BROXnPm0uTm3eUJu9585hPnhPNz7DXm/8GZgR3q3WgopyZjqqIurLWoC7q+l/h21/E1n8RwPN3JFXW8+Ylsph3RCrrefMSWcw7IpX1vHmJLOYdkcp63rxEFvOOSGU9b14ii3lHpLKeNy+RxbwjUlnPm5fIYt4RqaznzUtkMe+IVNbz5iWymHdEKut58xJZzDsilfW8eYks5h2RynrevEQW845IZT1vXiKLeUeksp43L5HFvCNSWc+bl8hi3hGprOfNS2Qx74hU1vPmJbKYd0Qq63nzElnMOyKV9bx5iSzmHZHKet68RBbzjkhlPW9eIot5R6SynjcvkcW8I1JZz5uXyGLeEams581LZDHviFTW8+Ylsph3RCrrefMSWcw7IpX1vHmJLOYdkcp63rxEFvOOSGU9b14ii3lHpLKeNy+RxbwjUlnPm5fIYt4RqaznzUtkMe+IVNbz5iWymHdEKut58xJZzDsilfW8eYks5h2RynrevEQW845IZT1vXiKLeUeksp43L5HFvCNSWc+bl8hi3hGprOfNS2Qx74hU1vPmJbKYd0Qq63nzElnMOyKV9bx5iSzmHZHKet68RBbzjkhlPW9eIot5R6SynjcvkcW8I1JZz5uXyGLeEams581LZDHviFTW8+Ylsph3RCrrefMSWcw7IpX1vHmJLOYdkcp63rxEFvOOSGU9b14ii3lHpLKeNy+RxbwjUlnPm5fIYt4RqaznzUtkMe+IVNbz5iWymHdEKut58xJZzDsilfW8eYks5h2RynrevEQW845IZT1vXiKLeUeksp43L5HFvCNSWc+bl8hi3hGprOfNS2Qx74hU1vPmJbKYd0Qq63nzElnMOyKV9bx5iSzmHZHKet68RBbzjkhlPW9eIot5R6SynjcvkcW8I1JZz5uXyGLeEams581LZDHviFTW8+Ylsph3RCrrefMSWcw7IpX1vHmJLOYdkcp6/iqvZpajeqRLtul/RMBZ48g180hT/lUff8NFa+l9PklM2w5nACUjRsBGPPMA91jr9YU/Oa2Z6mAgNmZWwDiwdLBKQKzOQEvFLBjFZUqXa1nnzfW3wuqZGbygYopLM7Kh+PKnvPC3jDlVz+y6M6NuRF46CzZ0VYtwKApVs4uVZFEtsKrbZvR0Qx9589oNwdzo/FUcfZr9iXMDbEQntnqESr/wyqqwgmVx5m3UZ0FTfb6FY6TSil5QSZxSbm0+N0XFC8kV8kizQrPJjvdZOYrFGTOM+go6VpKl582RhjGwgj0kV/VrVDH84xda/VvXNGUuIUWYyjkNAIIR6MwKRp7w3Twt1atHVu93XLPKNUTBHirX3bXOmwvl5DFFwyHY5uGLD7XyxWshCWIE0yD1PoEuPuSqwXU+46CY0flIreUfj9kCY2NNFgjJ+P4LO686kkbCMvOOJfpnqMhuAULPv8NVu+eMXUy6SEfl5D1vLk1u3lGavOfNpck7V+4r7/Xmv4HaQ677E37lqvnf9u0vYvWfUOg8btQpRNznEHXd51DHcL8P8x+G9/twvw86gfs90CnEf+rnwr3v/fModN3fQ51C3N+H+/sQuu7vg04h7u/D/X0IXff3QacQ9/fh/j6Err3vg3JrP6r7Ki9t7ZonvofK4fpEjrxaWS7rnjdR73v1ihMASj1ds9d58xUGOvQt8z7qdSx84UxVXlsIS1/ljrjzAzMy8cCFG4/IVH5ixODx4ZXqY2FmxB4Gl/JA6WucsUDaFWQfplGZs+NdjNl3hPvzMqL6PsHgnsONwaUYqNwaFe8kj8pP83PfTCpluLYQ3UUlcZVlZt1J5hqJi+9hRKbyxoy6yH0LY84pVNy85pObWGVaSEXlavc3FjWuyzNy0ktIERZq2sUISaGrdIKrSCm9GXqshHzbPYBZ4fgMe625kX4sal5wQbD4HmcCVkPA1LCMiHkQmRAspos6Fm54RIiXR8Rs+TlkIMa8sRJEaBE9xQiVhK6qJ7iEKpJT/9kAGtX/gesg6Y5v7Rtc2hv4sTmaJfdcxXLzvwM1U+59FP+drn3+e337i9j6zyt42Bs5BOw+Bw4Bu8+BQ8Duc+AQsPscOATsPgcOAbvPgUPA7nPgELD7HDgE7L/zHKL+k3Ae70b9V54cxP05cwjYfQ4cAnafA4eA3efAIWD3OXAI2H0OHAJ2nwOHgP2TzkH3snZu7+1/v1HP2jVPfA+Vk6Pr3yJ+xJlXcw5x/Ksbcj3aC+peGIANHb7+C06iV/1lNkMv5diw6tjoOurvjeE01N9aPEQ9v+oYzj5ayQy4svIMVcb86jtFVdOEKaqeCpw4wZqvLu559qlDTDiUse5zaU/XCNXZpYxYE4c6uJTPXFPqaHXvNYwFq5xExQtCsLGTks+o0qSEdujumEUn0OevoldUN/OpUaTb2yC/ZFGP5IGcCUWsfBdq3aK0lWsWBQUfo268JtRdEDVkP54Am/k1r1i/CKHtsmnOuvjJaxzSgsQyVxSyYNxPWS0bTkPxj1HnXmPrSDVL91M4Z75w53eQ1LDNAFKf8tmqj00jfg713Ewsq4XnP8NxMzqPug/KNzhkpb7rz372wIozfnxQYstNKEvFC3f+K0SjlXXOJTInHObEJ6ieN72eQzur75+Euhe53huh3fwVR8VrfjzZWHXwI3qtkyZ/6opUN1CaXJk9VE5+VR/3qw5HA7XbiMb6b+XbX8TyD6N6nBvrGOI+h/scdAL3e6BTiPv7MP9F934foq77HOoY7u/F/b2oF+H+PtQx3N+H+/tQL8KPfh+YeM/jELD7HDgE7D4HDgG7z4FDwO5z4BCw+xw4BOw756BeOWPe/vcZ9ez5wTz928LPekayf2Zu8Y95BNKrR4xcxAZDV2q57iqvPWgpJHEJI6Pq3HcJ6QmcRtbIZN31mNrAqCtrfW9RD84eEV9hcEkHVFfu+DomfanyiTkxJp5zVUZdyWonZEIsrmhoueQy4u14NNCJhc6oMMalWFFH5SL5XwUbTFJyYJM3lyaXmEkke0FVRygdXC9YuYw8xIxMPPADDPK0x7cxMsa1RsXNaz9yC46un1hrJIMWJJaxm2D3DpUsnQU7rkN5R1et7mODc8aSNz/DGkKRTPERSjtzerX/y3PTh8Xn+aQ1Z/9FpIymWO5nh0ub6fj7cDVZ4Xon80sYUa3BVfUdSeqBSMfXhREf6cyvvjMMLtUAVf+fxXEnY/3qTqQF9+vKgUkmuBKX5cJTFGYsuuLOG891VSYTVClMgoRnYRDJc2JERhAnLrS/8thcuWFR3bG6/in69hexj7+4RX6nfON9DvVfttzvQ/03GPf34f4+3N8Hvgr3zwMOAbvPgUPA7nPgELD7HDgE7D4HDgG7z4FDwO5z4BCw+xw4BOxfeA73v/fdn9v9f//97/3ff/rM5Z98/9Wz50fzqF3/zRDFcr54UxHjz+U27Cv+V1UG+1XnxCcn+9hxdSnfUPfxtif3t55FHLj+tuGCcx/Nrrw4XvrbyDPXc05UXPuJ61lBZj6UL+T+dI/E2v99559lzIpYIzOL76Fydnpq3+vIE/AdHM+gPd/jqh57Kwr23sftfNV84pqvz/BL5B5K36DPY+wqXdFbqM+kPvf5vMTV33Huuzf/+Y6M8xicmNkPPt8nfzBF+YHPZ57PQb32jneRPapvg5rZvJ6J3AbHc4/+78d6Ms3qqJzcecXBfRQHi3M6xcHv8gczNWtBZhb/AH0vut+Kmf2CynVnr8Oeqeme1jWd933O9f75mvPZcn8PvSNg7dlx3tOiicv5ufcA/y6vZ/R9CdkrhLq/QxzPE6qtuqucH4uaqb4fRc655n2F3OOP76uZ2vMnUDO+cu/jGvPfQO0h197Cn3LNs+vdcPzPxu0vYjPrtXqsUI8S8DOsx6TOeFZv3fVG58/Q9cazeuuuNzp/hq43ntVbd73R+TN0vfGs3rrrjc6foeuNZ/XWXW90/gxdbzyrt+56o/Nn6HrjWb111xudP0PXG8/qrbve6PwZut54Vm/d9Ubnz9D1xrN66643On+Grjee1Vt3vdH5M3S98azeuuuNzp+h641n9dZdb3T+DF1vPKu37nqj82foeuNZvXXXG50/Q9cbz+qtu97o/Bm63nhWb931RufP0PXGs3rrrjc6f4auN57VW3e90fkzdL3xrN66643On6HrjWf11l1vdP4MXW88q7fueqPzZ+h641m9ddcbnT9D1xvP6q273uj8GbreeFZv3fVG58/Q9cazeuuuNzp/hq43ntVbd73R+TN0vfGs3rrrjc6foeuNZ/XWXW90/gxdbzyrt+56o/Nn6HrjWb111xudP0PXG8/qrbve6PwZut54Vm/d9Ubnz9D1xrN66643On+Grjee1Vt3vdH5M3S98azeuuuNzp+h641n9dZdb3T+DF1vPKu37nqj82foeuNZvXXXG50/Q9cbz+qtu97o/Bm63nhWb931RufP0PXGs3rrrjc6f4auN57VW3e90flXzKg/5+LPsIT1Z2DE530Rqg9dric+7aO2+oyzByjjbhZULFdCaBdfu+65NGYKNV+YmZEqFBIAUQlio3JFWbDoPOZVz0VsJDw2BtUcMPAHblRejbtIHRaqDa7qm+j8K2Zk4oGDUU7TxEzyRY0RGa+Xn8u4qXBDIQszQ1PAB6j7NI58cKkOkBEKgtqoa/55K/wBf4AANguZC8ESJScCMK2uF0oN8vsoJZbrMaPHYX2iBG6MlyvJfOkSqRlnwq9X4A84Q7VOJ1nRPlY9unC/IpZx1oMz055BovrA4CLNGrFgjGvKRVRfBRRl8L9TVFsGpfjATCEeXIqB2EHt9SBvVNlSF7N/g+SqnndmQXUp35GcUiuvfeBGwh1zn3GUqEeRcKNAsFjfprlqH0X47ON5zdSS6FxC9RI8GDz0DB45ktyCildOuLGqJXOIU3hQo/u0j01ITn3DSRcHq36FlacHi4qDC4LFmi/7BeeCiMVaD12VJABTYlILjj31+Q+NVGQiYrHnlFUPWiG86sCv2iinYmvKnboK1FY471MbTq4wtOzwfi6hq+oIvsDRx17MfeBUY180oAZ1qh0+zla5Kz565n61jZa1B5c4wD5aA3zE2McIxV7rSGLPvOuNiNhTh2Cv3PVGirDXOpLYM+96IyL21CHYK3e9MXjm4cGl+n1/ULf2gF/xdas6UzkAABAASURBVI/i/Z7g2u6r2rVTcMkeVK0desnWPYqPmja/iNV/bVKF9V8kEIHVDMJ4k4q94N13n4vfjzqJ+32p46j/EkkR5/EvOZf6DzHW963b7/z+vtenef8cvN/r+fV4fR8qw/nMgoL7e6T/BpOjuM+FQ8BW53C/L/pxWqeggMPBOJ/KgLBNfs3vfx7VKb2cz30u97n4e1IncX+P6jjW/xy+z0U/NuoUFCznU5n7fVnOowLO4z4XvSZ1CgrqWPR9qgznU4kD/Gf/84gn0H3jdZ+gnsvPg7p5XufXWH2VmAszDvvQaj7oPtXa9fdDHB9h1SBi9X+3a87IjX/PFi9Ne3BL5n+RJOXtC2eu4kWrHh4b1Aa0TaLE8MqNcHfVrL3ZeznNUn0506oGNBeO5xu3Ib70VJ2e+xF/IdSzrnDk6KvcRHqIahVq1iQLbHImCyp4cGYDCegj1h51YMQbRC5Tfr3j4M/M5Mypcs3A2Yk14i9WVZgL61x28qMuUIK+KHRO7Ks+6aodNWJP38upduNFWLA6G1CfSz0TcU3bQT1PpSkUyrUftN1/TdjkVFuusyNYf+4q1P4lodU8ULOVM1dNnTHJupcDrNkMVb1duXpWD9tB1Sq9ruM2eJhakfaQO+E+KMKk43CyGw7B0Jhi27KR3cvROESeSYFq2ELhcqv6TiohTWV7qJ5NngadMaAWwS6qR66CgY96Z3VfgxMRYHU/Rs32nsbKMahqjlAiWt2MYlz9a74X79VUjlmM4CbLallz1ay5Zus+hT2/5npfHlWkFYVB4z1jC+IhKb/lJdWi/Li5+vxUipNR64vrniSvfS+31hVrtnBuyaZlLJXdwXEHqkcsq4VyPWndmBa4808kqjwzjEvoxD7WbM0tpwnc5tT36i813PhLTuOYVzBx1CijmQNHNFaeREl8y//OvrGTdxiotef1uev+en7N9/tUIYXH4hxGpNX5EWsd80deP3fXvOvi9nXd5326P006xnFnW32cy8/1bX4RG/rPJLRfR+XkPW8uTW7eUZq8582lyc07SpP3vLk0uXlHafKeN5cmN+8oTd7z5tLk5h2lyXveXJrcvKM0ec+bS5Obd5Qm73lzaXLzjtLkPW8uTW7eUZq8582lyc07SpP3vLk0uXlHafKeN5cmN+8oTd7z5tLk5h2lyXveXJrcvKM0ec+bS5Obd5Qm73lzaXLzjtLkPW8uTW7eUZq8582lyc07SpP3vLk0uXlHafKeN5cmN+8oTd7z5tLk5h2lyXveXJrcvKM0ec+bS5Obd5Qm73lzaXLzjtLkPW8uTW7eUZq8581DIm7eEams581LZDHviFTW8+Ylsph3RCrrefMSWcw7IpX1vHmJLOYdkcp63rxEFvOOSGU9b14ii3lHpLKeNy+RxbwjUlnPm5fIYt4RqaznzUtkMe+IVNbz5iWymHdEKut58xJZzDsilfW8eYks5h2RynrevEQW845IZT1vXiKLeUeksp43L5HFvCNSWc+bl8hi3hGprOfNS2Qx74hU1vPmJbKYd0Qq63nzElnMOyKV9bx5iSzmHZHKet68RBbzjkhlPW9eIot5R6SynjcvkcW8I1JZz5uXyGLeEams581LZDHviFTW8+Ylsph3RCrrefMSWcw7IpX1vHmJLOYdkcp63rxEFvOOSGU9b14ii3lHpLKeNy+RxbwjUlnPm5fIYt4RqaznzUtkMe+IVNbz5iWymHdEKut58xJZzDsilfW8eYks5h2RynrevEQW845IZT1vXiKLeUeksp43L5HFvCNSWc+bl8hi3hGprOfNS2Qx74hU1vPmJbKYd0Qq63nzElnMOyKV9bx5iSzmHZHKet68RBbzjkhlPW9eIot5R6SynjcvkcW8I1JZz5uXyGLeEams581LZDHviFTW8+Ylsph3RCrrefMSWcyNpLamv52hzETXFWYk0ttOA3bQm9s8+6T2YMECGgsSFF9jq4VGNcT1i3FRc2nZIELxNbpGOcdCe8+bL3pGKmZwEmXWGplgecx4YkTxqCtrfWth5qhXL158B4OcXCAsV2clFEw338ekL6nMFwwycil7qNyrB1d+4cHUr/RTrQpYsNDZGINLMRCFBA3XVLGcqipXLP+Sz/0yMzA8I2QQLOTBJSS95SRHLiNVw1q4yWdk4oHvIG0R5GN9mXd0zUs+p7KHyjWvfnLG2f0dqFEMeEFyMnYTxC6SxI51lLd1GrDQ/XyJc3bVHMUS0eIKqubMmaX70jyVLqg8vnBELBYeobCWTR6CRaAmHgzf4lAid5DaTZ6a4js4U5L/Jj/YQenaMbggWIh3DF0ksVj0CIWxvha9AhQjYZn5T6BmyDVYeOTS7apR3FE5ec+bS5Obd5Qm73lzaXLznEdnjMnfxd5v/k/AjOCptA5UlGSCS5gTAbKJB/4zqElRV9YaTI66jvj2F7H8hr+qO1aSpefNkcrMO5bI0vPmSGXmHUtk6XlzpDLzjiWy9Lw5Upl5xxJZet4cqcy8Y4ksPW+OVGbesUSWnjdHKjPvWCJLz5sjlZl3LJGl582Rysw7lsjS8+ZIZeYdS2TpeXOkMvOOJbL0vDlSmXnHEll63hypzLxjiSw9b45UZt6xRJaeN0cqM+9YIkvPmyOVmXcskaXnzZHKzDuWyNLz5khl5h1LZOl5c6Qy844lsvS8OVKZeccSWXreHKnMvGOJLD1vjlRm3rFElp43Ryoz71giS8+bI5WZdyyRpefNkcrMO5bI0vPmSGXmHUtk6XlzpDLzjiWy9Lw5Upl5xxJZet4cqcy8Y4ksPW+OVGbesUSWnjdHKjPvWCJLz5sjlZl3LJGl582Rysw7lsjS8+ZIZeYdS2TpeXOkMvOOJbL0vDlSmXnHEll63hypzLxjiSw9b45UZt6xRJaeN0cqM+9YIkvPmyOVmXcskaXnzZHKzDuWyNLz5khl5h1LZOl5c6Qy844lsvS8OVKZeccSWXreHKnMvGOJLD1vjlRm3rFElp43Ryoz71giS8+bI5WZdyyRpefNkcrMO5bI0vPmSGXmHUtk6XlzpDLzjiWy9Lw5Upl5xxJZet4cqcy8Y4ksPW+OVGbesUSWnjdHKjPvWCJLz5sjlZl3LJGl582Rysw7lsjS8+ZIZeYdS2TpeXOkMvOOJbL0vDlSmXnHEll63hypzLxjiSw9b45UZt6xRJaeN0cqM+9YIkvPmyOVmXcskaXnzZHKzDuWyNLz5khl5h1LZOl5c6Qy844lsvS8OVKZeccSWXreHKnMvGOJLD1vjlRm3rFElp43Ryoz71giS8+bI5WZdyyRpefNkcrMO5bI0vPmSGXmHUtk6XlzpDLzjiWy9Lw5Upl5xxJZet4cqczcWMn1or9bIT7RdYX6ex7jb1hIlbtS8Z6f69uZ+mtkmzkQTOnhDNStLLnGoe8bf/LomcFgbOxVAc8Llg5qeMUERVkwtZVrKc6C0VymdLkW5f03yDbIYIy9OROKhka/ktwjW75vzBlNCnDNqpsgLpSqeGKFtSiBr2OoegRf4OjgGWbd4DzHhh/prruKY472+NQ58LGZBugej1Dajh+VX8pTpM9Zx1kfDfMPEU1GiyAe/CJLveI6hUKan0i2+Br1qOI1AqLqGQuoF9SZKDBXLDc3hvv3ULnmouoxLn/8r+Hf8xrJiLeQYowujqLW6zjL9TQVvswhgdVRFlL1NtJTR6RGxV+htO7ucd5cKCePKRoOwTaHUHyolS9eC0kQI5gG4e2qulq+4mg6PIHQXq+WknLGFufnn+jf6Ww1TbsoBLF6DlHdoHkhycJaIJjDjkhlmzwPpZkleNkUkPwOV6+cMbWP4u7S1i5dvKNy8p43lyY37yhN3vPm0uTmHaV94p7jXvN/Auoe5Lo3of2Mu+47qD3e880vYjP18jLgTcy8+zi1iHYOmfe5hK52Dpn3uehY7vfl2nuQea3uPs9r55R5re4+z2vnlHmt7j7Pa+eUea3uPs9r55R5re4+z2vnlHmt7ug8e/6MZ9773f++xAlcfA8y7/eF04r+vcq8zyV0tXPIvM9Fx3K/L9feg8xrdf/q89Qzrl0viPgXmNnORbVr7/rkmfThmRlJvZ1ww50/x6y+8LyJ5n/EM0S3HjF4xC5u/rAwrl9/5l4xke1DHp0zUnnSUUiAjRgtIFiUdsgz/lCQmdR1j5mbGDF4jCsHXF9nQ6YC/AU1Svk9jEj+F3VlrXHGma/KpC5DVxJdx6RUDsy+aJiTb/EP2Yxgfc//REQmnVjIg+sIkWIW5UTxjHFdQdXI1VHIkqklQhBce0hFyJE3mJnFM4V4w3rPqMhEKwytAcUTggeXEgBJrcB+HqH0F4xRnxOjMAFccc0nxkiWhXKTF8T7V0bOplxFI5UDtnmSWKy2DnEtG6S3eEPl5KQXMx+YGoUGZlSsveo9ixg84jIufcwKXWtUfODaszZxj+vMjeSxcK361lz5K1x9oYviXDdlwGohGJhkZHL1yRXbNzwiikcUZkTIl3OJKK7cFT/tY0hqYgYXCxbwcQ8QTJxU1LXLUSofMfoiYvJXlGAPLsVB2UBFUdcVnrMv6bjqlFaX6kesNchFXV/n82JdtLrv98W8cqLBfIvZ9o+L/Ou+jNjMefKsfEYUBpfjrzGrPi/Xx6zPieZX8Z0+fXdiuR6P2rL+MxOS2bjze5jUO3/3PXQaofO4z4Wj4D1irfMw3ufCSdznsvl5o+8Lp7J5T8zv94WTuN+X+33hNdD35P4+cBD39+H+PvAa3N+H579v6jh0Hsb75wQncf+c0M+J3X+v4nQ2+ft94UTu9+V+X3gN9HP0/j5wEP+L3wc98/SP/zyLo6v3ByzTPAU7qD30vs1/kqvq8O/ZqMauwnU8eP29KcYdY9XRWLcCajPFG6eo+ApTtXCZnk2u+CvXjPV8xXLld51hzvMPJ55Dq5I4VtqXyE1SVH+jERwDOAti5wYyt3IM0w0BOZGwfgZ++XxsE6piRvWBTAx9lmte+2tu1bNgUddD3UQPPIgfeHA9cFnDmq8dnvkRjdUKT6rdGKBoZF1BsjRxP5ti+agca+frPsVy1Zy56sq5d707OpvlBiRowIIQTHcw7q2I1MWdWaNi+VJEIF4z2Ff76fPeIkWYZEBbDqCx+oqNtHp1knuoCuf9ORfXYGbVGMUKVlh7TK4zWfMxh4apaw8Y9li9H8To++/ZgxY5LXpooOaDMsVyxV/7Y7VfjPgRdU2Y09lOWZLYJCQgGN8HYhkEU7TtI+M8YZn4+h7FNXiLZEhgBGXL0WmI8mfuOj1cvZ9OnDSqth6COsVy8wWZhVw3ZiS18OpRAhFb8urvXGXO631xsd5LPbTeuaHTKePdEJcmlF77zbxg5Jlc9SBGqDRR7bDESlj7Ctd1iuVLPQE2Bmvy6ibGezyqdZ9rrtJqcvMKn3VR71m9M6VHtbBOk/IUxFygGWvu/BbV++A1eTBv+Ogb8ag9jtfzRx9jxoMRqA/Y4f+buGIZAAAQAElEQVSZPt1LzGeNusYd1tsGH0zPPKKxmq+fbyjPPnOGYIOt+0hiyg/XOnRFzznaY+Rj3qf1gdLko0PrNi/NMxSrYo2K5c4rlourT26+h8qt3X3rnGLlhdtfxM7/xCAzebiIAEPXRczc62MAedY4mpd594UuzkHgc8q8z2V9Hve5ZB2Hz6FjZkaqAhTERczMSDWAgriImRmpBlAQFzEzI9UACuIiZmakGkBBXMTMjFQDKIiLmJmRagAFcREzM1INoCAuYmZGqgEUxEXMzEg1gIK4iJkZqQZQEBcxMyPVAAriImZmpBpAQVzEzIxUAyiIi5iZkWoABXERMzNSDaAgLmJmRqoBFMRFzMxINYCCuIiZGakGUBAXMTMj1QAK4iJmZqQaQEFcxMyMVAMoiIuYmZFqAAVxETMzUg2gIC5iZkaqARTERczMSDWAgriImRmpBlAQFzEzI9UACuIiZmakGkBBXMTMjFQDKIiLmJmRagAFcREzM1INoCAuYmZGqgEUxEXMzEg1gIK4iJkZqQZQEBcxMyPVAAriImZmpBpAQVzEzIxUAyiIi5iZkWoABXERMzNSDaAgLmJmRqoBFMRFzMxINYCCuIiZGakGUBAXMTMj1QAK4iJmZqQaQEFcxMyMVAMoiIuYmZFqAAVxETMzUg2gIC5iZkaqARTERczMSDWAgriImRmpBlAQFzEzI9UACuIiZmakGkBBXMTMjFQDKIiLmJmRagAFcREzM1INoCAuYmZGqgEUxEXMzEg1gILYIJkDnpmRyAEKrmJmRqoBFMRFzMxINYCCuIiZGakGUBAXMTMj1QAK4iJmZqQaQEFcxMyMVAMoiIuYmZFqAAVxETMzUg2gIC5iZkaqARTERczMSDWAgriImRmpBlAQFzEzI9UAht38C8zMyLWueOOlRlAXuiZmZvyJ5H/xlv+JoC92enLmJjI/IyIzIyPiT0aoFxq7Tk3l95DcVfOM0/0yxn1EDBSPjE1fRHjeMWbof38o+KMIzCTz4pql/MCoCw4mft1GdWZqtwiQBcuIwBceXOKA8uXBmnhwJS77GpPqpCzBPxMTDLgwJx5x9ciDK1dOSGcsrmjoWTn1yDOi+FWsHp1BNbBgNSC4FAMvnFySzMIgirrEFaxRsdx5xdqz+Nw3k6xsQakRosElRK53DRqKCxEys3jmGomLJz04FZnkNhhiLBl1oa8xM9HJgKwRRxgZ4xqY8KzEWANeXv3kFgwu83BVvHsxoXqDtUZHEEVd0hTsoWqXz2EWVR0LpszuHGmbPiqVA17rEbDwXn8gWLzj2kuuGdqjmhVoyBGiqV5e9fAXpNe6ZOlC5bSf+VV89iUtGSyYMCcqlVo2vPq0SFowgqIQjcpHGJUjFbpHueJ3XD3yr3uS7TKC1T72JYdV7iKOvogaFVzVt4dbIWlIygKMugaLE57oGbrGGvCnB5fyr57UyQOMurLWOOGJnqFrrAGPur7mSV1eqAvqoi5X58x0jJmP5coZCeX63GcKyKU+YQEbGPNKMoFnvWtRUXAlLksy++js2O+1TnrQnaEriZ4olqJkjzDQ5E89yeRynwGTZ+hKWBIkCNSaBDmjpC8jYFqFdvPxHDGv+i8UiA8RjWHjF/eMOKzTb5+pXXTiu49ffN/nojeh/isdBcv78TecS71vfe4R183ofTYe1fW8641dP+KuNx7V9bzrjV0/4q43HtX1vOuNXT/irjce1fW8641dP+KuNx7V9bzrjV0/4q43HtX1vOuNXT/irjce1fW8641dP+KuNx7V9bzrjV0/4q43HtX1vOuNXT/irjce1fW8641dP+KuNx7V9bzrjV0/4q43HtX1vOuNXT/irjce1fW8641dP+KuNx7V9bzrjV0/4q43HtX1vOuNXT/irjce1fW8641dP+KuNx7V9bzrjV0/4q43HtX1vOuNXT/irjce1fW8641dP+KuNx7V9bzrjV0/4q43HtX1vOuNXT/irjce1fW8641dP+KuNx7V9bzrjV0/4q43HtX1vOuNXT/irjce1fW8641dP+KuNx7V9bzrjV0/4q43HtX1vOuNXT/irjce1fW8641dP+KuNx7V9bzrjV0/4q43HtX1vOuNXT/irjce1fW8641dP+KuNx7V9bzrjV0/4q43HtX1vOuNXT/irjce1fW8641dP+KuNx7V9bzrjV0/4q43HtX1vOuNXT/irjc+IhQe/vmC56jo4v/dr1lytVT7xT7VL06P/lyiOPEyrwbOPx/y35Goovqjtgc98pj4CEpxmWPhPvff3Rj7qU5/O0q41EN0K0+n54Frv0L2Uw0NqgEOjD3oicVjuWhnSFktNYfkQPZin6DvUUgJWnAVsGAky2oZnD56gp5HYUm16BTHcxI97EgV0/cgpgcahOOPpHT77HlsKlh7q9QwTVtQOtO5P0WxYLHVQk2xjkpqP+NTHxHPJSk6jmeT9OAZxR4iS50ylSCzRs6l6o17c0ev5j191D/oHf5aM3ZhfeCyQp6tzgSkV+mtV1GlHA0c+wU9Dzy4HrhsF0nWR0LtY+43kPtEq76OSuJKP1ge1Ut9oc4FR2Dl3akVlE78MOo+5xD6qgB6jiriTJgT6mufkqZHXVVAJMQxSJNJYpU/XNir9jEeFfJsG0nP5x7hc+sqY1+swlogGEWqHf6ofUut5VHrc9ny/f1U87WPvgd7DecW2OKx45QMES3mu/JEJfG9RuWQopBn2/RKwNGw1fwZVlI6fbqBpbfr1MiWeumQqkdYkFgmSTcECl6d/dRjnz0C+WEb9/jYuO7jir9+Dtpn+GMM0E0SFlmQ+1SR7rNQC176V6g+vPqE1HLfWocfDZBKvaDqj+rWecfuU7NyRy597e4TqkfaGapG9cazeuuuNzp/htpr7er/yj3PPapVLJRbP0LVuF54VNfzP9GnGeu5iuXOK5aLr933KU0uTWhfc8WqD35Rq9iu/7RA8S5mxEt+/h73JU9tcFWeuNBcePdF3OcSL+8FZxL4S/5+X+73JSJe3gvelcBf8v+59yV0vdwP93jfZ8R9LlFX3u9nBN+Jl/fhPpf7XCLi5b3gXQn8JX+/LxwWxtkE13I+97nE/b5wBP29EMeX94Q4uO5/HukQIu5zibo258A7suFU3O+LDiHu94V3I7g27we5DZf+L/znkZ5hz+OD5+MI4qxvtRc7qDp0JVESyAFY4IlHXclqJ6z84KzMZI3MjCzxT2FmFoYwQ7DyfMYRI46ZiwhaYv/KnfQzV33QV1QylrmlR8bAmU8wuDY4CGsECwamQlBGzBDWyGQtJ8/PLsKRi5gonTi+uvJV1CBlS2LJjIg1BtefUKoWpIEVVDiWyUdhRKFy8uAyMgsW7JuRRFlrsGboyhkJzYV/yAudj8nXmKHL68Del9WXFD49L+ZokqUWnGdgjWoOX39msBQt/JkZ0VhjtudE84YJn/tNiIE5UXrUNfIRGeNKokytEZnGP6Eos9bINFITxAmu3zP00EVOEAunUIkNJ7fhFLgv0KBRSFx1YPE/pGfs/IIRoVge/VLPUa5rGbmUjmisTuZKJ5cxOBi6wFQmRYaPcKzKPCOxUHWMayhjHZng1xdJmFRlYRB1z4u5VV8GFwtGEM8BJLAnj9jEweUzVh20dC3iOBaioQuCxeBEWOhaMBdJ6UGIEpeByRmMfJEIEd0DdIQEmOKtk8Q2ORHlggtcjZEyPSfGCvdya13xTg0bZEQAEUGEvaLe6+BCxKLqKqgwdE0qSXQgSezJicZGsegjiNigmuTBZeQeYPFlnWpUv/a93EpXqM+v5orIg0t9QOWPULXytX73RZ2ZzsUeXDqXNXcsRK6edY3y8r2c8mvfq9nLrXsUb2vEdCfDH/qtLeGNHAJ2nwOHgN3nwCFg9zlwCNh9DhwCdp8Dh4Dd58AhYP+5c2Bz7N6fQ8Duc+AQsPscOATsPgcOAbvPgUPA7nPgELD7HDgE7D4HDgG7z4FDwO5z4BCw/+Vz0LPvOcdy/jfa2p+jqUeueUcozU6NJnzkNGH6e0Xc5vgbbONvhsY+p9jbnqLui3qAYbU+cdKv4HQ+szc1DFu447dQz48zpM7gBbn9yj2RiB0uGvdblQsqwJlZc05R3dTXp+X4As65PFl1vo91d9po9g/uO/E8ZUdOmcEGV/y+jw2ZgPEyzgEQrG5Ei+I9rObZQlxlExXLoepc/IVTNN4D5ugMN1zVyuOEkoHnbfJLnOolOZAzoYiVmlq3KG3ltDGYDRWQF9BQcBnrydSiOXjNAeNBEjTfQ+XkVF43Zm6Kn9yjFpx1rihkwXjuslo2nJ7iH6POnWbORXPKWbA60g1SVvwi1u9m1EA94+vev43MqpEsWM38OWQSH0adiBDX/epdvYbj5tQ26icfoNTPu25Z80GgzqOWl5tQAY4NXdUQ7Dqnp+pXSBgvH3Rw9cI9rpyc8k9Pxs+56fe8fzeOk6m3kQf5T6DuYL3vVe6638XtL2L5hw2nFtEx5tXz5lN+6bt1n8xAn0fHocZ9fvovBSJeziHm1c/NfMovfbfukxno8+g41LjP737/Qtf9fugUYvk+xLz6uZhPeal33njr4wR8Hh2HGvf5/dt+/sz7jXn1z9V8yvfnO8/L52K8z2ecgM+j41Djfn/u9yd03e+HTiGW70PMq5+L+ZSXeueNtz5OwOfRcahxn9//6M+f/j50HvPqefMpv8Civ56rMh85TVjse448+yY3k5mBDS8eI84DjBh6cFHDGmGM86v2omwXmVP5NbpWOcd7qJz8pS7r9jKF+BoVZ0Rm4luMTy9mVWthRg0O0N7zkqyFrkoQdCRVts0nvUn+6Ukm8I7Kybf54MovHIlZsfJcxev89Th0BhnxijEuaYo6KhfJ/2Lx4MqVEy6a8i+cZGYGhmeEDIKFPLiE/4+9s1FsHMeRMNDv/8zj+6pIyBIs2bKT9s7eigOwUPgjBSuZnU7nDvcjdywj9xBvSil+hZRHkBdahbKlxTsqJi1/pBj6DIk5fwep/Km4NU0WxJZwmuDUDZX0Vj6dn+Urpvvs4qx17KytZHJ1T8FTVO4rpYnupz5KXVB+dOEEkVh4hExvGz8ECa1UBs23GHhT22skjaSgxchfcfmsETHdE/8Gf3KCQjq5Y2jhROIwHqFQaDkPo9ABESl+8zXKlh7FP/GrRlp9Ze+p4qWKy+4on7T7iysmLd5RMWn3F1dMWryjYtK7f1j5MMlUGvo7mK3/WV55/x7c/iDWP6FnSh1xjb95oJ8SQ3bjO37nzRrC/msqeyif1PkYRuqM8JLiHTfxVV3lbeKQ8hfiup6PIdQ8Nsg8CVk2fjzFMS3FjdQZHRlb8Y4jykdAjf52yNM4ybtxaru/OCWW4hukzkG2jX/FMS2bOHXFHWQr3pGQxf5VnbkjYyve0dGduspznK34BqkjZNn48RTHtBQ3Umd0ZGzFO47o9fn1uRT3fFbzLH+h42zFN0gdIcvGj6c4h0aPqgAAEABJREFUpqW4kTqjI2Mr3nFEr8+vz6W457OaZ/kLHWcrvkHqCFk2fjzFMS3FjdQZHRlb8Y4jen1+fS7FPZ/VPMtf6Dhb8Q1SR8iy8eMpjmkpbqTO6MjYincc0evz63Mp7vms5ln+QsfZim+QOkKWjR9PcUxLcSN1RkfGVrzjiF6fX59Lcc9nNc/yFzrOVnyD1BGylL+jg2wbP3XFCVmKd3SQzf5VnTn+kuIdHd+pqzzH2YpvkDpClo0fT3FMS3EjdUZHxla844he72efS3HPZzXP8hc6zlZ8g9QRsmz8eIpjWoobqTM6MrbiHUf0+vz6XIp7Pqt5lr/QcbbiG6SOkGXjx1Mc01LcSJ3RkbEV7zii1+fX51Lc81nNs/yFjrMV3yB1hCwbP57imJbiRuqMjoyt+FNc1VXeqJ6fL6T8hbgIet9sS5yeChSfKK9+p2Pg6LC2XcK29t1tWb1G3fDR39GJgP7UxX88p9+gMicBGT6dAUEWjquJos21Q5Xl/opBdCNzbF3CNjEhsJynsOM4FVPdwuVDi3f0M+Ec+A89qaYJMu37TJSz/Omuei7qGyxs16gUNeY8mpP2D6oAinCSxVtxMobYgSkshS4in8gd79bw82QYY9cZj3HC3G3rv2c++pWvuLD6Dq5ceQaufce2unA8CaqCTbAPuqDsB63TKJ+xo/JH//D488X0R0SP10iy8lCJmHpskEv7ZjS7o94z3RMPyezjdXATHGuULaVeFUuiuQJTFz7rOXdExEvlmbbzsResWMqYSnxa78Goc2sKB/PtYc9wZHpnQ17kO8yTjsyxD5/24muUvSgXXGwKztv6xCjQqFSEySW07z+ccqxsyCa389HFfRQaFGuI/fYVN2ErDsKcN29pqjPNHWezeCM+8DE+QqqVMi73lU1kvIqUmjML1Rd9D1V5b/2sVufeVd8/xahA3KGjwrpg95s7OLbiHUd0tR8ldP+ay5aqzRlUzitVr7UqX1xYKl4qn+yO8knlLy0uLFVMdsfydX9xxaXF11i24u/ok7qlTc8Rl1bC2pav+B7KJ32V1+OqkXb/K64a6cjb/iBWf+1B/kNUEHWcJnxhwiLMI44xxnLeVXef0xjL4NdcxhyYyea9uuZyzWW+EP7+ofejc3wSx6/35Xpf+vvRuV4W9HpfGALiOQhRifn1dXR9HfWvm871sqDX+8IQEM9BiErMr6+j6+uof910rpcFvd4XhoB4DkJUYv6f/zq6v8fX56eP5XgeNR9nxci7Pr8xh4iY44nrvQ4vzwHr3zwX3XFR7ioR1x8Ab+5NwP4dVC7uCBUcfT0QUz2K5cykbmvf7A/W3R/2rXmwBk9i1GSA6OwdE/NPylzpOhdb5yd1ESMnIqDxuG4rl2zpyoXJkVEaNBn2LYRhjj3PIz3kxx1SbcLyRSo3YvAbxi0U13bHjMyupNonlFInHjFy42jdVgHZ0pUrZbPRK2KNwRIHJNw7HA9W+UH58MSCMZdi67PECXHOsHJWFMaKj7oMrVz51zym/zZR/BZaqQ3vIybemHqbKC5bKvtAM8IFfM4DI/RZ+ocsikWtIncc1uivLH1tqG74494uxtr6qWNmSkp/BuIzbyYqLM8WyZMTld9Kk8xkj8gUog+oOvmVI4WTQ0F4yZbxgHKi9t8iMsYyxyy8B+REJSRXHDOUYw5BBo8I+2IuzpiWZjl0cewYbmR/tTn1OVCGhD7rgZh+B25hHvEC73njjnc+6tP12jNi2Bi6GzA45235zIuY8TWO/uMZbwTQYN2bxU4RPvKUEyy9Z1ZsyeKHYCPhHsEi787V4zZCdioeB/wWXuQhofmyTcGDTEI9BMHAdQs/m/mt8fC6x02dv53fLbY84Eeq3IrJlhbfQd1L3ZiLo+YR6+eDWLw5zoaEluswzG8x6iLUMrTsxzhCJ1JHypCjxPKPrHBdrJbiz1SpFZctFS+UXVo+Yalin97z31C3fo6yO/4b7qk5614d5ZPK/9k9tz+I9V+HoOFT5KDb/FsKT/N6n6tu/PWSt+fCv3OYHWXbenzX56CptPlcc9m+J4zIX6fXXK658A7wOuzPgYDfk0Jyr+8vDAO55sIQkM0cOr/el/2vq2su11x4B/hy2Z8Dgc3XFbnX912GglxzYQjIZg6dX+/L/tfVNZdrLrwDfLnsz4HA5uuK3H/n993rv283n1P/3Ir/5c9Pd1grf6Af774vXJUPk/3Zn5/pOaaSiaWTUP1GkXR0uPufceVL/6GePO7vuj0kgDvuSh0Euft0H+VNBGjqfbWR4NNWrmZuepI++Ivz6OG8B5x1D36upt72zxwa+LcZjcyEz+/OlaOagVhUSmgiWFRcujjuRrnp7/oN8plz3tavUooQ+5e52UFQKKUWNnJkyAe6P0jd8HB3qHZpBM+4cIyZp9g2P4goLhzRbVw+xQdqH6r80uFR3RkdLxU9NRM9h4qgq4vAcCLjBOgSlEcBnSl76DpD0eKypYNjcZ4+d7W7o6L0ISyLFIGvKcN5FMgvWycPVI0ZuXvIZ8AzOpfeQtqopQqfoJLn565Dldnx3ogo+ebUcB7NkelzHfYabesHB5RaiLve5MWmXKUIh7odrgWxJYouCEG4lwSLZHaR5WRzCo5REc2ZJEQMmPXlH6gYRzimucu7cIocf4muCv9sTQXBEr5UEl4dNlvpgmTPOWBRxz75SHrNydjUiauFcD6DzHmY5mFT74rq0MGdxLs8z4UO/4rbHD1nWCkn9Y06NeescZm999pBPSQGyYjJBlUnB4rc46OE3a5d9BMp4kKMM6gcznStbMoWW/xIVSM9ipe/+hXKr7riZ/HfVKc7S/VuCEvFdU+hfHcU0wen6B7KF/Pff8H8e95xvTLv8xQ7V69Mvte7sWwZ9/sOz50rOvoq8k9sfxCb+rsNhFfoAvgrvJFwI68QGgEPrSdY+YVKP1P3aV6dU3i2T+UX/u26s/17Xt2vsMePeOUXHuV1f+UX9vhv8zqn8Gz/yi/823Vn+/e8ul9hjx/xyi88yuv+yi+8x7GefN0SjU++TuucwtA6cU7lF6rszPmVX3i27tO8OqfwbJ/KL/zbdWf797y6X2GPH/HKLzzK6/7KL+zx3+Z1TuHZ/pVf+LfrzvbveXW/wh4/4pVfeJTX/ZVf2OO/zeucwrP9K7/wb9ed7d/z6n6FPX7EK7/wKK/7K7+wx3+b1zmFZ/tXfuHfrjvbv+fV/Qp7/IhXfuFRXvdXfmGP/zavcwrP9q/8wr9dd7Z/z6v7Ffb4Ea/8wqO87q/8wh7/bV7nFJ7tX/mFf7vubP+eV/cr7PEjXvmFR3ndX/mFPf7bvM4pPNu/8gv/dt3Z/j2v7lfY40e88guP8rq/8gt7/Ld5nVN4tn/lF/7turP9e17dr7DHj3jlFx7ldX/lF/b4b/M6p3DT32S91Q9C9v7cjRj/Xcwez3TdTfaz3KRTkpSF1V+YEUAAYczJcSw8WHD2iI7xfHkepAhVq3L3xWfE8YDElCswKgfivLcwKUcpZI9M9l3dNvVdI3G+FuXeVTUoZ7jSWHyN/Fkr/W+4bkaMUeA98IXXa//ISFdoz1knTLw5uQEu1Jnyl8pXtnDNZStfGNQrngvKs6/RVsKtmskwgjZDgyUfYN8aZa+c6zTZUqew3VCJUP5S+WSrTSaWZKJ8yi+U2/nkdMxMpUVmKhQY4QWXJzPD/zxgTH+MRdzGG6g73sg30s31u5iE7nojZ9TxvYb6gEvixboRXyt0V9ySyILYEt3gEAkioXsUBkvnAfz4JBQKLccxjpCQ8wuVl1TrPonzAeVDuzgX5y7KSYy22uMpKndHb/gWjQjdK/AhEIu3zoOlOiCEPf7I8SBB89s85AZP+JBUCPMAcROMWbqLis20KIy2yv8KW9nSb9QlPElpCr0R0XMVBlzyGiNGXsRz5BA9aGjxtQP4rIkAQg57PGl0i/m9fiKArOtkS3G7j2ydt9VYxYYdLOUCjv0MX99zv/9v1Y0nGXvwPHcrvIqbsBXvSMiy5x93HZ/HNp6c6LK5bfltRgsDnjHWwMQjntrQgZUvHJ6xB9nDyu0PYv23JIKlvx0B6G8i3CYKxPfw23VH93jl//Y9Pz3v1XMcxT8979t1R/d/5f/2PT8979VzHMU/Pe/bdUf3f+X/9j0/Pe/VcxzFPz3v23VH93/l/8o99S+Y+e+fT8979RxH8U/P+3bd0f1f+b99z0/Pe/UcR/FPz/t23dH9X/m/fc9Pz3v1HEfxT8/7dt3R/V/5v33PT8979RxH8U/P+3bd0f1f+b99z0/Pe/UcR/FPz/t23dH9X/m/fc9Pz3v1HEfxT8/7dt3R/V/5v33PT8979RxH8U/P+3bd0f1f+b99z0/Pe/UcR/GX5+m/bTbqP12L+j2JdV/7+O8gZZSqtOw9VFy/y1Ex8bKF+qNHoXoLdZ5Q9x6oDBTC0dxrZeNzbxBR6RLXOc9U+T2uXmrgGJvOM8cutKmNYsfBhzp8zn+JPDVN2Lk7u2x6+9knqrc5vQgHf06q1vFqUf6QwgljeIq4GVkITos2u3WC/SSCyDDYlWNQjo0RfeYfGT6dii2K9biemcSnJ6hGqnMLR506yruvylH+Wtc+ncuHYVguoGR5Osr3kDTOVUjppcWFOk+o2APi9OdtVJR+2LL+mTg+I/xyotMdN3448w9BcfdQDK7zBmc2BNl5RO+g+mDjJx0yDerOcPXd5AW9hsM7DVeo3kNHFjbiHNA+cBbswl54z7cu7vGnnCDiK6mHxmAuMlXznKahx8WlDrKVPdBPyZTGEfKtVb3XXPaeT/5SfU9wQ856ilWwQpm9Rs+sVlYSkHFZOSCI3xvRda384oU9Lq7e9ziWxRvhgZ4QJo7Nuer9oErqufjkku7Nbs+n3LXu5ez5OApRJcDl9Hy+tF1sFm9KcMgbLjt+hPqB6GOD4Rm7z9o5yDNu/lEx9lEnW6pEoaoGruPy3rlypcr7OY7e2z6j89jHudv4YI/x4Rn7z+t0ys+1bnPvdH/i4esZg49dGWVVXXHFpMUHVtb6+Sui7LX/4TdincC/ZC5kAtccGAJyzYEhINccGAJyzYEhINccGAJyzYEhINccGALyXzgHbh1x3Tu8rjl4DNf7MP6+5jWHaw7+gri+L3gM19fD9fXgF+H6evAY/ie+HvRZ76kmIP87qFzpszrF0MyMJFcKLPZHvHpNjImZGUnzh/9fsfIRIBzW4g2hb4v6xex9iHR13hqxnf82ZmSigQqtEZniEyMGjwDReHPlzDey0TtijcESB+xfIzahkN8aLDtOonJzVn6KMeuPcL9vRrjuEwzPKCJUHKwNQhC8U4oUxn5ZxDk/bTK1kQ8ESxSIB5QTnWkhzMwVYpuvMYg3rpzEb8QIFjZ7xKcYs49R9lT3w14wWOKCiapxHN/bQg/X3LEsu9k2HIKEjgwtCBKHPGIJxVzOn7bgOU/XJ4mv9K24kunp5oXyvdLKPULqkVTFa9IAABAASURBVFj37Ty07MQAkVjnh5adGCASI46FmAj1mYOpYEYIXmqwlAs4d+JsZZfCv6Y0Qu59IQnTeQFKjjFiG48YPOJzzAgXC4P1E1StlDZLT/E3VKnrWg9GTmn1/V9EPbO05iBbWvzfh9sfxI6/YsAPasfPbZe/inH59Slec7neg+s90ASu90BTuL4fXO/B9R5oAtd7oClc3w+u9+Dd9+DK1wSu90ZTuL5/XO/B9R5oAtd7oClc3w/+Te+B7rKn+qTkfweVK31Wp9hU/Wncx0ohElb6vUQSSPMf/b1EnkE5AO+q9ztO+gxU+5bSjOuNu8mGIG9w/Y4KyqH67cJH5fqOTeQMLO93nHQPdBn5F5SB0tP1L7GKqZHpT03GGa4cno107cXeQ9/Sp6qOVost3vsqe/hlfaY6YxxCJ+T+YSqCA5HlHG3m3ha3mFQOYekpzmeCcCxVEggCVzXPJB+mfID9uIzmbH6PuNsppJHzjBRLsAX3pjoBz1k/Z5ONqG6lrofvoXxS1Ropf1vo7Zo7VqsHVB5pCEO1eHvKqXH8Y9QbSzGi+6jXISrnDfXPv9SQGo3wV5RebsmGvJ4PScgbeZoHFQxB76DuLI8R33s4Lqsy10EldBf9HaUZcu8FQZYvk2HgWS6BreyFzxvJbf87nNxNXXHQoh/mOQH2CarmRq2k7DexnlPPJt3w6vu/iHpmqd9uGZoOWPzfh5sfxGbq5eK+HXFZun/yWRUx+QPGXC2euVSOhOIdRzQe+lZezFW84xKe5x3Ej/rPqjiKR63WN3OpHBnFO45ovNt/yY+xMud5HUc4lvwWn1WH8ajV64ofxJfzfimeOW/a8UX/WRXLfU7WZy6V4VW8o4Ns3V+ckKV4RweD683zDuIkhFeLz6o4iketXlf8IL70+6V45rxpxxf9Z1Us9zlZn7lUhlfxjg6ydX9xQpbiHR0MrjfPO4iTEF4tPqviKB61el3xg/jS75fimfOmHV/0n1Wx3OdkfeZSGV7FOzrI1v3FCVmKd3QwuN487yBOQni1+KyKo3jU6nXFD+JLv1+KZ86bdnzRf1bFcp+T9ZlLZXgV7+ggW/cXJ2Qp3tHB4HrzvIM4CeHV4rMqjuJRq9cVP4gv/X4pnjlv2vFF/1kVy31O1mculeFVvKODbN1fnJCleEcHg+vN8w7iJIRXi8+qOIpHrV5X/CC+9PuleOa8accX/WdVLPc5WZ+5VIZX8Y4OsnV/cUKW4h0dDK43zzuIkxBeLT6r4igetXpd8YP40u+X4pnzph1f9J9VsdznZH3mUhlexTs6yNb9xQlZiufsW9zB4HrN3+IkhFf5J86qOIpHrZlfeZlL5cgo3nFEo+oeMObqdcWX8Dyv/IUz/tB3xmdVHMWj1syvvMylcmQU7ziiUXUPGHP1uuJLeJ5X/sIZf+g747MqjuJRa+ZXXuZSOTKKdxzRqLoHjLl6XfElPM8rf+GMP/Sd8VkVR/GoNfMrL3OpHBnFO45oVN0Dxly9rvgSnueVv3DGH/rO+KyKo3jUmvmVl7lUjoziHUc0qu4BY65eV3wJz/PKXzjjD31nfFbFUTxqzfzKy1wqR0bxjiMaVXcK1UMa95U5z+tYKeUvPnFWxdG5mRkZ8aD6w7s9/8YHQR5q7et9ixPEjK5/uj9i5ASLGHtEYdzXjstB98faRYoOzyOGxFKnHlKcyN0PQWJRCmwbMzLRQIXoOE88IhOMMIZXet/bDiP0GPnKQM3vmIkdK5Upbr8q7ZAxtXjHGaZWkXzAwBPxhz0jvG9RvkcNlvL+TJS91nCnsa/9ZR/VVbyQNjSBIaFnN8ZYsmV1lC+Sf+JQg5UrxdzkmnNefe4KZmYg1hGPyIiQL1jC4gMzxj8RmbIKsYsHttQce0Fy8Uct/DY72hmRmeHV0U5tMx5bTPMkoan74CskYy1E1vSU7VZkPiA+SfXcQ9XYz4aErm2MkBlae1w+6VHcfhKQqDOEfj9xIvGRqsjNtaHPODGd+fQgtSBPOYJC2dLiD6g6tPt1nuuIGXGkklBjhi02xOQYqSUYmTMPCFS0ULY1Qq7T6s8h4nQ+xzr3D3uih5UZLG8DbbIhobrC0IIgsfgjZM4ttPRswuHHssNFEEnZWywW98IYqyL7mE/zkxZSwHmyn2nl7aF8QRfVB6sjLkv3Dz52JZTVUTHp1p+cKO9dc5odp3vJPx9fZyb16VaJZeMUJqlS4FR+5alGWvwZ/lFwUX6i7kJQvgTNRaRwwfibCFjFMZ03+VI3OeEhxVfouhGNh7rKm/GHcz+I+7xZt5x3ov9u3exT5Xv3c91MWM6rusIZ36uvkLHyOzrIht/ngbD7PEWk0/9wDrHdusonbim+Qtc5GPfzVvFYr+4vXjnFO67iPm/Gl3mu4jZnfHlOnLt1lUfcUnyFrnMwrudbzSW0isuWFu+omBS/5wmKXp+f/gaUJhHjG3yfy+RRq/gKPc8ZX+a5is/QgO4vPqKxfL2Uv3AV93nTv5y3ituc8aUfzt26yiNuKb5C1zkY19ffai6hVVy2tHhHxaT4PU9Q9Pr8rq8/vQeLzvdi+bqF+32ZCcv7gt+uQhO24h0JWbq/uINscJ8Hwu5f7yLS6V/fT27pbl3lK0FafIWuUwy9nm9+Pazmw1ju0v3FKwPueYJyLfMUkU7/9fndNv++12isO/PxPB2M+9dDz4u5ur/4DD/MfSfu86b/+vxuNbnN57XMZc5pSSq+Qs9zJjzUVd6Mn/l8nFp1hXaywX0eCLu/LyLS6X84h9huXeUTtxRfoescjPt5q3isV/cXr5ziHVdxnzfjyzxXcZszvjwnzt26yiNuKb5C1zkY1/Ot5hJaxWVLi3dUTIrf8wRF/2s+v3nf5X0SL9WDlOI79XyVv8LdOvo5BdR3oq6OsZUf07LmZe+hnmftN+ciHCfzUdWdAsQxUf2qibjtJxttl6hsqRyq9XmTLFxG87kGP6Jj+e9Vi235ZAgf+tFH/ntcvxGDksjOs7DLVtJE/8YYdQRjfPOPp8t3mxmypTpvuNyYy3YMWssXrBvfX2LwW8y1GI2Xv3CGlwN5HrsKOXpyA3mq1P/Xw8ErfozrPD+bHdV/oHp2VVr5ZEuLF8rnOcuQ8xkqtmgl3+9dIUXu97zH5VfOBkX43BmLr+E6+UiUG7B/gyJT9fROn8l6d+yDy2+b5ne/7oOXIDtdfCJOHLCHw+ST0s+ZoOjD90/OkJ9GA1Z8fNbqf/M7Zn5TGhsyatxdzkXXHtnSJfjEcEvib+EqWWZqo4ekzCNUjlRx3VFafIMkIJ6MsGJlr7l8r5RhjtFV4RHORn6mssldc+i9lwh5iCwfo0uLq8bPB0Ec9wZB7j1MHPGmOhveCFq84Rno9xETh/ssXD7Urx6ou0g3XEWKcTmBqFT2K13nyZa+qlFceUNvnpHfaztuvv/c8Kw4pv2FRC3mWB1xWfDzaC4V1zzN58lLQINRwoLhjIrrjqOOhqF1jOu8bZ1qpFUv+5kqr1R5sgtlS28H91RMetOGdoyDusqLuYrfcTzfCG+fT77Kky0t3lExafcXV0x6a/eMyePl2t4zfr1u+4PYFM1IkJ3TBg84BHnOv1139l4979v3/PS8fu+z/NPzvl139nl63rv3rPpv19W57+K37/npee8+V+V/et636+q+7+K37/npee8+V+V/et636+q+7+K37/npee8+V+V/et636+q+7+K37/npee8+V+V/et636+q+7+K37/npee8+V+V/et636+q+7+K37/npee8+V+V/et636+q+7+K37/npee8+V+V/et636+q+7+K37/npee8+V+V/et636+q+7+K37/npee8+V+V/et6ndZ/W1X13UX8mJo18+HOxxJ+RD/6lj2LW+edpMTA3dfjgoRhYsYz7Pxxg9oddeo8Mq+KDaa+sgbqPvKn+kaQPf2ZG5o7G8Cnrj+KT45UVwf5M9/Iy8U6NiZnDp16ZyQRQMGL42WVBp0VMVkzMFMuDOLfX8+5q0uJP6Nn+KB6Ds0dgv1LlSZc87mGbXhF/MNENZgQ8M+lODAx4FMqOdE6cQZ8z8nPm72HS98+TeBAbddozYvIEn9Upvqeqke7Fyhd198wIzold/BMRij9i2q996J8VV428h8hZyfmZGfrsI8jGforkOA7qXdF5qR6hWjHUfA9nDmdkKD54kB/Uv8IkjwpS/0REIhPpBYkwyifNhafr8IGhnMwR6xjy3zXh0gCfK72d84c9I7w/Qc5Ncpa8yTOT22UEmJF3xE4UB3tGeL9jwnWy/KXyyR5IdPYUL8Xr84q/jfTUGbFG2QeayQnoUiNbGokLLcSXZYOZ6XsGGJFIsqeRDcldnnn3ywp40EmYEx+4ctDUuwLG1MyMsoWZKx4ZmWhk6Osoc9hn97c/h9l/1LHDI/5EfIQ5615jZob+CZAiJCMC1ax0vhXeMOGpPDBeIs8x8xKUBvgzzYiHHjl9d0xy8uX9MoK8WOUlPFc84HGCJ3l5Ii/Ii1/IS/rkB31e12WE+xbqM0w8Q4Nz9+LyKTOW5b/eALuQISDXHBgCcs2BISDXHBgCcs2BISDP5xAPf7PxymdoyDUHhoBcc2AIyDUHhoBcc2AIyDUHhoBcc2AIyDUHhoBcc2AIyDUHhoBcc2AIyDUHhoBcc2AIyDfmoDOkHPf2f+epxnrzzn8oDtz0I2Y+ERvLv2PzFpKMzDr/fhP2xOrZkdvg8mM9xcqbCCyPYvvk9vQMLr/E6WdbKFVMT2Pk6NPI89PIv6H4FNVTuRzGOdrxDHi9z9QEuZjqOQuCHHE1JYaQBLFxHt2fdM4aldwdqv09Pk6nlE7DHvVlq+OIyi8mHJ7KeQ9VOw6jE2Jbznom+eQ8QuWiDjeUT4pbHQSPqHNI0juh4CO6zF8TspS+QX4ooxpakDMmMjg2yexbv3xSDnMeNglqyeDUBVM+4LSfXkqnAaAeUkz7sd3vBKrkI6W36wq5yTR9NLFJfSNtuxwnQrHFm3mvf5vrU6AI0X3U8xCV84by0xbfk5KBbg77Cc7yZU70Qtz/95BODMGTkTkP0ztpk9g+jsvd84o3HFQtfl99X49j9IZz3HDIo7tvUFGSECe9hdRu8ovvIK54eCGC5QYnUblS0vUMf02r/4V+JzQGz1rGev5nuHLWWvXlO+bbH8TyLxOXXOgxxDWHaw6awPUeaApxfT3wH1XBut4HhoBcc2AIyL9qDtd9ru9T1/cpvgrieg+u9yC0ru/PmkJcXw/X10NoXV8PmkJcXw/X10NoffT1wOxcV0gj8zeQ1K3QS47dPhlJ7G2lADmozemfyLmpMxaMEceJKx40YvgiFgxy483lvtRskD7ma9zL4UDn9dhTnqqKzBXKftAYOTkwvCDGd7ZZQ/8I7EMMluLAkjdtgXwnkS5kpiu0Jyxgwpx4zBUJr2QvxaQyFpVVMWHn8r2lTmZDfEiwPCshKlFsQQgSS/LdsjvCEdnSYB3ogcm1AAAQAElEQVSiziGYqS0is2N4yS3jAXFmZuQhZmSigT5ByiOIh9ZH6EJtaKKSPcTn/k9QpT/SfHyU2S/PIElIBBsSWr+GNEJCI9hFDrP/HVQB+XEGlfNK6aX7qZ9S/w6qc9I6gw05iaSRHJkYEjRQ0Y7yEZL7i7pzoly6wUcYoVJvro8YPOIYlVgaLNnAcYGC6G/kqYeUdj5P9hmt/AvDcwuW5gb8Rb79Qaz/BgEHXsgQkGsODAG55sAQkGsODAG55sAQkGsODAG55sAQkGsODAG55sAQkP+lOfC4p//m9jUXTSuuec2/IXq9D9f7oAlc74GmcH1fuN6D6z3QBP7V7wH/7vL9Crmw+RtI6lboJcdunxHTXupUts+5fw8qtKuH/veIUL/ldOPPHnWNwce3JHMciFKpm37dASeC9Zm4lg2hKSID1Zk6yEjrB8Tn+NvIU9OMnWdhl+3zZOt8kJ6ehZGNmbB/LpxBZ4SDXl6aY5TmP/y1UY63cFSOZ+Fgner6535lkoaMvCNefSs+uGo+VT6M0UwNOH9eePjWXPZD8DHtVZuHuD4jnAIdcYgKoqSyb8+9vzNzHjSRNfxYC1ed+B1Hs9mVvI/4w1xmv40fn/uvUaeJTxT8SOk168sqnO7lRrucZETDqfDzfLKcD5a85CQg7vsbePrLde8wXVr+PZw+h73hAJH7fEyGn91+u7zh2cFybZLtZLN4oxjBZHdqDaxeoVCsq5LlE0r5/in6LdWRd+VUxJc/hVRu8op/gJTE6RcjWD74h6geUtrUh/USlStd113c74zG4PnJ+P35bH8Qq7+6oHMu1BQirjmE1zUHj+F6H/g3qSZxvQ+aQlzvw/U+hNb19aApxPX1cH09hNb19aApxPX18Pe/HkLret80hbjet+t9C63r60FTiOvr4fp6CK2/8fWgnmv95BzVrFX9xPdQPlSfaKlT2d7nGUldVL+JneOW61GpdWwP8X0i6hdc6inS2PE1YrvubczIRAMVWiMyxSdGDB4BovHmyplvZKN3xBqDJQ7Yv0ZsQuxIGe8guZzH7vrPMHSr0Br10XhOvkWxjHDsbeTOS2Gw1ACwb42yH5y543Hief88X6DKQ1QQTVSyIAWZyXnoS4yZByo3BwZ2aP0Ug4bqY5Q91X2xH1DJ8oOKSTE/F3q5OH0DmaltpRsOQWKdvMvjvhy/06W0XNt4znjOcIYeMWG/qmpGz1ij7FfaazqnHol1385Dy04MEIl1fmjZiQEiMeJYiMkKU8GMEOyp5rfnty9YqgWKK1+uryiHIKEzI7CQ8xihEm+uixg84nNUo9JgyQY+aqhaadXL/qm2Xh5c9azYvwt1m/hofsHSswH/gvrtD2L91xu42IUMAbnmwBCQaw4MAbnmwBCQaw4MAbnmwBCQaw4MAbnmwBCQaw4MAbnmwBCQaw4MAbnmwBCQaw4MAbnmwBCQ/745cGnkujdDQK45MATkmgNDQP4X5qBnXCuP7d/meweVu1b1E99D+aTE9fsYbysFiK94C/0T2C9QZ1GkY0/pzAdo7v2Okz6DU2es70MzKM8xjnG9fDiRE349P0qhf1vxAelr3x2xOGEtOmnNV3aFFpSB0tN9XqJ6kS+wln0GyaE/uz/tT1BHjjrflj5bFBtxZkiy9i1XxvtKK4rohNw/RHvxr5EExM5CwjKlmJs7n+YU631QsZAxcg05OQmCwNVNHMWUD7DfNRS/hTRwPugm1ewnyB1UPm+IyTPIpzNeoXKkVH0uOk/VhdxkmtV6wZnmMBtCssXbhpNr/jbqDaWIZx/1xTkCB+LR7yJl9p9E/2xHBeRzHAdgiP9EaWGhB+Kefwc1FzpbtMH1QdnUxtEvOTdVKqrnV/qCIyT6d5WzEX+mHMmltePZXGbNK/4bSA9as89zsYpjxsMLEqxKOIPKkVL2t6ZYc3L/OufCxw90/Tl8Np/tD2L9E3AadcRl6f7iDrIV70jI0v3FHWQr3pGQpfuLO8hWvCMhS/cXd5CteEdClu4v7iBb8Y6ELN1f3EG24h0JWXL+BP+KexxRcxgsFl7+wpireMcZvuqv98uvwvV+eAzL18NgsfBrPuFVczBhK96RkKX7izvIVrwjIUv3F3eQrXhHQpbuL+4gW/GOhCzdX9xBtuIdCVm6v7iDbMU7ErJ0f3EH2Yp3JGTp/uIOshXvSMjS/cUdZCvekZCl+4s7yFa8IyFL9xd3kK14R0KW7i/uIFvxjoQs3V/cQbbiHQlZur+4g2zFOxKydH9xB9mKdyRk6f7iDrIV70jI0v3FHWQr3pGQpfuLO8hWvCMhS/cXd5CteEdClu4v7iBb8Y6ELN1f3EG24h0JWbq/uINsxTsSsnR/cQfZinckZOn+4g6yFe9IyNL9xR1kK96RkKX7izvIVrwjIUv3F3eQrXhHQpbuL+4gW/GOhCzdX9xBtuIdCVm6v7iDbMU7ErJ0f3EH2Yp3JGTp/uIOshXvSMjS/cUdZCvekZCl+4s7yFa8IyFL9xd3kK14R0KW7i/uIFvxjoQs3V/cQbbiHQlZur+4g2zFOxKydH9xB9mKdyRk6f7iDrIV70jI0v3FHWQr3pGQpfuLO8hWvCMhS17/fbY7BzvZ+tyKE7IU7+ggW/cXJ2QpvofySZXYUT5p9xdXbE8r3lBvwdtKAeL/hDNy3gNyjn0PGKOOIKFjO2LEgkUue0RhvF7uTdou0sf+Na5z17Zy1ly2tPtpiCsyM/zPGmVnRGaiW4zNyg17TmYuPSOwC2VLiy8YLPLYh5TdcURDPULrHpd113SG9iQtYWkMLGlucHi072uwcqO5qc9NLGbsHIZm4AZsSEiD9RRHMElOUiXC0tOcgkxtEZmJDowciCukwRLi3nKcw5eRymE3bvwZmWigBxj4Kb9L8Y6V0f3FI2fGMyTm/COcLX4IPoIeD4hPwumC/RsTREJBY4TM0PoxpwESutcucoj976AKyI8zqJxXWr3IQ0J9jREyvZmzIXce8WY8yU8XJVYwlIFypbZI/hmS+xy340+Qtkr5sibnZQT7g8otf8fQwonE6XiEUmO9XI9jQRlSfJayOzrI1v2/ydVLyjG+uOyzqhqp8vdQPukV1xTC8w1WzSNi+4PY2z8E+eluR/9EfMdfeVd8f27XfMZcrvdjzKHeh47/9vlc97s+P70D/b0trpi0eEfFpN1fXDFp8Y6KSbu/uGLS4h0Vk3Z/ccWkxTsqJu3+4opJi3dUTNr9xRWTFu+omLT7iysmLd5RMWn3F1dMWryjYtLuL66YtHhHxaTdX1wxafGOikm7v7hi0uIdFZN2f3HFpMU7Kibt/uKKSYt3VEza/cUVkxbvqJi0+4srJi3eUTFp9xdXTFq8o2LS7i+umLR4R8Wk3V9cMWnxjopJu7+4YtLiHRWTdn9xxaTFOyom7f7iikmLd1RM2v3FFZMW76iYtPuLKyYt3lExafcXV0xavKNi0u4vrpi0eEfFpN1fXDFp8Y6KSbu/uGLS4h0Vk3Z/ccWkxTsqJu3+4opJi3dUTNr9xRWTFu+omLT7iysmLd5RMWn3F1dMWryjYtLuL66YtHhHxaTdX1wxafGOikm7v7hi0uIdFZN2f3HFpMU7Kibt/uKKSYt3VEza/cUVkxbvqJi0+4srJi3eUTFp9xdXTFq8o2LS7i+umLR4R8Wk3V9cMWnxjopJu7+4YtLiHRWTdn9xxaTFOyom7f7iikmLd1RM2v3FFZMW76iYtPuLKyYt3lExafcXV0xavKNi0u4vrpi0eEfFpN1fXDFp8Y6KSbu/uGLS4h0Vk3Z/ccWkxTsqJu3+NZct3cuTT/oqrpy1Psm/kfdK9Zsbz3J6PDjP+RPN8xa3G9491R3k30H1/kQ5KfybgfTEYMejM1D1q5hw4bojmZv8NcemC+na9eeYW7z5ef+hHA1U3EreGtUHHpxHs/FnAvjettWDc6JQttTPyJ/BdvQZHKcc2+RskGfa8Mc4T0IDnm3mbbmYeryKV94RbutH1mf7MlPNSPOQ6u5HqNhqPjpVPT7Gea7ejeDMG+p+R+jzdZrmCCbZ9MAiMuZyK27E94DKln+gzqULn9voGeSbd+SEXX/lrebivF3OO+P8NepcceHvqp5Qd3kLmb3zC3lu8w9QZ0sf6mdv+X9D/b2CnjornqFiXXku15S/uFCKX3d07zXHbx/483h9/gNvenfoGxPvnPcD/23eo+59w1e2cMPJVf5/QoOzh/JctkHddT5XrHE3Pp7XeY4X38GXcb7ELdzBuR3puevveT/hqpXqLOE7qpq1qla8ULa0eEfFpN1fXDFp8Y6KSbu/uGLS4h0Vk3Z/ccWkxTsqJu3+4opJi3e8tR/EZvrjvq3Q7wf8FeqYq45/+2pQq3ldc2Egq3nAIuDXXCI0h9BiHgLxay5MYjUPWFxzefy+ElrM6f/z+3J97tfnXu+3Xne9D6+w8gtf5Ve88gvL/worv/BVfsUrv7D8r7DyC1/lV7zyC8v/Ciu/8FV+xSu/sPyvsPILX+VXvPILy/8KK7/wVX7FK7+w/K+w8gtf5Ve88gvL/worv/BVfsUrv7D8r7DyC1/lV7zyC8v/Ciu/8FV+xSu/sPyvsPILX+VXvPILy/8KK7/wVX7FK7+w/K+w8gtf5Ve88gvL/worv/BVfsUrv7D8r7DyC1/lV7zyC8v/Ciu/8FV+xSu/sPyvsPILX+VXvPILy/8KK7/wVX7FK7+w/K+w8gtf5Ve88gvL/worv/BVfsUrv7D8r7DyC1/lV7zyC8v/Ciu/8FV+xSu/sPyvsPILX+VXvPILy/8KK7/wVX7FK7+w/Hfkf5vz318RE2WjlV8YWvgFcYQEnR/3P3/DFbHJ354DC2m0JV+pQmV3VOy2dMhhcV4SyMzGI3BZIyMWjQj7Ix4xtusGXSt0V9yeTX0DXKvq5bdbGx0Wjq1cueUTvYnIAJGo+BYzMu8KIS+nCnK6wAjsgdGW7rbWFh40BWycFzHwBt7gA4MlP4BfEtpwhVcZ8z0hdsN/AwHkHodE0De8MnKioPKF5X+Oqgr/2bCsG9vIj9m3MCcfOPbYrISdUdJC53g2VSCn7D2Uj9NdA4rKPkrv/sovzCRDsqAiEaLBKgxydA4uzwcqU+7IzEhYZoLoCgNPwAuJmi5IDAmvMkCd5ZkQEALhwmARZ48HHnvvS848kDgEmbb7YCM3YjchvlucX8pd66ikkY2kq40HlFd1xowRf4Ux1lIHpYQ9Rn3EA8Zq3esyeMxIYq+UlI08zVdQ2aDOGvPk6wn+9LBZoxzXwAvlk6qFkFAIOw9W1Qh7/IjXPYOmqhNiIlQgMQeVkQ4JSpVfqrTyCzc8IsSlQZtYLdEzuiqxeaZGOUsyB+uuAUpe4Y0k5d9ifn5wCTSeYeUXhlZdZEEZpSPB+TQulDfg4aVcGY9Y+YXhmnWe7Ee9kbfWe91j7jo2apjJrHfMH2ywVAsQ0x4rvEXVDIQix/kEkb3vZ7hXfcViGrviWQAAEABJREFUh/9bz9v8Rqz/tkKw/DcDBuri+psMMCZl9oBX3TWXej88idX7U/41Xu+Lp3R9HfGeeBLg+v3o32+u98VTut4X3hNPArzeFyawmsM1F315eAoyGA7CfOwBYRv/mrfvL8676jQGT0GGx6Xvy/Zc81zmYYN5XHPRa+IpyPBYrvdlzOP6/jLmoPfBLwZfL8JrLtdc9B7ovfAk5nshXv41Xu+Lp7T5/qr5XHP5T8yFM/2+TsT++HPQh2ill1C9JgrG1wMx/LaFBP5B8foHQIV7vooZ2e45+l0kXic62Edfwhwx/Qsnh8A/KC7ig8ve+HQf5UwESLTYXG+krend5s9g1Ve66U3Bg48q+QjxBJyDgYTr1jGc4/nIaX5CPA/PS6N/UH2Ga936qHcOTXziQPWQtdY9371E0XEmHZHBuQgp2JyB0+INl3EeQOViDaM8TsQ10X2go6t3RZQtVE/PxZHHPMWVN3IUl2eofPIoXqrIsHXCYIPLHqq67uu8ctRfM+F6AFkIht3y2ZBPBuhTwXGSnKHfa3Oq3bj2cH1exeUjnePwSDTLDcboi2/kaQ+/e7Kme+boZig92MnRjk6u9+0fMoV4fabtpckw5FNvEgxCR+hjxwGqp+OcUWif89VhavGJ4zxi4lJ+sAEbLZ7seznDN/bgHm5HjwVlTwXIYCfdnwOIqGzxr7lsKRUjjuE6sPvXXLaUtFl30/siqtHap/spZ43qbR+ZhXu+igkZnXtS4ucYzTEVfKE6u/IL7XMzNuoRmlm8iStHqJpC3XPNy7/G/ToyLNpuPItQR02kCLn7TcLvus8j7Qidqvh4FKX5c5DrmepZenzPd5hDAAkdOFA7qgvdncTxwe0GJTinEEMmGU/Q+KgbocqrFLx2bdBEP2x0FuyOwxr7Y+Hw8+lQIxlcecN35/J1vecob+ie73Td9sG5kHoCY4DsW66+wzN2cWV3HHdS5J43rLH3/OL/5rrND2KjfoJ9oT7luObB/yoO1vU+MATkmgNDQK45MATkmgNDQK45MATkmgNDQK45MATkmgNDQK45MATk6Ryu+PW/t6//vc1XQVzvwfUehNb1/VJTiOvr4b/g60HvqjRYnyKlG3nWh5im8rZSgMS+5vBX78I/5Y8ZB3NHI4KSIBSFIRLvrardIH3M10hb+woVK/stTK6J0ow9Mtl3NWZsYHil9/e2WcMZrjPie0BF5V/jtAVB7CSOzHSF9px1wsSbp3iQeddgqa4U2uK54UnC26qZuIgNCXH6hOxnqBhJSiuVS3ZH+aTdb67zCGZqi8gsDC9RGQ8oJ5qZrsmyF8zmL77GCFhkZnj9FGP22UXFmvo8fAvqFnDBD9Ut6bEgtqS6n0KSkNDjGCNkhtaPOQ2Q0P12kUPsfwdVQH6cQeW80upFHhLq+/eQzhZtyVE5zzvAObgk05IRZ3GWKv3LOi9Zp4qWLSz+EUaohTfXRwweMTDiEZVYGizZwGOinOjfjKu3lGN8vmxp5/K9o1X/v43bH8TWT7Av1FvBD9LnT9iveVzz0ASu90BTuL4urvfgeg80ges90BSu7wfXe3C9B5rA9R5oCtf3g/+m90Cf2HVfTeF6b6/34HoPNIHrPdAU3vt+oJlJVfkpqnatz/rMmP6EqlSlZQvf5+N3RvSbcK7nDGFxaAw+RrPYHLSJiU8FPhL11mELykB1jv3YamyOsSC2428jz04Tdv9Wl5+ZMzZIT3Mjm/68GfhYOM+1Rh0m9gp1KDlK1YO+iaNST6nCd5HPXWXo6POKV/+Rp5pP1I+pQs61vYfyPWgVjfMVLs9bSLI/IhqcRnIllAp87fu7o7mgNFN8+MV1z30cTZSNRR07yW9y30KVs27D5WsqqpyO/kGM+vxcl0eZrXzUtAVPOUGEOShzqPkwvf+Y0wDRFH5FPTo11O2eoWJdn9UohqrEF8UWdi63/IXvx6lAPHSQt9WmN/iCslHELp8pslZdYo/Lj65D37I5dgonIuPyckEQ81NIjfN+AWkRfnFirt9q/E4f5Up1BWFp5+U/g6qVKvd/Gzc/iM3Uv+QZyJuY+X4dp0TmVac5MAhDYeY1Fw+kzSHzmss1FyZw8j3IvN4XphX1faUw85pLaLU5ZF5z0VjqPSnMvOZyzYUJnHwPMq/3hWlFff0UZl5zCa02h8xrLhpLvSeFmddcrrkwgZPvQeZ/z/vCU0W952cx83q+0GpzyLzmorH09yjzi3PhrEzOK9WFZJ/ATOqUt+jk5d8gMXE0MyOpKcU8xfWHfqoJsoU5MarfxA3PiD9JxVojlBK4gpLYYMTgEcZ4c7kfDYVqsIv0tH+N06Y0XBcsCBLPefJ8SQpK00xhROYKIwaPANGIBePMyplkTGoTB8oZEcJgvcIgk5zQeg8zk9pRlwLYGcwlL7DCK71H4zn5QO0ZWml/Yp7Rej+X3DKod6M9xJeHwWeRcFXGWLuIk9E5YY24Y82VsHARVDlACDPT+MeI/YBBXH5QseyII1jE2CNOYmarC/HSYE3bedgTDcrFFR1HMPaW0/cC6mF/ZWRUm8RfirmIfGti7g0viCw9AoIQuMszrph0nT342IOGup/YWh/ezwgyX+tSp2bBWqPsA9UdfAAlr3CdK1stn9XsxVWno1T3GMeDxAzmRPFRlzIXtQ+X0h40WMSWHKhzJspvhZPm0BqXeR7E17lr+7COJCTGmWmMSIs2+YVyvcaIkQfQIrTexHEehZs6yH5gScw6+C1UVdJDIiztvPx3TJ+TJL6n4zFWNXZ0Tlv3v2M2Hif5v7lO72Qs63YbjwTKl2DKAAXxBNd5V93N49K8rrkwip335j80Fy4Tcb2f1/sZWjvvpdzX1+39/ah5FF5ft0xi57255nLN5fr3yv37xvX1cH09XF8P19cDXwWh/z11hNf3CSZz/e+JzZ87XO/L+L5xff8cc9D78EvfJ/7ee6avYVSfme7LV/X7f86gIlT/3+HWz1v9BjITzrEtJB+Pf+EI01L8GapAv800WihT36bleYa0J1U1UvWQyt5VpZMPMAvtKFzPJoU9FfVc95ctlX9X6UZ7jwbTKK6aNXctjkdUNjMgoN9SHA3uXL6hc0aki9OK9woiA9WzSTG3UikL3kYd59GRGW25z9flZ1ym8tR09L/JdI81r5wHpI/yeKLRatnlUfYx6iCdJpVdKn7Xbb06Kk9e5ciWyn6l6zzZurevyzMsqMDCTZjhQOX460gHQQyEhKVQInVLsa0tT+UKlazP20d6IwNE/FHVHZUrH1H7zfUp4bQN6iT3Gk1JZUr42alhl91UqeMMdQme9UbXoNWNDSGffZdv6mik2ZDo9IH0cP0WnTf9+t62cPtm+Q74vOmXLR3nyMkZAu5hYFvazZDANTIUR5Vuyoa4XaHCFXedHU6x5Tysjrgs8vvZJhNX9UAsDITPBls5EMRcVGqO8QwJ65qhDy5J9F1BO5+gcitHtrT4HqqV/cGCILwv2BII4gc5QqWpXnGfJQcEWdXxnjqp8J6kd9t1+mApEh+pIrRofsWkco86eikVxVJoV9cx2VKVvNJ1nmypznYdG3L/bEV0Ogl+R0CewPNcc6XIv4cjz6es6gbfy1dE/ntdzLrwEaEXKGr5gpA7+r1SA7zqseazAZF7/vDdZtebY9u64au8jsotn2xp8UNkjuu85fuL7815xLkIgs0++si4re4Z2Fu+zguvm3f513PQ2Wuu+Ei85xdf5/2Nuu0PYv0T6YjMjAwWyH6X4h1nRmZu6+AzNKB4wyQqjeZfeCiKpq57x4Rn5KwG4SG+IL5Yrdk/M5UVAcZ6Fe84czJbHXyGBhRvmESly3ktHqEoutx7PGfCMzKiFG57QcXivmbfzHRFgPcgVvGOhCSZrQ4u/6LFGyYJ0uW8Fo9QFF3ufT2fZ1Jzirkmz0xPLMAZGVC844iS3uoqb8ZJGFb5JyZe6VE8QlH0+vwiNItlDswkVqvmCToCjujci3dcwqnuEQfxB//My4iQxuQPGIqiy72vrz9PrOYVc02emZ5YgDMyoHjHESW91VXejJMwrPJPTLzSo3iEouj1+UVoFsscmEmsVs0TdARcRSOKd4yxMjNSJiiIQhO24g1VI13yWzxCUXS59/X155nUnGKuyTPTEwtwRgYU7ziipLe6yptxEoZV/omJV3oUj1AUvT6/CM1imQMzidWqeYKOgKtoRPGOMVZmRsoEBVFowla8oWqkS36LRyiKLve+vv48k5pTzDV5ZnpiAc7IgOIdR5T0Vld5M07CsMo/MfFKj+IRiqLX5xehWSxzYCaxWjVP0BFwFY0o3jHGysxImaAgCk3YijdUjXTJb/EIRdHl3tfXn2dSc4q5Js9MTyzAGRlQvOOIkt7qKm/GSRhW+ScmXulRPEJR9Pr8IjSLZQ7MJFhzjjExMyNxByhYtHjHmaAa6aSP0OvgytdXk1T2vmY8/EPtH7zLb+dh7+Ukt1j0T5IVAVhpEU9VtckmARHni55R9ybR54HFjTS7Y9IXDRRnJoj9B9QzDsYOZ49M72BERtzV/uDZMlxnnpHZNabvjliREdZ4WEcOVQQ1aQ3OEXtAbhNSx/+QkhHwtGZElBKzXSh/rNbgf8j5gzfBNAaWNA9QsfBpo27wYOUTJeR+qpEmLHE+ajrS9z94peUPPb++9grpNXwYiUpAxG7REMGYYCpbinvD5fuDUyjF3MRFMjMQNCMkkD+gNFhQuUMINWbwD47k7liRE/+Af0Ie7Sg8NeUFFUNVq7wM7ZGZkcEC2e9SvOPMyMxWlxXZQcWGJlXSoD4iEXTBYE0u30oTWxrgvsay3BomTPAPKhE3akMVA9yxo3JdRxKi8G6eAuu4bNcRkA20uoxMNNAV/oH/KY5NtO0Bf9Q/EXzKEZSGV3qPeIbElC91HvwZVl6l6Uzliz8gjkSDojVmJvfMiEj/E3BZDxjyptKGhfkHawjE4g3XRHpBkOKUY/5BcYbCgb1G2bjk3uifCO4ZG19GrHhiP+ofvNLHSHkee8izRDNY2qYK6CkJbcVDK2PcPyMQb4WhBUFCQWOETG2i0sEjtqjInwhPQJjTTtL+oAkv/TPtQvlxLTJ4zqoAwyu9xwuexDO0xh7w8Nrj8kmDrLTK2lfd91GTZ5YGGHR4xIztGjzJTQfGbtNb8Y4OumpExh54YrO6f3Dt0ljyB7vz8BPEsuon0B0rwT8ozvmDY6EdFcU/+UM9ubqEw9gP8dmi+yt/hpe/otDzDuMKcJ5A2uuKKyat8xa0ocjQyu+oZ5M6nfMe4qP88f7yky+Q9rriikmLLyjnO/Uzv99TbunS1wn3z1PPJrWb83qeaqXdX/mKSR/iTlBk6ENcbs4TSB/ivV5J5NsttCHn0MN6cq/nu3/ey5w0Ns1GiC7+OdfihCzFF5T3nfqZ7/bUVR+5pcU76rOT9rrKU620+IJyco5Auvjd6D4PxaQPcTnfqZ/5bk9d9ZNbWryjnk3a6ypPtWw/4bEAABAASURBVNLiC8rJOQLp4nej6/k8hnfmoyGSX3U1T7mlxTvqs5P2uspTrbT4gnJynkC6+N3o9efntHfqdQj5VVfnyS0t3lHPJu11ladaafEF5eQ8gXTxu9H1fB7DO/PREMmvupqn3NLiHfXZSXtd5alWWnxBOTlPIF38bnR9fh7DO/PREMmvupqn3NLiHfXZSXtd5alWWnxBOTlPIF38bnR9fh7DO/PREMmvupqn3NLiHfXZSXtd5alWWnxBOTlPIF38bnR9fh7DO/PREMmvupqn3NLiHfXZSXtd5alWWnxBOTlPIF38bnR9fh7DO/PREMmvupqn3NLiHfXZSXtd5alWWnxBOTlPIF38bnR9fh7DO/PREMmvupqn3NLiHfXZSXtd5alWWnxBOTlPIF38bnT+8zuqK796S92W8xa0ocgLpebJ86nLngY1NyuPEo+Kq373ZBflXNfrz69uFOmxdlVn3cbvi9yMnKkCap7LfD7qwxrLUvmNDaGZRdewBrm3ds6NRERXd3LZQjmFlROu1X2d6m3Ex2946be4bFFgW/kk3AqDkpsyMJ7K8fONMpoGSi86ItjmqhsZOC3eFLZ7Mcwcs7X2tx4zPjLudx9cHUb+jdmK3ZwvS8ZevvyaoeoKK7/jqFfPoSN/2CP3ma2T/MFXku7IZzH83keTaT7COC+ou6HBuqGS57iqUyLqj4rC50jdvB8lZI/r+V2CLchnrckMjkVTdh6V+iUPD03YaYKBnwTtd7Wbz6GQPvcgVvFCzsU7hTpbQjXYUblUs6BypS78YFOt9F5aV/MRuLeoeSi/kFGQI3EeG2KnkcDAyi90CtFjdJB35IbKvmlDdT/Z53Sc9yzX7ZVA7/C7wvMtKCeq+FNd12BTEsoHJ2AhEGT10ON+RIYQRFbxu+kEgsjdyT1vfgBFb/aP9/OI6zxi1IXVJWOjPFDNV2hVKr5wrp5L9dJNSThFuQ+qXOnZ/J6nWundzxHIPFHg03EJdU+buivGQxyf84ToElc+6nohMYnjMqYWX5DcZf4zx3xJKOfEPb96zLDuZrPnFVew8oXlf4V7daqRKibcU8Wke7Huq7w16o5S+aSq2UP5SitfWPkVK95RuVLlCXtcfumeX/nZfhCrH9kHaxcpePDrp9RH+eX/zTp60TYe7vHK/+17fnreq+c4in963rfrju7/yv/te3563qvnOIp/et63647u/8r/7Xt+et6r5ziKf3ret+uO7v/K/+17fnreq+c4in963rfrju7/yv/te3563qvnOIp/et63647u/8r/7Xt+et54jut/n/U5fDrPb9f1e5/l377np+edfZ6e9+l5367r9z7Lv33PT887+zw979Pzvl3X732Wf/uen5539nl63qfnfbuu3/ss//Y9Pz3v7PP0vE/P+3Zdv/dZzj31Z1J7uvx5Fb0UXzhGUgc8/O8l+aTOP6hTbGpmRpK/VbHY8d99wVLWXXPkz34xMblnkhviGIDMphlJjmMLZhTHdSC547/7ZLmHjRj9sDPZIgaPMAZLbkWkwYZE+QKCxCPPSGq1JVsm+4P+CVyoYjEwZKMRoVjsrtzxTp+BzcUd/0Tg8raLEeG6YDnhCdKLaMQ9b1g5PcKMgGm/4x88wcoDDPwZWmMPeLDyKebMGBjOPWuHnrmSgyU72BBYyIxlrZ2ycwmnc7Lx2OEZWmOPyMRCkdA6RvJIWOLYksx0j4RkZuSCGZlooAuGWKS+/uRLuBEjWNjsEUZ8xojBI4K60Epih6iY1Ana0D8oPtetEXeIC8nBDHMb8f6qujv6SBrdPRAkdY6RDUk0SB4YcYyOjHjExJxY/BGHp+fBsyLvYPq8jNhHBRQxRsgcOh2CQyWAOD9YskWMEYyILcbCh0TUBiKTR8j/GVcVaslQn2qWIhkRehfBXHhEJCwjYqW47jwiMgkiIY0IUzYk5DrWfBGnV8TJnNkrKz+py0GwJKEfpWWw2JCQU5c0BgsnEguPkBlLXcTgEeG6iMgYaxdxIk54QDnQ6vO8ES34WmaPp3n0e4iv63q8+B6qbs+/9p3JWefv2cGS/1kvUvxcypMWF6pO2P1rLlu6znu/rirUhR/7z5/Y+q8l4LqQISDXHBgCcs2BISDXHBgCcs2BISDXHBgCcs2BISDXHBgCcs2BISDXHBgCcs2BISDXHBgC8rtzuP775ZonLxVyzYEhINccGAJyzYEhINccGALyN+agnnvKcctvril+hitH+ixfsZXqT+4+UooQ/y6MfpvJNn2f4/hXLWl+tEPkGRwDfcAaZZ9R/ozTPbjQS6Sfc4RS1XDw4jOfd1/ie5xJUOTfUHyKqlXuQFoiHMJ+SirVyMZZdEKwubeHu0F1JYaQZJHnbjiA6zwqkyfQKa57j4+TRw3lSNlCRYWP/RX5TDliFtIZ8YyMjoyYTPn0VIXyiRu3aUqRKrSH8kmXOETvhtrdUVH6EpPljxLjEB3TZFQjRElm55G8b1GxlVKuQgOJP0M9iDvMy5tjcx6HINjyPeVu8OamvuuSO/dRhBbEllSGkQ3hfhZvu5xC+99GfQ4UIaN+xXEgHv0uzhrHTtj+WZCSydWoF+1cOWd1XTttlar330M686F5UjLnYcvXSefk2vWAXFj16IjvcP27YbiV8veVuyDLOTY43y+BiJ5hgw7yXs4qgePlfwfJ3dQXf4UMiZR4eMGC5Ya/hOolpZ2ecdHOlfNXlIM+6UuZ7/qfxe0PYusn6BfqU4m45hBe1xw8hut9mN/Ur/fheh80ges90BTi+r5wfV8IrevrQVOI6+vh+noIrevrQVOI6+vh//PXQ8T1+V6fb2hd3+80hbi+Hvh60LsgDda7SMmuPOmTmZEUva0UIPu1S88c8eJ/isf0g7mjEUFJEAphaIkI31DVqmyDOMzXSE/7ChWLjI2vYk+RmkApZI9M9l2NGbsjVny8OMO1xgyaR8QagyUO2D9RtswPkG5UJaoGA7WnKF5hToyJdy7PXYOVK8WkIhaVNeK5+DLifdtFbEhoVsYYS7asjvLF3Xm3wt41D9aay5bidq62TDySBRWNEA3Wa0xyUefuIT6asM88rB1OeZAQXsQ/wkiXxVMkx/1fYfzK8lF0WhBbwumCpzdVgvPYkFCyMUJmaP2Y0wAJ3W8XOcT+d5AC9QuQsniKynmlwWo5our791CdkyMy2JCTqAd3qrcQDZnoIUaE8qwRMVP/A5icmRHsG5Vr7Sv+EUa4lTbXR8gMrdNciaVvFSoZVS3w/sEqQt+pV66UMp8nW/qKK+c/qXW/93D7g1j/RJ8Gu8hPm3f9R/nl/3Zdnfsufvuen543nwsYfxMD49Tn8ul53647+zw979v3/PS8fu+z/NPzvl139nl63rfv+el5/d5n+afnfbvu7PP0vG/f89Pz+r3P8k/P+3bd2efped++56fn9Xuf5Z+e9+26s8/T8759z0/P6/c+yz8979t1Z5+n5337np+e1+99ln963rfrzj5Pz/v2PT89r9/7LP/0vG/XnX2envfte356Xr/3Wf7ped+uO/s8Pe/b9/z0vH7vs7ydR9m5//7/dh0XO/XnET3v2/f89Lx+7wOuGUgJj8/pjfNUsyh1ZW/64VzzaSt7qPbw73rIklLxHqen6vTbTUI9h1C/3TRw9ofs+jiQFsuZ0B2heMfbXc5iQ3yozlNj9V+QIvM1Yjv+NvLUNGPnsdlv/4AcLR+X0PkAPmL0xq1jsLooq/v2OH94rCYKGf/hMBNQPVAEYvFWfDnZDorO48jUM8gSUk4/MZ3xHNcZqhN/huv+w1b/T5QrPjtoxLSrudAFRcbZct89Ynv3Hxljb3Gceg/U2h8ZLe5IcM2xJcM7+qhWfB+5I83Y5zuGRTI7XPVYcPW0Y/8SDo84Jv3YKZ6F5rKlijxDYpVvXL+fs5YUWb+p1ZKnddviJmxPOUHXgaRaVuYLPjLH7lRvDxwHoun/UH1T9/BB2tT4CBWzsiEu7LhXu/hIHsL7ICcKZ99wu7wR2UG7vK3imBb8fiowYv99WeLKkapQuCgG4ufrseJCtNIGurPLBo+/bOsULrEIHBmnyglBzDe4PxdV+MLanI9ngxAEr1u+hU7m3zdGbWcaKUd6Nr/yVCMtfhaZi55d6Ub1kMohLO28/O9inbeu6733+LpOcal6CEv3+Np30/+B6koG9VcLgDhEBVHHaVSfpXn59xCfxHmf1tHA9e/ip+d9u+7d56r8b9/z0/Pqvu/ip+d9u+7d56r8b9/z0/PGfdnj+PvD/Iaw+Tr99Lxv10W891wRI//b9/z0vIhx34j38NPzvl0X8d5zRYz8b9/z0/Mixn0j3sNPz/t2XcR7zxUx8r99z0/Pixj3jXgPPz3v23UR7z1XxMj/9j0/PS9i3DfiPfz0vG/XRbz3XBEj/9v3/PS8iHHfiPfw0/O+XRfx3nNFjPxv3/PT8yLGfSPew0/P+3ZdxHvPFTHyv33PT8+LGPeNeA8/Pe/bdRHvPVfEyP/2PT89L2LcN+I9/PS8b9dFvPdcESO/35P/BtZ//3YNFiH22K+LGP6IBaMKYiz11B9K2s1mPtF2uAKPUX9CW7YwWMJSqPPuPCcfGPRMzgMinZwhzMxAHnWVm3mLdW1SLwV25LbyyZauXJg6j4axxduWV94asYODkdjHG/6bQqDFW+LJ9B6ZoJU8IymJ+nkzMiJwR2E8rNvKI1uKSwWAC41yoGomJzMMIz5jsLCR2HA7IuQLrTWfZ8nd45wzMrNFxEddzrrneFvV36i4TZ5PULGRl1S8rSqgLjyjW8yD7hhaJCGxBGOuxEONPr/FM4wcQHwYg99W/EbgNjjBTG0RgmBtkTzCuGPCBjPTPFOI7mIE7iAaG4Qg+HIkBAuTPXCGvvZjw3GpAIgHlFOqgpsMVHZT1+FbULniSl8h9Lyoh1QV9BDEHe+WArcl4udbfX6KKuh8b3hAJMY7EjHitxi1AOI4WLLlN5VUCMzJE1uSoVEk5rGqhzTiOKdiqzy919JgvSy8xb25bGmMpVpZa1zsm8vGRtLix5bAkXgevxFHg+XkLaaKE59ReRBEVJ9LykjiT5U6xUlTzVARdPFH+LOAIzH0NpFYxIe2ekh36jkEuffl8zJnQyi4RSg6iE1vD3ydF+HnC9Ymr/gaVbfm2BLXYbyFSpZSpzsLHtBONuXNs2HxkKd4sAoxLeJVJ1uqgHBPn8X28vd86iHdi3XfOk+27rrOkW+Pl19YSh4Sno0MabCEU3lfYsbf+I3Y4PuXLobe/oEg/psxZ/GndVX/Lp69X+VV/+Jn8ad1Vf8unr1f5VX/4mfxp3VV/y6evV/lVf/iZ/GndVX/Lp69X+VV/+Jn8ad1Vf8unr1f5VX/4mfxp3VV/y6evV/lVf/iZ/GndVX/Lp69X+VV/+Jn8WkdTZDdf99U3ad41PfIX+ccxY/8P62r+nfx6D5H/up/FD/y/7Su6t/Fo/sc+av/UfzI/9O6qn8IbcRBAAAQAElEQVQXj+5z5K/+R/Ej/0/rqv5dPLrPkb/6H8WP/D+tq/p38eg+R/7qfxQ/8v+0rurfxaP7HPmr/1H8yP/Tuqp/F4/uc+Sv/kfxI/9P66r+XTy6z5G/+h/Fj/w/rav6d/HoPkf+6n8UP/L/tK7q38Wj+xz5q/9R/Mj/07qqfxeP7nPkr/5H8SP/T+uq/l08us+Rv/ofxY/8P62r+nfx6D5H/up/FD/y/7Su6t/Ffh/V7yhp4zfTFDv552f8oEFl/MEb0OvEUeXov4ukI0ueleo3g04o9bf4h7obOpE/5/MJjnGLB5SvK/XKoxDwIy/I/WiunaIBC7dB0XTvwdKHtLtd5+0gPfFyB+8HyFXUjwPdc4OrOoL+zUXNxEpMdYv/zmmBEGSnu/eB5Vu5ZJbbyEZP5xt5Vzgv+GziAcm1Xygll2d27oIPB+BQrmAgN3f2QO36/AOf7GMcEe1S5UplD9WuE+R9RHlGxog/3eddtjmqDs1IrR6Q56NKMvKKK1lzEnfEKfLKIyzd8uEd+6hznHMRrkFEAkHgipIHGe8NQU6yPZEoFjuf643P8baLN3qhZN7Uq1D2VBLqMJBz6IOhxoZtHBd17C1OHXewnzMIYsq3UtfBN8gsdd5aj+p3/RyzCL1td+Q206UZwNxJqdM9OARReIcT4d7sKhtxrNdcGWP+wXxkPSJe997D8FmjyxmbHlQon+sNEXmpJHAHSs8cMvqy6zS9H5+jm/hYbdzC5z8iHu53Y4bBu+LPUa5ZtHBy7HpAvWe3uOfNc+kx8ld8mHKj1Pxo9+PQYQc5G7nHID6Nu2OOAu7Cpdnx4LdzQdyqNh/PN+LlP4NV17HOK3/xjpyBi32Kfkg4Td3NZiUIpfR88Muh2BEqtq4Tl1a+7D1VzU90r+czX531LGcvtlPnz3Uvd/ocH3XbH8Sm/g4br8IKNaZF8dvuaCdb9xcnZCm+wnklf+S3lX+Tb8L2C3GfR59Cut4Fv0lHO9m6vzghS/EV+hyCxpUfV0TxmKt4xxle8p/E65zCKjX2uuIOshXvSMjS/XCfQ9AIx4yHe8ZcvxCvcwpn5wG/0N+NVn18Dk7jyo8rlueMuX4hXucUzs4DfqG/G636+BycxpUfV1zPt/6XUsQyjz6nmAt/zbFwRgYQt9HRTrbuL07IUnyFPoegceXHFct9Y65fiNc5hbPzgF/o70arPj4Hp3HlxxXX813vZ6wX70e9J4Xr8PK+kGd/oQlb8QVfz9fnUGrsdcWJW4p3dJCt+4sTssDrnEL7ayNus6OdbN1fnJCl+Ap9DkHjyo8rlnnGXL8Qr3MKZ+cBv9DfjVZ9fA5O48qPK67ne/3+x3oxv5pj4Tq8zJM8+wtN2Ip3JGTpfrjPIWiEY8bDOTHXL8TrnMLZecAv9HejVR+fg9O48uOK5Tljrl+I1zmFs/OAX+jvRqs+PgenceXHFdfzXV9/sV68H/WeFK7Dy/tCnv2FJmzFOxKydD/c5xA0wjHj4ZyY6xfidU7h7DzgF/q70aqPz8FpXPlxxfKcMdcvxOucwtl5wC/0d6NVH5+D07jy44qvPd/RueWPuYoXTvchkFfPVajvGB8pRUg8Vc7zXQrX/79iKZT7qVKsOBA+KFjUsR+Kn4uoUDVKV48HxGH/GqmzTyhVbA/lkxIHQueEFsVyZSYudI2yMyIzV1o8WIlKCmU/qp5rrSNDNSi9H3n5hYqCghBKRTrKJ51/vkvuOHPkJTwJ5yEGEaky7jgs7fsaOyvxlQZdy/4UQzNyMRuiP0O+Gflz7GBhs0d0DK20OzGlwNs8Vufr3MwcrlS3WGzcoSVUSLjhkMyM3EO8KSUeYKyw/MLhj3jAmMt12B1xWcofaRpgvSeF4aU46nyQvJAWL4z31zhnfHayq4NbQhbEluj000gyEr5q3FedI3Sc0MBQami95CQgofvtIk3kBzYi31OtoKpkn0Xlonon1xr4FqWX7gvYpU3hByRh148TIRoqmRuf3XTq3GkSx+KwxFKiMYclV46NPeV8RGpxIjMOQJyrc2QLlSZbaI0Q/TWNtlbXeHJGEksqm4oSidLiK7wRuwUzFa78AZcYQ4sgEnIaI2TOLbw2fjzFMS1wn2Xk3xUa4GjicCw2CaFVKFtavKNi0u7nDNw3+t4mAshjHk7k5/46p5CmyF5f+aSEuV8sGiz5S6FLTL4tr3Nu5EgVDey7Biu3/6eJ/bcNguWf1A68AYus/PYVN2Er3pGQpfmX8xxkI+7zQBhvn5lNb91f3EG24h0JSZbzVvHNCSu/8sffZLA1tjfjy3mj2s/j83qfVdzmh/HlvFW9z3NTtpUf5vsYa3szvpy3qvd5vc8qbvPD+HLeqt7nuSnbyg+7nq/m4WGwFZ+4zJOQBb/nCRY31tb9xU/Gl/OqDvR5J+uXr0fqXFJowlZ84nIeIQt+nwcWN9bW/cVPxpfzqg70eSfrr+eb02JuGtkyTxEpfmeAosu8TNi6vzghS/GODurbhbvLGB7ypmfhNvBv0ISt+4sTshSfeD3fZrqbuW/mZcI257Z87sUJSZZ5lh/cnABX3lH9g7/yXcRWfOJyHiELfp8HFjfW1v3FT8aX86oO9Hkn66/nm9NibhrZMk8RKX5ngKLLvEzYur84IUvxjg7q9XZ3GcND3vQs3Ab+DZqwdX9xQpbiE6/n20x3M/fNvEzY5tyWz704Ickyz/KDmxPgyjuqf/BXvovYik9cziNkwe/zwOLG2rq/+Mn4cl7VgT7vZP31fHNazE0jW+YpIsXvDFB0mZcJW/cXJ2Qp3tFBvd7uLmN4yJuehdvAv0ETtu4vTshSfOL1fJvpbua+mZcJ25zb8rkXJyRZ5ll+cHMCXHlH9Q/+yncRW/GJy3mELPh9HljcWFv3Fz8ZX86rOtDnnaz/r30+ntOPeIQOsvU4rmdyNE/N9Iyq97O8hzj3c/5EfR76fQ6ozEelgWMNoadEZ/XE5TwFSECWc+3Cgdi3cP58VD79toew7rRwEvf8io/z/HtO9FwhTZDho1ifBTA4/c6I8nvezX9Ie8ON6gAsvrGwiwO6FKZ9hXLLb9TmAEYhJqLbA0j5y/PIh6fiPs11W3+PV95A5UopXG6ned75qFfOp6pebk4DZBwspwl0olyPeg+W9Q4qV6rz9fkL/9FnhlOg8w5RQZTUCH7gIVSPXaSxJqXewpGHRbJ+d1lnwHjYGEsOWYWypcU7KiYtP+eZTlw1nh4OluX8aZuPKpmjhi88uU6qOvXU7iv+EVKE+GrCUp0pW7h9P50q93gkrMrDtBRfEANxfkf1PuPrOT5ImwJnkdz+8bgUv9AXlCFeHxM2snloc+VJIchhXOf1uJ5ZpVaCfk/vhGvYiWeg45g4fM7C5UMR+ynkey2mHCv9Z2Wrh2jwfMKfqp6l99jz9Zzius/Q6RHoQeyEIDxRxETN03wVX+Yh38yTaTXH6ojL0v3FHeSk4iscJgPUEGcemdMa0UmA4h0JWbZ+P0vzj4yxP57zM/975+ksqS4oLD3Pt+eNeu3juWRJR7+H34iVO/gXw4VM4JoDQ0CuOTAE5JoDQ0CuOTAE5JoDQ0CuOTAE5JoDQ0CuOTAE5JoDQ0CuOTAE5JoDQ0CuOTAE5F82h+u/+/QHDtfncr0H13vAV0Fc78EP3gN9b19rsMSBt+eqGumzesWm6tZn1C3ZjnJ1zxHLSPKC/sLMjNzwCFyPGjF8EQ8YHy6dW2cFpGyhWgpxh3DDTSIqJhQRKldYfIsZmWigwo3Sz3xiRGSSFwHG+ytnCT0iIA8YLPkBx/dw+gTKeRPpTkXOyncxZt0R7veTNyNc+xFWUbBkA262RtkPznvy3XLik8ydOMWZ2iIyC8NLVMYDyomSzR6uy8zIiMjM8D8vkVxlJqhcMLSwBfFTjKUh7WQ3dX98C5KmGlwhnzC8KfCBVu0d79Zo95QTREJXeIoRSgkt52G8QlIs27yMeuwk+qtazegbZQs7l+9IK/cIqUPC/YMFQeJ3OR0RNwVTzTNYbBZvIbc0x3bnGSFXqeZdtnDDI8I8wii7lcdXOYchnJlWtghtGSw2JE7zCKV6c13E4BF/FzlMg/Qh2KH1b0TdSVr3ky19xZXzfd3+IHb8CJ4f2M6f1H6HX+ddc9ZXx/UeXO/B9R5oAtd7oClc3w+u9+B6DzSB6z3QFK7vB9d7cL0HmsD1HmgK1/eD/x/vwfU5Xp/j/7+vZ32ma9UTin+CqpE+q1eslFz9Cd5HShHi39MZv3nHlyfMPvo/IH9miXv57aSntu5FA0RNYYgJeFY+PE/H+G6c8z7qd1tQCj2TQ+SxHBvIUYhOBs5IpRrZ6EUnBJvPwEPeoJoSQ0iyyHM3HMB1HpXJk+oU173Hx8mjhnKkbKGiwqP+I6as99WzcQM2ZD7AaMQ9BieAbJyTG8jbQ/mkhEcbjF2OU++Hkh6RIsQf6R7ik9CCRxkTUg9bFL1E5ajYTaaBT5SGhrdRD+JK9dtR98e/h/IRus/ajd7c3ICajnSdLh1DwuamCycHIdnibZdTYP+PUZ8STRDdSz0PUTlvKulD3BhTCPjhZf9U1UtKH+R4XgSRX4hrXnRiSLL0HAvi2+Xlf0AuPlqNe2G7vuNIU+j7yl2Q5Vwb3Gd8XRLRM8m5oIM8DzH7i/8G0kNtl77F30BSwz+QDRb/YlYvLC7s/T+LejipriIsfcUr77u4+UFspobJRb+Emdd5TDvil+aQec0ztE7NgcQXeZnXPJlSXO/nufcg81zeNc9zc8o8l3fN89ycMs/lXfM8N6fMc3nXPM/NKfNc3jXPc3PKPJd3zfPcnDLP5V3zPDenzHN51zzPzSnzXN41z3NzyjyXd83z3Jwyz+V9Z54Rv3VO9cl88nyKSYP1LlKyJ5nH5ynykVKExJ7+4Tz7HzBGPkFCcagRIxZhDC1qBHt6FHJ/CjZIsvka93K6b8X/qHbF3c88w//gWFD2g0ZkkpF3xIqjRdpRCD9RemEETSOi+BqDJQ44PlG2zIbZeOzwjMCbaLAGak9Y4BXmxGOuyKMGK1cas08uKM+HyqwQihONoGV4QXexnI7n0/QkVwps8uSTLn5IpraIzI7hJbeMB5QTpcq1j5jxh6IM/jnEUDQyM7x+iJmzT+yhfFKdJESdv8YZs1/2c6XyecIqWi0XnLHqsYs4kdDjCFUrLB4s899AGiFRZwj1wxah/fOMt20K1IPyCOzQ2kN8mzy4859h9SIHCeW/gzrvnfygICMj0ESHpCjmC1StU7wFdNRBA33GFbNGKPW0+vOLOJ3PNU7mJnlD1911xzUnKUJbBosNiY95hEq9uQ/WxOGPeB/VAB0Xj3jRIF/EX9W/G/83n6d3K5bFT+JTBBQkuObjJ/dE8LPzA2/91BjrB3zd/zrvmidv09P36npfmNAPvt6o3sz3micT+eY8Oe43v49enx8DvT4/hoCcmMP1vpybE1mb75NH/Jonkznx3pF1zZM5Xe8LbFc8cgAAEABJREFUbwJzYD/1PrzKu+bJhK55MgTkxByu9+XcnMg69fV5zZNJnXjvyLrmyZz+Z98Xnv3j/+7zy7Oz0fPpPCnRnyiVQv07Kx9zznMPUD3053XmbOK4/YgLyk8AGf41xz4jfr6ZKFsqqp56mAVloDrbfmzndbSTL8UDlNv1GDlrB7/xDCjEv6nIQcjwkWcfNXecZ+DbSCP1PHLLlsq26gAZRh8CWyOU+0h8GiGj3FY7sO44+g+eFK75vVbPSRnxkfkuv3dSF6n6jLPEKt77Dr9yP1F1rneSq/uP+defoeLyG73pFBmF4/y1pyJHqFyp4n4+fVYQgf3YuygnuuRhS278EOP+Do35DI7t5IHs87JYnMHOuygXFly97JDhOowP0M80h7Z9X3SIlL6OY7v/GmcMl6wzOs4bmbKlg+3v1bpjZZffHIJoSKa+tiw7w+9LtDVDi/dtTgHio4RqJJTKlsp+V31ZFVWDjoqhnh+oC+hrQSrb2mvWfNoqXee+4st51PsscF0vuubuV04TNsQfEsjbbNMbfEHZUtUKUZ0ndX+4Qou95gqI+7LuuElT6EirVHHZUtm/peo3lI6IvuaK69nM8fvWT5GqTbz4c/RIXBcxzgsfxf4muhNlhZie8hZHdByoZ1vzNw+k8ejzrG7d/9903vYHsSmakSB7BMiGDP/f4td5vzvfa57XPPmiRc7N4Xpfzs3p7Pe/a57XPPniQ87N4RvvC5dBxn2u88Yczn49v8q75nnNky8u5Nwcrvfl3Jxefd1V/JrnNU+++JBzc7jel3Nzqq+vV3jN85onX3zIuTn8T7wv+rOzPY08PaeHr7vYn29yTioGuqYwcvNPbFhGvOR/ZsZA9U48f+gvT/GEZxLpGtO3h/KhusMrpQuZGcFemglHM58g+ZnE14gd+DKSVsmeD5iZTLP7eWI9pyJCa0auMSY3Yk8M8JnOTFIyQrmcP/BPBOcFZ+xjzvgBqlb9GiY8d/zjnAxhzvhnqKqMoEdO/QMWj9X5ab+iGTH9ie9TrbtnJv3QI+SM4LxomObaMwI70VeoHD2B8/RZcWZmRlCbeYDENvHiYNIjg382yAnmf2J8/YmTExMV46xcYWDrDOFPMHVGZAQYC/7BROXzOdgPmBGOZ/gOjmO7xzEmcSlFEdh35QzzQmVlBL5E1yg7Ut6MiKnFQfvAJJbpHddEfJAIUB5h6XP+xxWhZ8YSZibWVpUl3Xo/YPT2vYRPNJPeaHSNpBw9QvKzxV5xGkamshIzQ/8EHIJkRKArngv/QygjNDvHB8/iendW/pCNZibmUIzYaOQ+L//EzMQ6r3/Ilp6vOMjs5xY3cgIYPH9m+sQAA34Oczz7kl/8NWZm6J8AaYJkRKA/4n9ogfo+QvrJpm+CCQYYX8DknHx5ju4ozQjy75pv86ReGmAs56q3NCPwy8KY4r/Rgn0hQ0CuOTAE5JoDQ0CuOTAE5JoDQ0CuOTAE5JoDQ0CuOTAE5JoDQ0CuOTAE5JoDQ0CuOTAE5JoDQ0CuOTAE5JoDQ0CuOTAE5JoDQ0CuOTAE5L9xDrrznvI4H/+mWv1Gifo+9LmF+ypWSg5eV32G/n0k6ifS130O8fEKpD5ca/FxP5prp3DAwid9BksfLnXKphmp4z6yIcgbXHNAOcy/pXiIPI5jAzkK0UnAswfsKeZs9KITgq36Qz77K0151ukTvOLuSyKoFjypK95Hrkobyegz+N1WxxEdvsG1D97zz3N1HZemE3L/cB0ZjWQqpsSOxOSSYipj0bc4M1TheE849oGrm/wopsLA/br80MO1OAcyHZLYyfG+RcWa6nzKOWA+DfGP+L2Ry2kI0tP9TqJypVR+Lpzl4kJuMs1qvaDyiCGyxhNAEIos3nY5Ffa/jfpcKOK0UV+co3AgfGbYpOieGy7fB+qf67jRB8Wv6mhpIQ/xxd9EJkEHipA36jU3KhiSLA1NXwNqNjitiJmfxnkP2o66xqGSGVbK31cOQ+7nQBA97vCJ1KXk0bM+xZm85BX/G0hP348NgfGheD+JOZMLRT9qROHfqFNPKe0180X/Dt/+IJZv/jomOtrJ1v3FCVmKd3SQrfuLE7IU7+ggW/cXJ2Qp3tFBtu4vTshSvKODbN1fnJCleEcH2bq/OCFL8Y4OsnV/cUKW4h0dZOv+4oQsxTs6yNb9xQlZind0kK37ixOyFO/oIFv3FydkKd7RQbbuL07IUryjg2zdX5yQpXhHB9m6vzghS/GODrJ1f3FCluIdHWTr/uKELMU7OsjW/cUJWYp3dJCt+4sTshTv6CBb9xcnZCne0UG27i9OyFK8o4Ns3V+ckKV4RwfZur84IUvxjg6ydX9xQpbiHR1k6/7ihCzFOzrI1v3FCVmKd3SQrfuLE7IU7+ggW/cXJ2Qp3tFBtu4vTshSvKODbN1fnJCleEcH2bq/OCFL8Y4OsnV/cUKW4h0dZOv+4oQsxTs6yNb9xQlZind0kK37ixOyFO/oIFv3FydkKd7RQbbuL07IUryjg2zdX5yQpXhHB9m6vzghS/GODrJ1f3FCluIdHWTr/uKELMU7OsjW/cUJWYp3dJCt+4sTshTv6CBb9xcnZCne0UG27i9OyFK8o4Ns3V+ckKV4RwfZur84IUvxjg6ydX9xQpbiHR1k6/7ihCzFOzrI1v3FCVmKd3SQrfuLE7IU7+ggW/cXJ2QpnvM/7oo7yFa8IyFL9xd3kK14R0KW7i/uIFvxjoQs3V/cQbbiHQlZur+4g2zFOxKydH9xB9mKdyRk6f7iDrIV70jI0v3FHWQr3pGQpfuLO8hWvCMhS/cXd5CteEdClu4v7iBb8Y6ELN1f3EG24h0JWbq/uINsxTsSsnR/cQfZinckZOn+4g6yFe9IyNL9xR1kK96RkKX7izvIVrwjIUv3F3eQrXhHQpbuL+4gW/GOhCzdX9xBtuIdCVm6v7iDbMU7ErJ0f3EH2Yp3JGTp/uIOshXvSMjS/cUdZCvekZCl+4s7yFa8IyFL9xd3kK14R0KW7j/LXcx2lE/olOzU69+Ef005b9MbgviPDwm9Rh5KeUCECoNViPlKVKv0XSRg/xppuPjKFpYqV3ZH+aQUE4rMDP+zRtmLRmSSkXfEirFwDuPkrnwp6fRkD5pHBD5zULZU5gbtiPsq3rEy7n5ZSa8kdNfEE2hH+aRbf7DyiRKiV6w0p124jr1hZ0RoNhuMseSTtYvDmaF/lBRYdw1WrhTzOD7Pz8xA0IyQQJCQBkuI+5E7lpFCdiPJd8zIRGOlxRcMR6MWfpsd7WTr/uKEhuQAug7jGSfm+iMcHX66+wiaPCA+CacLTt1YSc5nQ87XkfkynwQkdM9dnD0ce9dWETXxDir3lVZP8nRv9ceMB4yQy9vvxJN+Sb8c6D3hkpOoCzvVW4iGTPQVKnemKfVfosk9hmoKu5rB0jZVQBVOBIKEeMfQwonE6XiEUucWXq7H6ojL0v3FK6jBq2mhbMdqq4KOPf5vi/f7PPLtD2L9k3QeqiMuS/cXd5CteEdClu4v7iBb8Y6ELN1f3EG24h0JWbq/uINsxTsSsnR/cQfZinckZOn+4g6yFe9IyNL9xR1kK96RkKX7izvIVrwjIUv3F3eQrXhHQpbuL+4gW/GOhCzdX9xBtuIdCVm6v7iDbMU7ErJ0f3EH2Yp3JGTp/uIOshXvSMjS/cUdZCvekZCl+4s7yFa8IyFL9xd3kK14R0KW7i/uIFvxjoQs3V/cQbbiHQlZur+4g2zFOxKydH9xB9mKdyRk6f7iDrIV70jI0v3FHWQr3pGQpfuLO8hWvCMhS/cXd5CteEdClu4v7iBb8Y6ELN1f3EG24h0JWbq/uINsxTsSsnR/cQfZinckZOn+4g6yFe9IyNL9xR1kK96RkKX7izvIVrwjIUv3F3eQrXhHQpbuL+4gW/GOhCzdX9xBtuIdCVm6v7iDbMU7ErJ0f3EH2Yp3JGTp/uIOshXvSMjS/cUdZCvekZCl+4s7yFa8IyFL9xd3kK14R0KW7i/uIFvxjoQs3V/cQbbiHQlZur+4g2zFOxKydH9xB9mKdyRk6f7iDrIV70jI0v3FHWQr3pGQpfuLO8hWvCMhS/cXd5CteEdClu4v7iBb8Y6ELN1f3EG24h0JWbq/uINsxTsSsnR/cQfZinckZOn+4g6yFe9IyNL9xR1kK96RkKX7izvIVrwjIUv3F3eQrXhHQpbuL+4gW/GOhCzdX9xBtuIdCVm6v7iDbMU7ErJ0f3EHI6J4xys+JtDnUnxEw78KILv8hfJJi3dUTNr9xRWTFu+omLT7iysmLd5RMWn3F1dMWryjYtLuL66YtHhHxaTdX1wxafGOikm7v7hi0uIdFZN2f3HFpMU7Kibt/uKKSYt3VEza/cUVkxbvqJi0+4srJi3eUTFp95/lqpUe5St2Rnfq9TsdR6qWRzH5X8Y5T3mlSz4OQv5y3iAJ5g2hHwtHjXPUAYIMLgPf+jzoiGE4zIbcf9cFgiw5Cpj3fJrqN7P0W1oLykeyfYWqkx/8mdBQDegl8AXrcsLh5PunDHIRE6N8peXoeBzfZuppldvRpxE48lf8FW7rdfaneh+LOvhqbMik9zi+Re7BuzWCH3GK9D7orM1HR8uXnBwJLSgfc1Evc4rlGdzWyCFo1jDqBxrUhVZH+aTdX1wxK41PI7muX6OKxYW/q3R1wx8hxYhfUiMdP0VKLQ/1OBA+Lx/jL+UNp+oT7o9YhdS7+StU7ivd6aGSdX9z5UkhyHiwNZctJYi8GXcF1aDF22tOmu4pEJbWK7nL1dUFGBJ+Xib6b1Nd7a6r28n0gykKQR6HjROxv1DpqituxGn0BkHK7EjI0v3FHWQr3pGQZdfPh+CXW9gTiruarXhHQpbuL+4gW/GOhCzdX9xBtuLv4/YHsf5JNP0uZAjIf8kc4ronHxZyzYEhINccGAJyzYEhINccGAJyzYEhINccGAJyzYEhINccGAJyzYEhINccGAJyzYEhINccGAJyzYEhINccGALyL5nD9d//+kO6f/nnoXdlrVz37c9NNWtVP/E9lA/NzEhy9hT3YUz5j/Ec+bNnTMwcfvMMwb5GDH/EA8aHi+NGLxux2FwptIQOacOxcOzAh0T5AoLEc57EVxorOyMyE50YgQ2PAOP9lbOEnhGQBwyW/IDjB6iYQu8i59GdypyV72LMuiN83i8jXP8RqihYPAN7uFGwFj+2nMVFxSeW+0dIcaa2CEGwTiO5ksykFoVkrhHbfI0RsMCNYuWW4wwvJcj4FIPGqt8gPvd7hipSHFSuFPNzoZeLc3MTuVIb+hQJIqHipxihlNByHsYrJMWyzcvQIyeRRTGQ+BWlifq7GWdskJj5O9h7wHt/tXNfYsLf53REYjbPiQ9cF0t5vcmwyq2S0qc8IhwPFm3YzeUT/Y8rF0BiUYyEZSZXRZGAS36OEds+EYNH/OdQD4guz4vtywiD9d+L2x/E+q8L8DwXMgTkmgNDQE0oC8MAABAASURBVK45MATkmgNDQMYcwn+dC3rh/Bsw11z0NlzvxfUeXO+BJnC9B5rC9f3geg+u90ATuN4DTeH6fnC9B9d7oAlc74Gm8L/x/UCf9Vr15OLvoHLX+qxesan6r9OPlUJEvy+D6vft9HEZ+c/+I1TOCeVZfEWQ5topGnB6589e3YNLvkSaOkcoVQ0HLz5zrvASeW6Klt9ILPsB1Uu5A/1nxpzH0eeEezjRyEZ/OiHY6nPIVUUOQjLExvvo/urAM1A9rLGPjsOvfZ8r965qobxSRYatDiO65cr4XNWRl3Q2oDNiroBsz1AE3XATnLMUqzx7KJ+UNHUUbJGg3hU57+i0+3XIkWeO/NFPULVKG8jMSGYn1/sWFZNyqPOxSaALIhv4mNNT5WM6snwr6BuoOyhd5R9rNSicV6BfeXQMdPfGcjqPDaHY4m3DaWD+Y9TnRBNE91LPQ1TOh0rZEB0gS/jbOvuq7ek5kow8zhcncsKv+ZHJ0GSNc8UpxbfLy/+APIBKF3/xA8St79+U6Jj/jHI4cj8bgixfxg5o0zPtoh6CiiVe/G8gPTmKT8YCm4gTOeZENvETnJTQhxNa/A8CgfXdRv+5/O0PYv2TZp7gQoaAXHNgCMg1B4aAXHNgCMg1B4aAXHNgCMhX53CdF9e8eQmQaw4MAbnmwBCQaw4MAbnmwBCQaw4MAbnmwBCQaw4MAbnmwBCQaw4MAbnmwBCQb85BZ0k59u3/Pa+aPT3ol5mR5H+kFCH79dX3ASNwvdaIkRNhDC0dJnxDfRb5G6SP+Rr3ciLDeT32lFMTKIXskel9oOxFY/omhlZq+0Cpo68LjcX3UFnyF2LLjM8wqctZL8y3eVARXsleimn/nefkAwOWEexrfc+O/2PvDLQct3UkWpj//+Z4b4GELMGSLbs7TvJWXIKFQgEkBcudl+nMWfcqN2FhJhfDPqAjtIZoucwh+x0ds/X4whEjvEgRhcphauclkhQRikMMRWDCniDlEro8fooK74LtoWPN8jxiC1K67GH/pxbKrdkmMM8H7iC26PieyVmYEgvzESVL8kgd52OkkCnfbxfn3ql94lchtbL/Cp3zgbnE+38Hg6OCJ4mBoc+RWooVgeOJCTM9REnWSdO/14K7DeO2EmyxEMPLNIP1vwXnUcv+Z3nl/RR5KH9YeT7+Gu2zvf5FuP1F7O0v5a+tL7z6kP9FxfU+XN+HGy243gOawLz6QBOYVx9oAvPqA01g/j/ow/XPw+tzvv538fW/i6+fA9fPgevnwPVz4Po5cP0c+MnPAdfaPnmPXLNnT/bLv0FEjbGMD3ATeZtzXu41URNHjPXWzKc5tofEfP6nxkmUevWfV4CcI8x/G3BBzki+RvzU38a/KMOE5XMbfe4K2fOWmuMYnEuOn52f+DxP1rOnOFcPyLNnfA851lqeO/997Q3u2/vMz9BVvtMrpHfzfs6s8+x/avJ+7put/D107MGqT+N072XvI/RnxR1umLBEzjtEtM05/C7hxh4+fx/pXeprdLb5Hb2nyPsVfPr+uHfNeG65pqNfzfm8+hH6vPGe1T5+cvsdHbNV3L64V3Lwgc97pT595/wG9x5/h/l+aavnOeTO6ebnXMeKr9F+Gbl+Dvexzum84oUf6Xken3WeN1B779VG572Ay7XGabeJeefut9ylNtgLzXf/N1vel3sOXPUpYyvu5z7onw7j9GBTV/w/gPn8/qHDXQ0PnN5k7Hu4/UUsv0H21W4rzHvCX+FVR4d2+nT15eqLv090Qdp5P+Sxil/vCw1Z9QMm9+3qi+Q+yGPVn6svNGTVD5jcp6svkvsgj1V/rr7QkFU/YHKfrr5I7oM8Vv25+kJDVv2AyX36Vl/kwfnXeTSCPrDK/ZcH/OoLjaAPrLr6wp9WirHTD6Jyf673RXIf5LHq09UXGrLqB0zu09UXyX2Qx6o/V19oyKofMLlPh31x7p6JQfywDtn7GhZMwvKsDm3k8zMRPwJ0yTQg/6jRaBuqZCwTo3yjUhVjMP+5hr2IGMrECHhIwGKCy2NiavAF7WN9Zl8IFuLuTu/jMwrt33wWZsw4lbtIDlOuEcP5gIwVf8RQBCYMVBpVEyOIJy2UQhJhrUc9V+Fakwsc2CCETW6ItxUK7nmMYoRurDcSbxMBJnuyirhyTM7+gw5+m7pxRGJGjtH1zh+omX+E933EqDpRFRLra1MbWZfLFOzbbXgjduOE20SAeU+6e4SZxXGzp4UVf0D3kqCBY2TzWYUZl7SgxqAkHWOEV2giPhji/w5RVoWME5iUJANS+mI84b7jeM8kI9l6qBN7N7vBnV9IUc5cnI7uufB5h5s4Z2W4p+aou7/fVZRHQToS0jh/dR5JzCVufZfrXoMrn220Zb6daVs+mPOHhY/ACoW/b2oj4GfMG95IzPNAyuTYK1vX2M98MdZ7QDfxqTm/zstQLiTvYIZYKr+QbHlvpER5JMFJZGGKpHEen/3khAhDcuYCl0ZcMmYNUvnGBxNj5qQGzbqJjvm1Xacc+ZRs5lFej2+KIF3fcAjT1yKTaQI4ECy+q0DPI7whjmds/STuea+T1vwmvhOBTQQ0dOkZ/jvreBBfOhuGD97gtxXmQ8GVg5wDvBG/uXYiwHzM3/wiNv/rANLyvw6YeJtoWMfX/KrLLvEWbvHqy7Yf9f5cfbn6Uj8/shP5X9YQOcDrfckuXT9feD+yEyBvy0M/rp8v2Z2rL6v3Izuy4nvvzfXzJbv08N5cfbn6Ut+X7MT1Pcp21D9njP+jfVme83o+/1jMLti5+uIOzJ8D1z8fHt+L0Z7HeEZm3/xzw3kdr35mlzbfM/fpf6Iv/uz3jAd8+/mo8XxaV2f51wTTd3dt9fc87JftxUor/Iu9hu+/B+SP6ea/L8NrfEMZPHXOG+iY9BeEEHlabC9GGgl+MgzCvHNCnhmzs2N1xt7eezHvVTX2M4d9MzYx+4LIHHef8cH93Dee74a2tb/YxJ/P1ngc4mzBJJ+VSK61eN/ys6kmFZzoPbMu9yII5m7gNj6LSXE8waHVxiM2VuekXHruR7SQuDN9VvZlxSu+xof3hc1HHXvie478wb2vedU5au74um7ErG5tL6difEAzmWpm8rwAuydPMnL8XI6BnjPohKSW9swJdZ51c2NZcnqZ7xnozfxZ2nVs6OM0xzof+/ALEkRuzSPc+P7dElkPcfddrM2foO9mmY0TjL6DMQPcI9EPsjLfJZ8idSrAjIE9vnC0G7+wGPvd19vdPfTuOeXlaZnPtvtI1Nq9wgHRz4EZZ2HKj7ZG+zYyLRlGHV6Pr7lvtebe2O+L0fE0Fma2uNA5ddfCjM3zMm/HrxwkZWtJZPq4p+Yz8sGcPG0v9pCjsa3jLjP6Dsbie+i9e/z9OnZgI//scPPy3XVoHr5wcpikpLigvyOZmiLPgdx5Skt8POzyvR3UJQ/mZ5lli7YXO5PztI4NmPkuGvO+vhck60AoD5cr6ADmRG6WPQJpCgmOk9K4I2vdPMszj7KJftftWj/Cn9VxFles/cstjppuLiniTRz3IQPORMD3TILTcNxzG8+UXB5/qUomk5/TrMovnhgj79a4Jt/8Ilb1G96OmqPHi0/55/Xjsg/7XPuPDlS/Ow5VD32rPM1RvOOUr/rr/ctX4Xo/sg3L92EwLfzqj3JUH5KwFO+IlLPHi6fIUrwjUs4eL54iS/GOSDl7vHiKLMU7IuXs8eIpshTviJSzx4unyFK8I1LOHi+eIkvxjkg5e7x4iizFOyLl7PHiKbIU74iUs8eLp8hSvCNSzh4vniJL8Y5IOXu8eIosxTsi5ezx4imyFO+IlLPHi6fIUrwjUs4eL54iS/GOSDl7vHiKLMU7IuXs8eIpshTviJSzx4unyFK8I1LOHi+eIkvxjkg5e7x4iizFOyLl7PHiKbIU74iUs8eLp8hSvCNSzh4vniJL8Y5IOXu8eIosxTsi5ezx4imyFO+IlLPHi6fIUrwjUs4eL54iS/GOSDl7vHiKLMU7IuXs8eIpshTviJSzx4unyFK8I1LOHi+eIkvxjkg5e7x4iizFOyLl7PHiKbIU74iUs8eLp8hSvCNSzh4vniJL8Y5IOXu8eIosxTsi5ezx4imyFO+IlLPHi6fIUrwjUs4eL54iS/GOSDl7vHiKLMU7IuXs8eIpshTviJSzx4unyBLXv3/RBT38e4bmqH51nPJDXeVd+uhA9aPjUPWf65+Oxv73KCIUlPxtVvsvqHEeBxLSS5MyRx7UGFSY5PmS+5Oyi+yT8TVWrmPl76Fjtoe8yOtFGLE12n8wKcJ5A5Ujcn1vmTXsNerMseRrtAo3CGSmaz+dJZBMD/HSBwZ6SLlu0TFboO2hY48mRjwxsdvQA8/sB+behKQ1irFwfE/n7KFjmOUyqMo3nuKcx1QEFZ4gE+5qJRJOFCO1iUDGI0IBiYiBrLHmGQ9FYMIOUMQpu8/iHSujx4uXrpjeHjrWLOuJLehyuOGXLLdmrwck5lmnnUKSmPJjJkp25fEb3Hv4nqeQQzPvHXQB+acu7Vxb5dt/ZeT6/t7fqQs6ji0ckamFS3Zz2cQhTHkksjDl5A1KhIhweOANFgbYh0gZxUwcTwwijhj77nBraZKm/C/H4H7Ddm8cYniZZqBCZQsXA8KUtY7yIMjUr+mSt5qLcmz2J1IcN2dyvI6EcvZ48RRZindEytnjxVNkKd4RafuL2PrVb0cSc/Z48RRZindEytnjxVNkKd4RKWePF0+RpXhHpJw9XjxFluIdkXL2ePEUWYp3RMrZ48VTZCneESlnjxdPkaV4R6ScPV48RZbiHZFy9njxFFmKd0TK2ePFU2Qp3hEpZ48XT5GleEeknD1ePEWW4h2RcvZ48RRZindEytnjxVNkKd4RKWePF0+RpXhHpJw9XjxFluIdkXL2ePEUWYp3RMrZ48VTZCneESlnjxdPkaV4R6ScPV48RZbiHZFy9njxFFmKd0TK2ePFU2Qp3hEpZ48XT5GleEeknD1ePEWW4h2RcvZ48RRZindEytnjxVNkKd4RKWePF0+RpXhHpJw9XjxFluIdkXL2ePEUWYp3RMrZ48VTZCneESlnjxdPkaV4R6ScPV48RZbiHZFy9njxFFmKd0TK2ePFU2Qp3hEpZ48XT5GleEeknD1ePEWW4h2RcvZ48RRZindEytnjxVNkKd4RKWePF0+RpXhHpJw9XjxFluIdkXL2ePEUWYp3RMrZ48VTZCneESlnjxdPkaV4R6ScPV48RZbiHZFy9njxFFmKd0TK2ePFU2Qp3hEpZ48XT5GleEeknD1ePEWW4h2RcvZ48RRZindEytnjxVNkKd4RKWePF0+RpXhHpJw9XjxFluIdkXL2ePEUWYp3RMrZ48VTZCneESlnjxdPkaV4R6ScPV48RZbiHZFy9njxFFmKd0TK2ePFU2Qp3hEpZ48XT5GleEeknD1ePEWW4h2RcvZ48RRZindEytnjxVNkKd4RKWf8G+xHAAAQAElEQVSPF0+RpXhHpJw9XjxFluIdkXL2ePEUWYp3RMrZ48VTZCneESlnjxdPkaV4R6ScPV48RZbiHZFy9njxFFmKd0TK2ePFU2Qp3hEpZ48XT5GleEeknD1ePEWW4h2RcvZ48RRZindEytnjxVNkKd4RKWePF0+RpXhHpJw9XjxFluIdkXL2ePEUWYp3RMrZ48VTZCneESnnUTzF9XIbpOfDrZw1b/Ist+v+mzKZP89ZdIKELG+NhIw3hH48OWqc4R0gzMHT0fDRfC5w50nQQWtO99+cMZYV7+i/SeS/AbRBNmGyPwobDI39CUKJc9BPJ3uNLXJHbw7Fz7gR6ssajITStZ/OEkjGBi9xVPBMmVlYlcU7lv4ubvfx2T+xcWV2YD60wDEnFNrfsZJ/hBTnR8T+fi98lzsnyHzgxDwpNbiEd2j0x6vj3uuORNmEdebhIbLC/Tkkyb2Whfz0O2aQpceLI43JnunsoWPNTP0kuQ+E6Ztp/IZFvzlyazb8EVLMzCsm/mA/SnPu7ePYYjhMd+lXLFvrDX36M7Rmqzz73bpW3Ggjn2lvGISZ/csAhJluLhDmz/XVZn7fs3Fe2PyYU5T6QKfbCI372MHqVbVGZn6X0kdb+PxFm0P/FfPd7zZvbciHswJhjma84JVX6HTvU7xj6iyb+Irj5kwdryOhnD1ePEWW4h2RcvZ48RRZindEytnjxVNkKd4RafOL2Ij5Br2JEVcdvZRaHyKuvsij9SHi6ovbcr0v596DiHN5/7V+1n0jrue7vg904OR7EHG9L3RL9f0pjLj6Io/Wh4irL25LvSeFEVdfrr7QgZPvQcT1vtAt1fenMOLqizxaHyKuvrgt9Z4URlx9ufpCB06+BxH/g++Ln2laxIfPRws389k+1rCIkP/Qzye+MjHWOb3O3+fU2dN4xP8gkmJ5a97f2g4SEpLhLXNNnecN1ucunB0dB2R0TSIOc4kJwlRqmSyZe7lj6A8JQTAiV0WAaZr+RGlwCZT+hN4bM5+tqYOk8wxJk/WBmZ6cmEP2T2BUHhvEzD+DQV3s5gtFOYauDXfM5ugag6yQWPetv597ueIZVIIY+ExlTIwkYM4id7x7ypI1F+MMzyvMxAgcT4xyme4iQafYcMmLYZAIfGEH+GeJy1mCYs6HD6Ic9u1MjAgzkawcr7hGfiQGJTageNYTW3Bqkyc4lxQN4oSX5vT9pFJCMRPWaN9maRcJMuXiNfpqay5G8hfoHBtpyyw+MHwUVij5rDPvdUjqdljnRDHWaN/msPGMkbs+1CXJV3Hffx3rOeaZM2vMX+WX7rrjfJScubD7wKDYdfISUvB/nmUOl29cc/s2x9Mk7XIxQqlZP/wcJJF2aH97HYczl/P/QJjwGBZisDBFxHMP/Yx78aP8im/rpIoPlAZyOFMeE0cdgclH3mv+b67zZ80TzMmv+/PZQEcCXPPx638U4qz8cnz+ahe+zrvqrr7096Pz632hI3xvWK/v0U4frr7Qgasv45+xsw/XP1d+5Z8ry8+bq59XP/kps7wPe//77vrnNB2aP3/W/bn6cvXl+vl5/fzkW3D9/Jw/H6/vw/V9uL4PdODM98E5K/vof09wVNaBnk+/f6uz5lvqv6OS5lqb46/MBZVT/3to+zfx/OMw/94RMsgFfXTWUVj+mjuWxiUKrUMV1BhtbDX+fdDkyEjyHq432uzb7G+MPZIX5lncGWTyIAjMTc4Bd/LoA5VZ4H26kYXGHL1hr/r/JIebz8b17e4bW6cAZp434sHG505wcjYnbY+LMxxXDp+d+7BHBp5g5uX+zmQPA/n2eEo8B+zxjDDH7VXU3OcNXspAa7auWR3xsRY3O7LHPVx1N+tcjwA7MLNX4PKe2SdpcAiTZCKeSezkFumwOGrLHsE9zQvt24ob61y/M3mWe0uSuTc3dV5HaxlnqfNc484/Qz/D1HHzoHEFHwBluxG349jEPGPy8Z4hTJ4bQBesy4Hjsx4b27eNPGJZv49LHjnB2xre/4St8+zbeKBZyVnlTXfCkmI+akaiOY/hmTmdZxZBJrdMlou5nSO0ZrP+cB6nOe4DjWksTIdQgSTeAR+gTSNuf8cILbp9W27RD3fQNhPGOwkhZt+2bETsyF/n+YjiLnHNEXJSPpD1rHEAwlzie/VOq/h+HTvQJH8/Rp45VcSKZ13xF5jvsLfARp334orw3G8PSfGckt204s/QiaXbtxV/hus8+7aHfAJMX3uYCYkGm4P+DI2Enz7k+N4668Y/szEX3QbPnm14xcV3hyQmm1O35S5xfA+3531SRw3n3vdRHpULcVi6ucDvfbjNe5Jxw3y5RPwdXO/v9+W+T+VTxNz+Inb+yjgiaBCJIKt0EiOuOnnQB0P1LeLqy7ofV18i21F96BgRCmeABp3EiFC4ADToJEaEwgWgQScxIhQuAA06iRGhcAFo0EmMCIULQINOYkQoXAAadBIjQuEC0KCTGBEKF4AGncSIULgANOgkRoTCBaBBJzEiFC4ADTqJEaFwAWjQSYwIhQtAg05iRChcABp0EiNC4QLQoJMYEQoXgAadxIhQuAA06CRGhMIFoEEnMSIULgANOokRoXABaNBJjAiFC0CDTmJEKFwAGnQSI0LhAtCgkxgRCheABp3EiFC4ADToJEaEwgWgQScxIhQuAA06iRGhcAFo0EmMCIULQINOYkQoXAAadBIjQuECUMI5iRFx1dEu0QdDYcTVl3U/rr5EtqP60DEiFM4ADTqJEaFwAWjQSYwIhQtAg05iRChcABp0EiNC4QLQoJMYEQoXgAadxIhQuAA06CRGhMIFoEEnMSIULgANOokRoXABaNBJjAiFC0CDTmJEKFwAGnQSI0LhAtCgkxgRCheABp3EiFC4ADToJEaEwgWgQScxIhQuAA06iRGhcAFo0EmMCIULQINOYkQoXAAadBIjQuEC0KCTGBEKF4AGncSIULgANOgkRoTCBaBBJzEiFC4ADTqJEaFwAWjQSYwIhQtAg06ia2xZs14O6iNCQZ7/8M9m/7SR6Bobbu6z4Nw3IkZ8QSX337ixEdauSSMuJcojJGaaTo7cm1yflfdkg4x1JCfjhdY5aVNX2gn8w2Z/qI8Ir4pYof3QiBVKg0sipHdHRIw6UPZeohjUhMhmYVUO+3aeY5AfpMVETXzF3ZM/8nCmsio0hrHMkfILXVe+stLrc3ONreoeMAMsTLlniXNP+2J0JCTdg3dP8lk2MQLzXKN92ybOuUz5nfG2EWR4LuhsyVSMNZKm5TyEiFBkTqwQfxMP+aw/ZESgJcqroFhAMDEcAAh6BUJhr8V1xJXZrIFloRcsME8jlvVgZoGTRwSREIs0Fp0ZVLzIDrF1bhW5Krn9PxrDvr1dJMiUWJjyXlkHYcrjDDon6yiwD2gPg6jPCBKMrvkDYaJoGIQ5fGkXs07a1bxvCmJ4I6C4tQx5ecOyzvm1F34ExAh4f1x1dJ3v2uOv+PM6TiIh5iZrJKw/O/ERinm/iU5ON2TXn4OCFOwsusbm+lnm0pf2R+KeepkX0ibn9+uC/YdtTwrJChCg/bQQw8s0g/WGox8EmdrRHdqL/6xO2u4rveLb86T9fGnEpYGhUScpNMYGIUx/VkP06v8a4ClapIrf4Mq7vszPxPyl8sgXw/UVf4Wk5zmFr/JLr/zCir/Cyi98lV965RdW/BVWfuGr/NIrv7Dir7DyC1/ll175hRV/hZVf+Cq/9MovrPgrrPzCV/mlV35hxV9h5Re+yi+98gsr/gorv/BVfumVX1jxV1j5ha/yS6/8woq/wsovfJVfeuUXVvwVVn7hq/zSK7+w4q+w8gtf5Zde+YUVf4WVX/gqv/TKL6z4K6z8wlf5pVd+YcVfYeUXvsovvfILK/4KK7/wVX7plV9Y8VdY+YWv8kuv/MKKv8LKL3yVX3rlF1b8FVZ+4av80iu/sOKvsPILX+WXXvmFFX+FlV/4Kr/0yi+s+Cus/MJX+aVXfmHFX2HlF77KL73yCyv+Ciu/8FV+6ZVfWPFXWPmFr/JLr/zCir/Cyi98lV965RdW/BVWfuGr/NIrv7Dir7DyC1/ll175hRV/hZKuf3/g3796n6qPhV0/4pVfeJTX45Vf2PUjXvmFR3k9XvmFXT/ilV94lNfjlV/Y9SNe+YVHeT1e+YVdP+KVX3iU1+OVX9j1I175hUd5PV75hV0/4pVfeJTX45Vf2PUjXvmFR3k9XvmFXT/ilV94lNfjlV/Y9SNe+YVHeT1e+YVdP+KVX3iU1+OVX9j1I175hUd5PV75hV0/4pVfeJTX45Vf2HSH9yzT/OdtFo0ZyH8eTM9/n2MxZzl+45+ZNk28iRLMs3zjAyd4c83N+eM83GV//3Hhxtggedb4745gN8xx7PXkDGq1mJbhc33wgnYwnyefgYm6WyL3RRMjgYVJMGcug/tunEnNjVrdUsrlBq+/cXhHSzf5jNsN33VGn7NC6MHkLPbVYtoO9siAN8/LOIAxR9z1eMlZmNwiJ1FmBlaIm2cVdv2R3yPjrFvW88zegjvdnuLsJzU3zKk3L9g+1r6j7kbNsPFIt1l3jPc68VmQPgrtuGiN9m0Z97PZHDBm0ETl7eM4T/OeYjzk+bMjaEDmXfFKXd6vkGuSY2XJM8EcHu/byLn5rBu+NZJx2dN9w5Ibra/R57gAo54COyS5Gpc61h3uKP3INGM6BF8hKZ6Vll2EMDkkZy7FnZvGGb7fYhk8sVSdU+0bh+URuB0JMenLchZ1JDHzaoiJG04w+armlj7CnLeJBVvezqMvpRuPbdTdOGtYXo3qVzjqRF3aTWPsoWOLuRdro8wakIceIjU+a77bzs2yXCjawQwt+VVPriciczzk5AbvO3A+31LvKBXMLAL5FqSbC3xgneN6ahwvg+b+xTdInc8q67nFjTangzd6srW8xfExWeMc329tjp2xdY39MzXOce4wcWdtxs0JREDWJOl64UEdc18S52LJT3mIz+rYY1O35q7DfB5hH2F4jdT4ubIOP/en8iWS+8O67S9i/atbztUucthDfJY/xMld9sF/0K866eqLHt4LeiLsIX69L9f7IunhveBdEfYQv94XmsWkN2Is/bn6out9oQX9vTDHlvcEX4y43hdd7wstqPdhjfjX+6Icmz5cfdGmH3Qo+dWXqy+8A7wO+n/wzxU/5v7njRLuA5ZY3Hj981a6+qKH94KeCHuIX+/Lf/Z98Wfpn4OJ87O1L8YGp0ZYS7x97tZsi06NsAdOnWNYBDo1XsugVAWmNDEiLRrX5CPu1Sb2DAkIhRg8nzEixHw0pyBEonTHGL6ejdgR7zG2lTd5RHI8MTFSJ3GglIjGhOTMJRQTpemCYRfMqQhzzJhG3D0IY6BP1PQlkZamhxEPEWnGJgwK8SYmifMzTi7GWocucfzMBx1brLiRvQyp2WEvQ3L7gRdEAgRYw6A/eHbiCYYTpq6JMbHzihtDIivS7NnMjM+scEpb5gAAEABJREFU5YQYLEwcsZ1yFC+SPapg4Z9URVFFHnFExupMMYIKgBmYZwSeJ7ZwHIcBDYyJuqPGCCAilP+XKEUkA/8ovYUnExTDD3L9WRkJRuCIwTvLKpKUY4mXbsQe4n8yfakTORkxljln+lmPn+cZnTzRGq68h32j+siEHlxx67YKle87jFhFOsrnEWRqGdwjeS5EQaacKg9ILMQBTRaqcfdG5M6HN9ahyZ9NupH7BP6jxY62F1PLazkhieeTR/o4RkDGxXCYu7HK3UUXIRhsuOK8dHMhsIOhkKc8cA2ibqCUoVykQaSBBMecXFLWrYLp5iKpkHcD19QWuUTKdo9tJ8fJhA1pYpgDxSNCTAWxu0Xj2uF7OXuxXruXsxejLjBpnh16uCeBkGY8FlSIwcIU7/CWh0QdS85cCD3i/ByEyBy6HYwpj0QWpqlTtZxHJDAH8zz85EeIyESVS+TxxTqe1idOO/wvX+avhC99NOrf24frfu7A9fm4Czr/X7Zd3+9s2PXeZBuu9+b6PuSLcH0fsg3X9+H6PuSLcH0fsg3X9+H6PuSLcH0fsg3X9+H6PuSL8M9/H/Ia1/v4H3gf/a7smT9Bx99B59qe1tET6ysjkn9J5HPMv0/EHhPZO/c6xPFHEsj5ir7EfCYvmDcGOMzrKXu5P3tucth14eW/jfSCTfJvKb5E98P5HLI8GJcyfWaVsqAdjPPYkYnv/Q65NyeHaY+CAa5Jr4RnaI27k++12DtIaZ44asYt1r4jg/uEwe68Yo5/Zj5/vIh47lVuzsLMi3mxv4eU+FTLZQ6VbzzNSfb7ksdwDybXcpATIEy4dzPHcB0DMk6mbvzSwHukj+juDI63xx2zaer2XVyb/gayt7eZN8b1ASvjzNT20DGb90ik/O3ps9ZFxQs5fbp1xIIuQ2Pa8y1IzplLxlmYj5yKjP8Y+WzYwwcs++Ew7587hPnIqcv4G0iq8pdQ60Ix1vy3fLb19HZu7j+D7i8n86HbG/eYnNid8wkUP408XW7lxfXFD5CwJ9k+9t9hXIZ5vwuE+cgJMpd3MBPqYRJTPdGEnpfFq7qzvPL+O7j9RSw/zH11dcwgS48XR8pZvGOKLD1eHCln8Y4psvR4caScxTumyNLjxZFyFu+YIkuPF0fKWbxjiiw9XhwpZ/GOKbL0eHGknMU7psjS48WRchbvmCJLjxdHylm8Y4osPV4cKWfxjimy9HhxpJzFO6bI0uPFkXIW75giS48XR8pZvGOKLD1eHCln8Y4psvR4caScxTumyNLjxZFyFu+YIkuPFxeaZ/GO1mw9XtyarXhHa7YeL27NVryjNVuPF7dmK97Rmq3Hi1uzFe9ozdbjxa3Zine0Zuvx4tZsxTtas/V4cWu24h2t2Xq8uDVb8Y7WbD1e3JqteEdrth4vbs1WvKM1W48Xt2Yr3tGarceLW7MV72jN1uPFrdmKd7Rm6/Hi1mzFO1qz9Xhxa7biHa3Zery4NVvxjtZsPV7cmq14R2u2Hi9uzVa8ozVbjxe3Zive0Zqtx4tbsxXvaM3W48Wt2Yp3tGbr8eLWbMU7WrP1eHFrtuIdrdl6vLg1W/GO1mw9XtyarXhHa7YeL27NVryjNVuPF7dmK97Rmq3Hi1uzFe9ozdbjxa3Zine0Zuvx4tZsxTtas/V4cWu24h2t2Xq8uDVb8Y7WbD1e3JqteEdrth4vbs1WvKM1W48Xt2Yr3tGarceLW7MV72jN1uPFrdmKd7Rm6/Hi1mzFO1qz9Xhxa7biHa3Zery4NVvxjtZsPV7cmq14R2u2Hi9uzVa8ozVbjxe3Zive0Zqtx4tbsxXvaM3W48Wt2Yp3tGbr8eLWbMU7WrP1eHFrtuIdrdl6vLg1W/GO1mw9XtyarXhHa7YeL27NVryjNVuPF7dmK97Rmq3Hi1uzFe9ozdbjxa3Zine0Zuvx4tZsxTtas/V4cWu24h2t2Xq8uDVb8Y7WbD1e3JqteEdrth4vbs1WvKM1W48Xt2Yr3tGarceLW7MV72jN1uNnuWttR/nWdq39FY9NffDHfBh18WOTtnvE4JwX0vAlQZWcJf1XKMl58iDXoMIkzxfXOn0XETK+RrZbYuUby5xrv6NjtiUeXBNjM1ZFsO6apjZQOSLX95ZZwxlZl0isUPi24qbJnZ3EDlZ+R6ScPR7eZWXFO2rmbOOOhjS1RxTjmR5UxssckXVsck9yExbmnWsMx+x1dEzB/2kxMWJluIvm+CFHjPAiRQQ2UDGQkGxiGAk/8tRCsYdEH+OhCEzYgjJTRChHYRKW4h2RcvZ48RS9zH21h441y3piG/Q+v2e5Nds9IDFPTjfs3tjCRocw5eREya48fo2zEVO+71Pk0NQ/QRdSp3fQue8aZ/g5gHEU9UyZbFByKJdNHMKURyILU07eoORQLps4h0cqXmPqxiAaK273TU46mzBxPDGIONKbPUXnzHT9b2DwHHfLBhB5iSGGl2mGdd0Rr3ghu8h1xTvKgyBTe3nyQGTqb9K3v4j1b/vF6EiIX0sz/RtryK6+E8+8WYOcvzLfQ8dsmY+TSF0ivGbxjht9VVd5Gx1S8UJCPByTWvsVL3TMVnyDs+ZQtzCt1xWf8rn+cF7VFZ6q36k7VU/dqf1Jqv0SqUskXrN4x42+qqu8jQ6peCEhPjwmtfYrXuiYrfgGZ82hbmFarys+5evzcy+x6kvhqf7s1J2qp+7U/iTVfonUJRKvWbzjRl/VVd5Gh1S8kBAvJ5Na+xUvdMxWfIOz5lC3MK3XFZ/y/9z7eT1ffbIDsx+8L4mECnFzFu84xOv97H1JTj+zPyzJd5BQzo1OXfEUWYp3RMqZ8VVd8lTGUrxjqjt1lZc6S/ENUoeUcxMnUhw3Z/FE6hJTGUvxjkOd79eqrvI2OqTihYQoZlJrv+KFjtmKb3DWHOoWpvW64lO+fn66l1j1pfBUf3bqTtVTd2p/kmq/ROoSidcs3nGjr+oqb6NDKl5IiJeTSa39ihc6Ziu+wVlzqFuY1uuKT/l6P91LrPpSeKo/O3Wn6qk7tT9JtV8idYnEaxbvuNFXdZW30SEVLyTEy8mk1n7FCx2zFd/grDnULUzrdcWnfL2f7iVWfSk81Z+dulP11J3an6TaL5G6ROI1i3fc6Ku6ytvokIoXEuLlZFJrv+KFjtmKb3DWHOoWpvW64lP+x97PuscuvvF89RyJrrOZTNzsTwzOmn+B5Y75d4MyVpV3jY+IYHHczBv8XmfPMffTWLbkE+BoyxjZxUnIeEPozqRoJ9pDzqo9fVlO40yewwLJqeEboUPDIURSTpdhRMZccgh6Lmbnxh/Ubv8m4l/kcyoHMKfPvpCbz1kQkn/QC+a0ms7JhWL2Ymema7HivpiNEGLOXIpz5+TOydNSwCvEzVl8jcOvdR/H7l7vuj36kvtaGY6j9o5xKLlyX+M5G2f1XJ/FNk8u4AqyJuCt5j1Y3h2HN9Yn28/dMo/ldvsrk/OjQzuN+RCU8lucG0VsNd4174G24anTj8T5fjqHJKLUUeSJbliseKKTsUXEyfgOEhrT+WWO2C+038yUe40Ljb44+z3LTV6WVNYdhzdW+jp3eMoR3b+88pl8cihh9f7DG2uGcin+gASYtCZP9JFv2vO65UeCb+GDFoQwTfNAO+YvzQkkT9jU8qMLxU0Y4VXOuGWqB/rUDNQxMy8XCNPKMAgzpQxAmOnmArmp3rMk3GdgFqWbC+kDb2R43vUhZWykpLRwYuWTmZ/fljs6jb6s07d+nryUbrXNkS3nn6+bT7eCur1D9o2rz8HUT5FSLkRA5nhS6KKv6nZ1gsysK3R5+9wfdZKZm3hyzst6CPOuEyyOe48TZG44+vYXsfwQJyYdosZInd14UTKQHO8Q0TxTv+ru/XVTsKsvNIGZfTBinsmv9+V6X+YPmnwfeDEekJhnxq/35XpfrvfFX4fxHlzfh9EHOjJfi8E/74s2+3jfGcifP2uO75nx6zxlH2jIbNfgV19GH66+3PswX5DrfeGlYC59uPpCN3T8nlR/NEb27fr5cu/XaMvgV19GH+jJfG0Gv/oy+nD15d6H+YLkz5O/qS/ee20ccz/fBLPuP3Cc17nrFSBnPSu8V+cY5pRHu8kxbxWcN0wZc7xMjPITWZiKCLmGxVMR5k4GQ/BunOe4hIbvMxdOTEfjthLs21YhXLZhT6UJwlUUccOUY/hrLpEm5wmHKftGuU6a/IZzk+N3nZCkiFD+34IzFkYbdanZD3KNmPq4rQL2batQTH9BOxhT3pUz5LHwSXa5tTInrM8yt9aw9kcaSnDqqAtigj1HZyhHvi/+3JOJSuUY9Zo8Jq75jZhtxEKCH9k6z76N3CoSwz6Qmyx40+AW8VXD3H4MGTcwz4G3VfxG+LbiUObI04hDIryQB4jh99N/aO8wVIdocfYvIuR+AqAUYY4dIjmybsT8njsXk8chWsRSv4ktlCM5XsclAS39wKGOVeaZT2xBMdbcucXt20h5Odd59m0uYi8DZ9+9DBAx3iYKvCk/B0k4cFaKmDLZ4s2hGb/poY5I5j/gbdQRd41tmxdTB0P4IbcqP2tJIWHew2b/la3z7NtWNWzo/dlUOeADb8qYOe+Kfy7euXTo836mJobrNtwxDdn7igEylfuLAfGzbvmIs8rFpCTKgzPu3He+OUVjkYx3XRqcCHWTOIR7k+xZmig3ZsMl38thEbdvu3PJ8Q2XNDj7u0aC46/6Yn0xSU67223F7dt6zh5f59m37eX12DrPvq3n7PGZx8X9+Q0jLznIU4Qtpg/ac/8GaozV5yLyPffxJlnMfaTtPgSZBHPmsvDfrJN8hVyW/cWAMHG0vtf2F7FH/0XLJs5l/V/tiLGJv+JXnXb7dfXl6gvvAF+f/T4gbN4bcq/vH01hXn2hCcxNHzq/3pf979XVl6svvAN8Xfb7gLD5XpF7/dylKcyrLzSBuelD57/+vvDv5ezJMfvvK9r1fro7rU9XX673hXfAb8bT7ysJqZN7fY9oBjP7UXj15foe8Q7wOuz3AeF6X2gCc9OHzunh3s8X16yNsm2fD+rWefbX5v38h7rPziOfnZ3VzH9zxsY/Tg9z0ChmjlrOc8WN8zKW3DmOrtF+N3KcTyGQj467YB7APRa0n5ZZ6e0u/KHnsh+pd3/nvNLZaMnjwPQrlpzahc/neODkUMjKM7C6J2n2y1xrfyJ74OV6X7gUZ975yrNkukEI5yr/ho//tk7xPZzFSPaU55i4zhH7TzDPGTpPgfPX3GEw7+cdzIz7fKhDd8bd2HDuN2JenXevqPOsnLV79dhr1PmscRhRZvoO1jMm0hdrFjs6F8vwBu/nEXalYYOusVm4+RzIjXeFF4dpwh2BoXt9xp3oM52zRnz2Zs09H5FecuYSd6638nH4BgoTtkgSdSk8zXMGuYZ8enrpd3ThaFn/Cqmr87L27MK+ee463zHzQvfMHBzAo1pzV0bAzF4iCzOTH5EIz8Pq9OXk19dbX30AABAASURBVNwZB+exi1UfuEb7tzyLOgiTezsLgzCpxOcmjz41qI/xez5lYzrJnpHz7ocQzNgZJDFrd3IJ1SQrL3BHPOpYW5wKgsyDOMpHdX7PRm/8nPZoE9P7cRR7QpiN+91E8+eBSGnXi897k3vP4xTkwUtfEIdzcx04UqmhYPjr+Cv/H6jjWTf3hDC5/bwrhEnPVg9plbqMJJJxCsfnlzsv+d5lXb/H13Wln8Gf1W1/Ecuv3rmmbiv0FQR/hd+ue3WfI/3b9/z0vKP7v4p/et636149x5H+7Xt+et7R/V/FPz3v23WvnuNI//Y9Pz3v6P6v4p+e9+26V89xpH/7np+ed3T/V/FPz/t23avnONK/fc9Pzzu6/6v4p+d9u+7Vcxzp377np+cd3f9V/NPzvl336jmO9G/f89Pzju7/Kv7ped+ue/UcR/q37/npeUf3fxV/PI+K69//9O2+0HWd+fdueaw+n2/f89PzfO3r+fgtkRtxfX7ugp69D5++Z5/WyWP1uZg+u1/pn573q3V5mZ3l4Hn8Fp61vqu3PKxFTA3MugWVrTR9amJ4A0Cge2Q0fcfyDAo2yH7JGy77E7cfLJnX6xuHilTlCOGGIjBpIn7yifZDQsSkRAlwUJ+NKmVvCbKDN+Ljz3dDN1JGnhiQzMclx6tWeJP/SJuaiQCTGlaRN7zAGyzkMVZldNQ7EvCQR+AJGyhGrAwXTYuJsdVjaoUktBnwM0Za9uNGD25V4CDckAfZsbYg/YCP3tyfb5FxkLPUCE2/ozVbxn0eJMKLFFGoMaA+TxMtW3jEUASGGBGszBWG+D84qyJy3UFq5GfEcG/kAdJPUaExHtHPdkNPy3OcM634BsdON2Bt0FNzXXPj3NyaSp8I6IE7iC06vucuJ8iUWJiqcZuOseKv0CXOL1zn2/c999Bnu6YscyBvYxVQu+zpWOO+4414WebCX2Hms1ehn8c1Ln2GlOT3tvBV/nmdzJwsXCAwT7H4joUVf4XigTZ1IQmL8IILDC6t0X7WoRud7pgxTTL9NVMbHHtq71Z2qsZ7v1cX7Ls1ETm0EMPLNOBG/mJwwRcr3lHjZ7v7n7Vdf8Irv1A+byd/84vY/C2+GPkb5IE3YPkV9SrucMX/ljofcHBenfsufvuen5737nNV/qfnfbuu7vsufvuen5737nNV/qfnfbuu7vsufvuen5737nNV/qfnfbuu7vsufvuen5737nNV/qfnfbuu7vsufvuen5737nNV/qfnfbuu7vsufvuen5737nNV/qfnfbuu7vsufvuen5737nNV/qfnfbuu7vsufvuen5737nNV/qfnfbuu7vsufvuen5737nNV/qfnfbuu7vsUd/79/9v3/PS8d5+r8j8979t1dd938dv3/PS8d5+r8j8979fr/N3Zs6M/TyM3/5xvon0bVMYjs/4XS+m4m3z3xdpfnGssbv8vFsIO3Y0NMjYx93aeOeYJNbxtWcfC9J+q5pm+rM8rtJac3Qt9h9SJHaFzXbvWXefP1fGBtzyTdSBFowdESBo5knvlP6v1cW8b+8jF7K28jAPY5AkZF8NxZw0kYJJwd9CIcENWz8GtD2+s5laNIzIqvK65dffF2OODW6mdzqBPcN5A7+191rYXW+v2K8c75YeDM3plB/N04hrxx6k4y7xHevrbfBb4vciPDM6s6y3od8jHWztCv1PWvVfhX2w6OHfmYVlzzzV6b3NSvTUfTrLEDFD3Ed43zHI2TJy74+ctCTsyfdfYfUDSqOgzU3uw8cccn7dNqpyOlVXxXY7IXC5o31a5Rr97xrKum9u6XrFC6/b9kSQS8N7lF+7FSnuFbCn/ePFHIA8XrNBnm6ZuDcsYuI4tvpPRmEuPUiOedWDOTMADmUuuc9bcta84uyz1e/m7+gz6vCyuQ0B/j7xPj88SJN4p8nAyZYmvYwe+w0tdEraYmPHcjCV/sYeGa/lT23s39mJ9/72cvdhv1a334ZEPJlnM0RWnzM9haRxiThbLjqfLwsy6iQlNZ7dMySUTWJhrvve+HNVtfhEr/4rdl7rQXdDVj/kN/3/0Psjjel53Qdf7f73/8ri+D+6Cru/D9X2Qx/V9cBd0fR+u74M8ru+Du6Dr+3B9H+RxfR/cBV3fh+v7II//0PfB1/1H3lv3aM98IcffQefantVZW9l8U2Usyy1YzvOY9QPF/uH6iRuOQNihu2WuhKTUpDtKclwfDu/nDZ4ie6fekYOZynoxIEy94hFBCmZMo+QZSoogXwL1/ohZwh4S5AHFcBxIfY34SHI8TYwMnEfOGxUxd/gUNes7Pt/PakhZ+zHyDPLwBs/QWp5kpyfrUOmZh3wKETiemBimgB7QQWymaUESIwKOvUTNPNC5sUURk8dvoTjA+yXab5bnEFvQyeagY7hyrX19MnKDVWHxQnl3eVSk0DGLu7yCIFPOkweEaW+xn/GYW0fuFzC3ImB/q3lzzuA4r0p07F0TwzVA7nGEzplmWOd27i3+Hp2TmPLmK4zGFz2kIeEw7b9tYqxrobnHAeZnTz4z0/7zyAMw788CYb7mJAVZ2Y8dJEQHQ/8m3P4idvwKl1/q5q92L7z6oRxXH7IN+Z+M2bv64S5cPx9+7z24+ukOXP10F67v1fUeXO+BO3C9B+7C9fPgeg+u98AduN4Dd+H6eXC9B9d74A78L70HfpY9++Q5XWPzfkdobW3k+U/9fmb59z3kNfdh/+c4fpSRln+08hK5I5t7pXDAwid9Bi/357KbHDZLbuSgxXeeY6eQblCYf/vwGHl+5/FYmTOQI5gcwnpqVmoiC3uxExOf+3MI2+AfxpGdl1b+G5j7chz1nJLrZ+g9fO7AsYd9ekTYq2MjMlbzig/f8c+Mi1PILszsWSIHe9pfEMIkOWcuydNz1tgKb4bf5/SUyTXYwRPChLMps3wjNOOkJS4cMXvzDjq3WV6+Nv0NvG/IbnnrLXJ+dnIPHbN5j0RK354+c11UvJDTp1tHLOgyNKY934LknLlknIX5yKnI+I/RnyqbcPrYrzhHEmDme7CLlG3ixU9i/hLLG5DP8RyIY/532jzC5/mYfxa5AS9DdnxBt2HGiY37mRMvfhrHw/qfG7kP25zGUcrKuayz1OX/LePizPudIczXnCTm4bufG9CXY8xqmvc93PwiNoLfEvuCHR2z9fjks0qa/AE1R9MjlsqRULzjUPWwb+VpjuIdF3med6Af7T+rdKSrRts3YqkcGcU7DlXv7r/ka4yIeV7HIWvJb/qsOtRVo9cVP9CX835Jj5g37fhi/1ml5T4n6yOWSuUo3jFFlh4vjpSzeMcUxfXmeQc6CcrR9FmlI101el3xA33Z75f0iHnTji/2n1Va7nOyPmKpVI7iHVNk6fHiSDmLd0xRXG+ed6CToBxNn1U60lWj1xU/0Jf9fkmPmDft+GL/WaXlPifrI5ZK5SjeMUWWHi+OlLN4xxTF9eZ5BzoJytH0WaUjXTV6XfEDfdnvl/SIedMFJ3+x/5LV64of1EcslSOjeMehanneD/WIeV5HzdHjk88qvXt+xFKpHMU7psjS48WRchbvmKK43jzvQCdBOZo+q3Skq0avK36gL/v9kh4xb9rxxf6zSst9TtZHLJXKUbxjiiw9XhwpZ/GOKYrrzfMOdBKUo+mzSke6avS64gf6st8v6RHzph1f7D+rtNznZH3EUqkcxTumyNLjxZFyFu+YorjePO9AJ0E5mj6rdKSrRq8rfqAv+/2SHjFv2vHF/rNKy31O1kcslcpRvGOKLD1eHCln8Y4piuvN8w50EpSj6bNKR7pq9LriB/qy3y/pEfOmHV/sP6u03OdkfcRSqRzFO6bI0uPFkXIW75iiuN4870AnQTmaPqt0pKtGryt+oC/7/ZIeMW/a8cX+s0rLfU7WRyyVylG8Y4osPV4cKWfxjimK683zDnQSlKPps0pHumr0uuIH+rLfL+kR86YdX+wfsVPnmK1qjcUnRsw6a7bihY5trPInVt5ER5+Z/7Dwmf6ohYLzlzrOMY+IjAN3DCn5Cv+s/NSkzJEHmkGFSZ4v6z1ctuEEjs5D4pjQJp+jit+fTwpJFR8YcEwYAVZFsGJ/MLyFQ6fvPVBCjFzAdyd13jDL8BWKCBjWUcRshsR0Ru6y4lgzPGAGWUZdoAfsz0T7w4KIsI6O2SpuXzmC9ciQ2EuL3c+LJRbSS/+PtM3JIham3KtEjWHfHsiUcpE6rsP2bWIYy6BZ9pyH8gosTPzirhb8bmJkzkQg9fGeCZ9aaYWTy4hRzKqIXDXq8CcHBPMGyuFAOnMp3nHK6vHiisyIidrFkDK+wqwPRYQkLFGnBxUvc2vLB5yVtccZ9B6Zx8LMHc6gc2wuOI0k5nsNMlVnL8hmm3jxd5ANvJ9AypR+Ol6wGdceOjYt66afuUe+t5xaAguTqLLMS3IWZgYTJUu5JGdh3rl0Svc973V4BCIrvUZuEuYVD4dCULGanMcg3UZFTvxPMc+nnuktDi3fF+lQP6r/dt3RPV7Fz98z6MHd/mzYPW7vWbde6evaP1oPflsf5qAhwOQmNrghf9Vspzh+5k2+1E2OPGbxFWbdUPVQV3lTfzj3Az3Pm3XLeSf2362b+1T53v2ybiYs51Vd4dT36ktKrPyOKbIQz/NA2L2fJrYZfzgHbbeu8tFzFl9h1qWo+3krXevR48Urp3jHlZ7nTX3p50pPd+rLcxLcras89JzFV5h1Kep6vlVf5FHcvq14R2s24tlP0PT6/Pxf3LgT4ke95n+Bo8f3THPMvi3vNTz7OeWln8QzVJiEpXhHpJw9XjxFFnieB8Lu9zSxzfj6fg7bdusq3wm24ivMOmvY9XzzfVn1h7bcZ48Xrwx49hN0aOmniW3Gr8/vtvk+ujVpO/3Jfqao+/eh52mOHi8+5Ye+7+h53oz/Zz+/ef/leVfPfz0fzdjpz25fKo+SnMVXmHUp6no/V32RR3H7tuIdrdmIZz9B0+v7d3Mb0nb7MvuUCV6KrzDrrGFLP1c64fvs8eKVUbzjSs/zpr6ct9LTnfr659NuXeVlEUvxFWYdkudy3kp3fLEeL14JxTuu9Dxv6st5Kz3dqV/Pd39/d/tCn7KfKer6+Uk/5NHRMVuPF7dmg2c/QdPr/ZzvH/146Aux9ffT/Vq4NQfArLOPLf0kDt2Z87z6qyCVV0iFM8qgmVncuI7V2Y7vGf9Cu9S7zvd3njE5i7mP3zV0b1A5puaJHy61l9F7Getsc1vxfD4SmA77cRJT9/kIzIyZ2jEPLw6ATB7Xf28Ko5B1cPsWKcLNmEtwiHAUGjNDHy/eOIu9EwYP7w5yAj/PxL/nEJcHyHTcKUJJX2NkL4aAcsMcv3lZWXE/pcPFx055tsPsM5TKG7rXEbeXiWS+g/fq8lxt/5Wt8+yP58Vzr6oY2i+0fNZorrHhLtOlJh+jN6S4/mac3w/fwdeyZD/3J2eDJtgMS/w2xnskd7HoMWjuTyGFPZgYAAAQAElEQVQtOd6CJHEA1CsFg0PswF093FydaKejY7YeL37fUPlMk/t9uXOf1czUuaBz7foY19jsv7J1nn3bXg1HZPhHuCq2uz7L3AccoTWbddfZiu+hY2kUMKs1fGY5k1f8p5jneGGjvBdo6u/GmuehFqw3c27qxO3bnJoxO8QNCzepmH1sr2aTAmGOBpDvvZLbt0GYT3Wnuc64nGfiIMV8e2Z9EqID6/207ro1Jyl3MFo3LmaFLcxdZ1xbfoWmnqnlGwlsdD4Mh58ZJcv29m3P8ktb59m3lfYM13n2bc/yf6qt97dvO7PnOs++zXXGZ0bLF9m+bQmsnO0vYsM0FCCrBLIwR/wV/3bdq/sc6d++56fnHd3/VfzT875d9+o5jvRv3/PT847u/yr+6Xnfrnv1HEf6t+/56XlH938V//S8b9e9eo4j/dv3/PS8o/u/in963rfrXj3Hkf7te3563tH9X8U/Pe/bda+e40j/9j0/Pe/o/q/in5737bpXz3Gkf/uen553dP9X8U/P+7vrXt37rP7te3563tnn6Xmfnvftun7vs/zb9/z0vLPP0/M+Pe/bdf3eZ/m37/npeWefp+d9et636/q9z/Jv3/PT884+T8/79LxNnf/sbW2Kwz+HC/JC8ag7tjbySGLu/HmeNSzILyNxxSoa+kPUJvAeffTcl4zWvqDrAnT8rsNixzRirul/O89nf2IRY8+IoDwUcTcIM+SzbNLUJsq5usfUeETId614YeTzoqzRPvnWfNYfc3lv8hLxJwp8y9g389lT3EgNAx4ZD+kQY2i6Y5AbKy64DnikNp8F357zY+afQ2eFRE1gj+hdQ2L/SH3wgJfn+Flzja3y5T3plSJwMWH2GwbcJs4lUWsMNGE/Qs6MeQ9jRMjvjMSu+LuIlvEV+h3L52OvEF6i98BfOH7GjWjEfZZrI+DWQHlf/F9FzvJ+AdoEbizP+yMtGJJzIhIjgluVHsTOWVBlE7g19srYH9aQcn0D8z7kN4wIbr2Kn9w3yPNNBJY5Zr+jY/Ip8yzXBXURudr7XfO+mM+NGGcINE+0/8IiqMOWfAXl2BGSGxGKwBSZGxMhTLNIZGEGaiSyMOMjHnGvsye46LUxJu7xCKt/5Dz5HY5QVD6+sJhx4dsiyJlW3FgWESofB/c1j4jMiwD1aH+I2R6V5xHX2J5nPaqusT0qvxup3XyWrfghtv7kz0F6s+Q3PWJRRtbkPssWsa87+kfrkb8+J3AhTWBefaAJzKsPNIF59YEmMK8+0ATm1QeawLz6QBOYVx9oAvPqA01gXn2gCcyrDzSBefWBJjCvPtAE5tUHmsD83+6D8m+x8JgXzv+G/Pq8/TZc78X1Hhy/B+7N2pxp/g46d23P6q3ZyPe39GOjkDn+Vg37pf8MY3wNSMkfj0/Rd2NDJkUQzyR2ztvTM9jvUOcI/42l1O079zRSSSErz8lq/8F4rIxNzL05BHxrVkkiC3uyIxPfn8wh9ynkMEk2mZYB/HfQuTxnVg30nhU1vubOuBtb+faLWfE+3t34yB353HweH9bcgBOYd57q0Oxa880KHTMHHbLhzsi2zJrtSF/iJPlvtXqTR3QW+5JjLz9inAfkVwSuzZ4hOn3LUTLe0LGVsfWJw7w7mdSxvs73g41EVtc2y32InUK2+PHkrNyj8MkjZB76GiljZvApUpP6ryOfIXt6ev80Fub9NYYws/O/gbxe+bw+Mze18xsb7+2x3nv6TvO5/zxyg5xe/DkY3ZqJfofTzYXP413kgV1S++Dnc7+LbOM5y7zFZTQk+8HCvPcDwvxb+PYXsfzGljtIFyrHf7oPPMF1f5rAvPpAE5hXH2gC8+oDTWBefaAJzKsPNIF59YEmMK8+0ATm1QeawLz6QBOYVx9oAvPqA01gXn2gCcyrDzSBefWBJjD/FX247nH9ORa/5eQ1OJwH76mrPjYKmdo1zsv4A2rkIyLp0KShSYnyoMbwjuX+FGyQfZI/Q9colHn2Q2LqHA/yMGkiPoWsg9uPqRVKU9MPBpvJxhacIfuHKAa5TGWe5sgA/vvoimCvoFoTY+J57kzlCNYyXHbSYvaGFhm7c3sfmnsVkh5QY1iz19ExjWCAkVx4yrHm9m0WniJihBcpoqNyOGznGUaEgqSIeIJoqT9HtpHIk8dPUeFdsDNITp73Ctnu12Yoj2S/ByTmGV6wU0gSU2Jh3lFySB4Zx/kNDHb1vcP7sTC1cMd+y9jY+wpkS51C575rYrQaU5/3zyM3yMnChQIbM/QryDabfYr/AP2ZLSZ5+8ukr/Rg+4tY/3ZdjAtpAvPqA01gXn2gCcyrDzSB+awPyLp0d0FXH/zfD9GK632gCcyrDzSBefWBJjCvPtAE5tUHmsC8+kATmFcfaALz6gNNYF59oAnMqw80gXn1gSYwrz7QBObVB5rAPOoD0u58kj//ze3+tz/mBo6XOVS+MTmLfRvutp7zHB9/Aw+1uF0bIqH81+bEiu0hsZ9MjuLfz3Mu5/myPndBDki+RvzUf4Dj+W+ci7FZcg5ijhiXyxhnFOL+fPoAzuMQ9vIhQPJnODWDcz9ETqPSzwuwz3t8fE6j0usR39/fZ/3E8kRvYOcIrT1YTz669xtxf4Zsa/Bxp9HJGKWs47x6t/aRXrI5K69LrqDr8NmENfnYjIAd8g2L8C7nvcj6U8iZuf8aXW2+Rvu/ZezdtqpIx0qr+C5HZLqpQ4Ywhz/X3+X+1MZx3jeNhZkd/22cjzAONPEBR2jtlR3VruP2y9iPuTn/Fc/STMIDmZt6oht+Sq+iSl5hfiIrnpsnpwi864OzZkp9YKRseMV30cUuKDvijtv8S92JVXLh+Xa/06vtL2L96/Bs/PwELu5uSFcflOPqQ7bheh+unw/5Ilzfh2zDv+H7kBe5Po9sw/V5XD+f8kW4vg/Zhuv7cH0f8kW4vg/Zhuv7cH0f8kW4vg/Zhuv7cH0f8kX4N30ffJc980Udfweda3tWZ21l842QsSy3YDnPY9YPFPuH6yduOAJhh+6WuRKSUpPuKCnj+mx4P29gLCu+IFtbA7RBDmZKLMw3MRRxZGyV2kRp5Eqg3h8xSxJZ2FtaoxjmQMaPkBxLznkH8zwXxKz8FDXrjzHkETNvi2aB/BObG+sQ5eETnqEOy19VLrp7CjGIcRrJ9aTUoIgYBovAF/YS5SyRhjkfDokI5fgt1Nxvg8Ry/2foW1gHnYsr72Ffn4zcYFVYvFDeXR4VKXTMtuEQptZFT7m0pGqOzJ++4TmPVj+416A4jYWZeX8L1qacl4cUVvwdrNqzyN5Mrc99xeWRSTggU+t6eWQQB2TqnE4mM5NXGC4OMViYKm4fi8ZN15avdkjr2KEvxjoXusktvoM+ZzH09TaXr00bP+nH9hex+V+YiF/5+ne5F378X/ZcfeTlYV59oAnMqw80gXn1gSYwrz7QBObVB5rAvPpAE5j/vT5waeZ1b5rAvPpAE5hXH2gC8+oDTWBefaAJzKsPNIF59YEmMK8+0ATm1QeawLz6QBOY7sORIb/951KusXnPI7S2NvL8p4A/s/z7PPKa+7D/cxx/9EhaPuJL9B29IcghXtlgwJn15f7svclh0+RGDhw+T+c8x06ja84Yj8MhTPrB5v4TXs7lqHOTkkxc0A7mDb3PS3S18402fINrz2Du70SeFfDqHd5H+pD1WySUNxl7WvPOdxzeWO855u+bzxqHsROTD2RuAmGm5sX+HuYGswQ/0ybat0FdudhT7t5SlH+bdaIL79zVnGcN1+nA5trJWbKG4reQDTN/ItuMw+wQM+Rhdt7l3MVlbDgguR8Es5/74T9Da7Ylf271FnDGJr94oY4fcdZVZiILMx/rFLJH5n2M4/tAubsAFC/kKhzAzOd4illN/gdIifI3VT5ADOM3jKNychYzL//vQW7C+5mfxB4S84c2dK5e/NeQzuQVvHj/4idwpLBSx8oOvuplP+jF9hex/pU3m6mjY7YeL27NVryjNVuPF7dmK97Rmq3Hi1uzFe9ozdbjxa3Zine0Zuvx4tZsxTtas/V4cWu24h2t2Xq8uDVb8Y7WbD1e3JqteEdrth4vbs1WvKM1W48Xt2Yr3tGarceLW7MV72jN1uPFrdmKd7Rm6/Hi1mzFO1qz9Xhxa7biHa3Zery4NVvxjtZsPV7cmq14R2u2Hi9uzVa8ozVbjxe3Zive0Zqtx4tbsxXvaM3W48Wt2Yp3tGbr8eLWbMU7WrP1eHFrtuIdrdl6vLg1W/GO1mw9XtyarXhHa7YeL27NVryjNVuPF7dmK97Rmq3Hi1uzFe9ozdbjxa3Zine0Zuvx4tZsxTtas/V4cWu24h2t2Xq8uDVb8Y7WbD1e3JqteEdrth4vbs1WvKM1W48Xt2Yr3tGarceLW7MV72jN1uPFrdmKd7Rm6/Hi1mzFO1qz9Xhxa7biHa3Zery4NVvxjtZsPV7cmq14R2u2Hi9uzVa8ozVbjxe3Zive0Zqtx4tbsxXvaM3W48Wt2Yp3tGbr8eLWbMU7WrP1eHFrtuIdrdmWeP6JnJb/na45Ln00ovdhRLX069KVo/qQhKV4R6ScPV48RZbiHZFy9njxFFmKd0TK2ePFU2Qp3hEpZ48XT5GleEeknD1ePEWW4h2RcvZ48RRZindEytnjxVNkKd4RKWePF0+RpXhHpJw9XjxFluIdkXL2ePEUWYp3RMrZ48VTZCneESlnjxdPkaV4R6ScPV48RZbiHZFy9njxFFmKd0TK2ePFU2Qp3hEpZ48XT5GleEeknD1ePEWW4h2RcvZ48RRZindEytnjxVNkKd4RKWePF0+RpXhHpJw9XjxFluIdkXL2ePEUWYrvIv/M341TV/OVXnkLsmf6Ezf1oUD7eyzG3pwX6zMgTBE+Z66lgCnlIi2o1yPPIW0X2S/ja9zkhlIX6LgtBMM6Si0ecIwNQlJEKP9vjfZjaoXygBg+slnL3uJEFcpxrPiCYhBnVeXIYx0zL+vxO7cX7BGkxgOKiM3KHjr2aGLEExO7Dj3wzH5oIcm92UWNYc1eR8cU/J8WEyNWhrtojj/l8x4RISYWkieEKZsYRsJPeGj8nxRhbwflOJb6c5QHeQYVJmEp3hEp50M8MiydQec0y/2IbVC/OnJrdnxAYp6cbjj1BE7KfBamFi7ZlUfGcX4N2Ygp3/8pzjMz51PfxdTqE3TNu1ZnUefn87m4ekDJoVy+p3MSl4o82WtwfsBihbhExnS8+AfIWZt92C55xRcujbh0FnML6hMll10mvdWD7S9ib38pf8fdsX7X3ePFL32/b1d/Rl+u92P0od6Hjld/rv74HejvRXFrtuIdrdl6vLg1W/GO1mw9XtyarXhHa7YeL27NVryjNVuPF7dmK97Rmq3Hi1uzFe9ozdbjxa3Zine0Zuvx4tZsxTtas/V4cWu24h2t2Xq8uDVb8Y7WbD1e3JqteEdrth4vbs1WvKM1W48Xt2Yr3tGarceLW7MVnQT1DAAAEABJREFU72jN1uPFrdmKd7Rm6/Hi1mzFO1qz9Xhxa7biHa3Zery4NVvxjtZsPV7cmq14R2u2Hi9uzVa8ozVbjxe3Zive0Zqtx4tbsxXvaM3W48Wt2Yp3tGbr8eLWbMU7WrP1eHFrtuIdrdl6vLg1W/GO1mw9XtyarXhHa7YeL27NVryjNVuPF7dmK97Rmq3Hi1uzFe9ozdbjxa3Zine0Zuvx4tZsxTtas/V4cWu24h2t2Xq8uDVb8Y7WbD1e3JqteEdrth4vbs1WvKM1W48Xt2Yr3tGarceLW7MV72jN1uPFrdmKd7Rm6/Hi1mzFO1qz9Xhxa7biHa3Zery4NVvxjtZsPV7cmq14R2u2Hi9uzVa8ozVbjxe3Zive0Zqtx4tbsxXvaM3W48Wt2Yp3tGbr8eLWbMU7WrP1eHFrtuIdrdl6vLg1W/GO1mw9XtyarXhHa7YeL27NVryjNVuPF7dmK97Rmq3Hi1uzFe9ozdbjxa3Zine0Zuvx4tZsxTtas/X4hvNncxt+44/qiLmu7JVeeQtW/cRN/Yj5b+QcGRdgpyOV+x2qf6UizltXL/vdiO6ZqxzfQdd+Ypyk/Jt97InDSsRnYMnB1EHvn76zzDGyzdIy396ML9wxrPhAelDPn2ju3SZmDG70fkbv8RvGXhKfb6F9G+eMuD876xPzTHjiUWwvXjV35In4sx6eMfcqdHTU2/Mdtmhm/V2s/QtH/U9W+d7uk638PXTMVnn23ePEcQPvZe9jZO+bP8PE2R/83O8Vru8RvgXGXqy8nqNf3js5977ZUkdb8MYu5nf02ULfIFkbflbnzKw7hX7HmmUPiG1w9Gns+3u+O+A9f4TcM+s70r+M/yL6rrZl33nmrXCeZf03TbxrPjeNs06jc18Zd5ZznmHT/Gx5hxlPvtojuTUb8eRg1oDJrdmKg5/r2/f15nc/9xvx85x3m7olH9+9uc172rf58zaWPeXUbvQ9Tmz5jPmsfd5lrzuw/UUsv9Lm49NthfxTU4LL4wn+nXV751/n8YHsfB5XX66++PtLF7T3vZHH6r253hcasuoHTO7b1RfJfZDHqj9XX2jIqh8wuU9XXyT3QR6r/lx9oSGrfsDkPl19kdwHeaz6c/WFhqz6AZP7dPVFch/kserP1RcasuoHTO7T1RfJfZDHqj9XX2jIqh8wuU//5r74fvLg3tc9aQR9YNXVl1COnX5U/H/mffEzrs0PCH/r+Vwz7WUde/v9cofXNssTvMda676TKmbf+xU6bm6MCIUFIw6gMsEXIyfje0hsPX23ta21tZ/7cYZxOQdu/wY6Xua69HGMziFF6RNzPiARZC5ofc2HHooISZgxDQYyFREKSRGBTZSmn3/MrzPPp/UI14Vu7HnTQIGCDxSDJKbEwiwc+a63pSA5Rx7H/IZ8I+9m5JyRGUQIsIZhBx2+ES/c5mkqjyjGDfO8kbWtCyLaNbUR8CNbNiDnRtJthanBx0RkagkmkSZ3nRjGraKZ8YhiOB/gc5QiqPTExDAFiHvVgkLPuomAPNYYEU5ThBEDpWBiEwOMyFWA0gunhJKPRT7rhl8oD7ghE+3s8MovdJoUGmON9u92I2ect36vXUUOU+ieAzMgjxvL2qCn5qjhLLJvbFw7vkLSszeJJDPtsgMAYcqkoxg3zNOYOuQVknI/D1L5uMzwUQND+CF/JKHH4dgZ65WHNSW4AN/PdFuh8M9Y1pCbOPcyZK0dNMOGE8t80Jp9o3MylAsRkCnH5ZGEn39g3RdXa/2IV74Yz89jB6a86UTn3+DGAD1LX/j84Io71ybiAyUFEzOWIROUihudX7bRJR3xzBeD/W+AwATQNYsRJJSyEbqZjp2xTRHkTI1zSN1Mx87YpghypsY5pG6mY3u2+UVs/rbbZf7t+cRs6oo7nL89tzPjV112iW/oFq++bPtR781/pC9c9/H+GZnvPQn+FlyfO/24+uLXILtgZ3kvMkJ/MnCA1/chu7Tpm/t19eXqi98D/5zNThx8f6w773pfskvX94j3JDsB+r2o96Pj9b5kl673hfckOwFe7wsdWPXh6ou/HtkFOzSHSX8yAsI28TW/fr5klx76c/Xl6kt9T7IT/87v0ea9/cfv6R6tjQa+/T2ixjOfJZ3psW96oMP5v5Ps2whYs/218s1tezHHF8NZctgPyvY3/z2fxOJbHK3/iyAl5A1ufxPzfZwzESAxZ7rrhbQ1ffAf9qbgKOZ4Grvc+DVH3sm+aybmM6847niOqZv/xSau9+dYljHH03iWHfR5KOzk6Z3uzJEjY6shpUMd6PPzYjzHIzqdDFLzhMQZM7jmCVKZatbay/PMShnodWxtT7wbA8X+jpu5n3duzxsOHDmPviOuc71zzI3dRo7Vu+3Fqi5P9rNkgIXJVSucODgCM3ddoe8zklLJVJ/nWKbhrNH+2pCzxph1iH5/HLyjVfaf9wQyUDjeIesZ1o3flLiWrXgNfMOb8l3UbeHW/2ocdehszJz+2BMyHATvu+YpEF+j919z52cdZ2Z8g1aG+Q48CXPwUYef+x8h6WPTzUr2hu+Re0554wbOzSNxHtCxacB4Esrz8yOAmxfaQ++V8coDN3XwrpuXIY/zcLZ1de8tOqfOLPT7kvuxMHO/jlnHGev4Xqx0UuXfyPkMeViYmDHzJ7aXsxfrl11yfJaNM3xP5+G+/hxIYmbe31/HSVw4PyFcf//u77evQNCTnHF/Mtd8xv1dTn3y/K61vJRyYV8059/raBQxy46v0b5tHff7suaLzjaebKUbv5FMJFDofpZ/hHs5e7Fev5ezF/sn6ja/iBU/jOmJLuQNEePqB01gXn2gCcyrDzSBefWBJjD/lj5c+17//Ln++cO3QNd7cL0H8rh+zroLur4P1/dBHtf3wV3Q9X24vg/yuL4P7oKu78P/h+8Dz/jp+64X42BfTtTHRiFzv57zUntAidAwaSCJS6x8aWjSgkLTB8NluT+1iQReYuaGMi99KSSd56GQFBHK/0vEM6ZNLfZRORAT31lmDWdkVSKxB7TqeEdiDnHrhDcxyI8sDDxhA4c31pBHoAkbODyvw8SIleGSq8XE2OoxtUJN/gG6VyFpQY3hmL2neBftlR2VvdJFQoQXKaJQOSI6zzB5DaERoTjEUAQm7BBlVchYQDAxHAAIetXHqLnfKSQ3z32F+tWRR7LjAxLz5DaGU0/gpMxnYWrhkl15ZBznN9F7+f5PcZ6ZOT/1vQl7vPVQrrFVnf13bVXrUp//70NuxIcR83IDvYZG6JeQMzb7se0ur/hvoKQ8lr02KInQ/yvb/iI2f22t+evwC/1fHtCFqx/Xe5GvwfU++L8VoRXX+0ATmFcfaALz6gNNYP6X+8D1r59v1883vwbXe3C9B9d7QAeun+c0gXn1gSYwrz7QBObVB5rAvPpAE5hXH2gC8yt94H+bfHoOV3w6j/aliFNZ+aMwVvs2XBnL3uacl7UT/b87k7MRIdOxP8HkFX+CSJ9N/8mvz3G1EfPhPndBtOQdyWVmcz5B/+2kG4dskIOY9ACFTYfGEQShxLnEjyYPzF65RSK7Luio+TOcmoG7J7yB7E4Jz8bKU83Ks9wVWTjrzvLt/r7DTyxvkD3D80bA4YWsLdaTz97/RR7b+j3xHZZrEfOxD9xBbInje974jYj3cNkW6R3JrLx7uYK+D/4SLw4S8z28ZybacewneN/Qu2C+JbAbR8vz1jhzCXHDnI78nZZHcUBHQjkrnoRlwyHM+z0hTLLu82/nHMDMDv+dmL91q8fyQfafoTVb5dnv1rXie+gY5i3yYfGN73KXua6w11e88H2dCma+FCDfvnRzgXc81rkB+YuOv753+sSYuWXxt5AjNvnFXyH/aHJKvRO+w/+6bX4RGzE78CZGXHXjxdn2IWLLdZJHXHVXP+nAyfcg4npf6Jb69yvi6os8Wh8irr64Ldf7cu49iDiXd/XzXJ8izuX9f+jn+nsYcfVl3Y/6/COuvlx9oQMn34OI632hW6rvT2HE1Rd5tD5EXH1xW+o9KYy4+nL1hQ6cfA8i/sb3xXs3i/jwPB4p57N6ayvzSd28xzp2xP2HjM6Tgv8ba4jB/saIyLgmRsBD+hNy6G7S8KVjlESZPhkcK5vYYBfZNOMNHaNEWScGhKlXfNSFIo6MLVKbKGVu9jPs663BViOf2nQyAHlAq44PTFl3ble5EJPHPkbmrPSxkQQObawEFPKIRK9hCnuOIkM5nFfmgH2hHmOgOkPKfkoLD+mU7zrxLPJw0TO0ppEUE7Xg3QuNsYeO2ZyxiwQjvEgGMYxENpywHEuczoSMR0Tin4kR5tgDirx1fPA/ATp3ovDl8QIjKDiRJ828iZEYhDH7uQ/+A4rhuCGUskIajs4OKg5SS7nj3ZPs27QaGw5hKhPFgDC1XA/ClHJRjpX7wK3ZUpjLcx659VhdgBeasdfo7wPpp/Oda9vUEVg/rzyI7W2aeQda5vfayV2y0Wc8waItiUba5D4v3Vwki+nmIpnLY8Xtus7hI30v7nzXuX6rE2HKQTAmFje6zjikSFcO4iYxTovAYQqza1zbXmyt2z/MEYN9nZMGXaOlNbe8x73/2sbPF2Wq9zhrm/dMOl3/jTqfoWXcbnm5+i9YovGK76GbUfGr7jZa2vp39eXqS74YvBdHeH2P6MxOf66+XH25fn5ePz/5Fqj+d8YeXj8n6ND183Pzv2P33hO6lO/R9b7Qif9/78vm/bj+uXL9c4VvQf48OMLr5wSduX5ObH5uXP9cGT83rp+fow9+H/62nxP+7u3YR+fxVX5Z18+iZj7l8pdcCOV0/JU50X/7xnn8oDWlXY7AOMvx7d/Ac5w0BGRyh+/Diz+gU8gHFBOd72e1Of7SqKt9XWsr/oBsVjHcvGM+EXvc+XgOhzIXYY1Q6qjKIFlg9mEXvZdzqbIOEMmfSaeej+0zD3SpexT1gC9w5Lnqlr1N7hqHnmCeN/Xtzwmeg/iN+uH5SewNJJyqdUfW3FkjPhT7ZSNvxMcd7buioyscG7aus29zxivL58uk2+gLnwsX325am1m4DeLeZxI893AYgzorDZpYMXNb8aornhrnM/OdcvF4l1AyyIkTrREljxiOw8Cd85sP146Y+8cpmYQPspKb6y4S9MRu9AUbG3nlwNsh5jOxvxO27wuRGWcDiOfch4fJzzr12zzvRhqGxiVIxp96cvvYvU7nv0dS5moO39nGgTPCWekVopQ70ZA1dshNYGGSnDOX4qQsfLw7GfHTpZN5eB0J5XQ8z0uWW6XnuJ2B/jzvzFmOZx0Oc7SOFFqXZ3d0MPPIqVn8GTq3dPu8fj7e7sASG2YvZsy+zXd4Zes8+7ZNzTg5Q158hDHDECbvWbK8n7n1I8xMRObfUOfPjZ35MOzlhzQvY+7vUcacUnFy02245BEfPckiws+RhNGHpY4ndgl8nLPPrdmcNs6rvOfoGjIS8v00wTgyY0dIivU0+7aj3EbQg3kAABAASURBVHV8nWffttaP/HWefdte7vYXsfn2SxGhEANkvc/iHWdGRGzr4FMaULxhoNrU4guXVSx83TsGPBSzGoTLfEFiWo25f0Q4SwK1HsU7zpyIVgef0oDiDQPVtpzXdMkqttx7PGfAQyGVwdNf0JruY+4bEVkh8C7iFe+I5BnR6uCOL1a8YZBgW85rumQVW+59PV/2pPqkOSaPiOyYwKkMKN5xqKS3usqbOgnDq/jEIGo70iWr2PX5Se7F0gd6otWofoKpgCtVKt5RY0SEwi5oUGESluINXWNb8psuWcWWe1/fv+xJ9UlzTB4R2TGBUxlQvONQSW91lTd1EoZX8YlB1HakS1ax6/OT3IulD/REq1H9BFMBV6pUvKPGiAiFXdCgwiQsxRu6xrbkN12yii33vr5/2ZPqk+aYPCKyYwKnMqB4x6GS3uoqb+okDK/iE4Oo7UiXrGLX5ye5F0sf6IlWo/oJpgKuVKl4R40REQq7oEGFSViKN3SNbclvumQVW+59ff+yJ9UnzTF5RGTHBE5lQPGOQyW91VXe1EkYXsUnBlHbkS5Zxf7znx/PIMZ8bhXKcex6PjdHWvpAT7QaMXhEZMcErlQtvOKFGiOi1cGHMtfiDQPZdry/VWy59/XzRXI/MK3G7GtEWJVArUfxjjMnotXBpzSgeMNAtS3nNV2yiv1bP79+X/MyqW6PwzOIYQ1QoRzH6vkmD9AmcNh4b1V/R7DqE2OTVZkhLfFXvmtsh3mck9qCY2//DRgbYe1bEMeEkcBKoVcMDpHQHk0PI4j4rLwnhClvsWvkruOjLkZ+acaykJjKGmnBP4rRcYShBxEsuZEMPruI8gcS1R/iInvftDuCqA2YczL2l/fq6BjmcICe9zytRkx/i2Y2jUJpYoAh5Rq5+onsDfwj/5952YgHcUeUNV639kcig4UZT0ytvuqe1exp/twjUJhaUGM4JhbHGwa3jEAjHpgwY5kYsTJcMkTVsOKBYwMUEZiwYGGuOK7+sDDRlSN9PCOQcSqVRtD4B/YHMSLwpAgjlgjXH4WNd3GNPis/wRkXKDLvGNqMGDwinCWBWo/ihYqpDgx4ZGSsgiuH+Y7lPqEITCGB2h1oerQgZhO4b1pGbW0Mon8wT/NEL5g1IHfsaG2pm6Jj0zWcqyNzWxfURUYDT5jR9gc/ORc1j8hVEUaUwCQ4JiX+kXgbpJDesoc6NuCYsYkYcFblpmJM7px0c5lx+zaoMgHSMCKQQiz7JqUkp4gxkbJ8viU+JC185i1csquHusqThJvLHjrm3jjJ/gNym8DE9ysR3xjh1ZV/KPkjwQPtjlLwf2OGCW6INLJi4Uo3F9xj3NSRRjITxxODKALHExOWFPyDFX/EUERwn9hgROgPRpAZYmHGyjIEnygpJNGJtMB/x/7OOu/Ndeb0r6XtdnTM5l/l+lEWTMfKsF5X3DW2TOfRK144qvmNeias0AL5Blvld7Rm6/Hc7p16b0J+1dV+DtuKd/Sz2Xpd5bnWVnxBBznPYFviudG9D9ZsD7qDJ+qdZsttyV8wHSvDHvYvnZrr+e6fx9Int829MWJLfPatOFLO4gs6+k79zM/tqat9HLYV7+jPztbrKs+1tuILOsg5BtsSz43u/bBme9AdfKd+5uf21NV+DtuKd/Sz2Xpd5bnWVnxBBznHYFviudH1fNmGd/rjJpJfddVPh23FO/qzs/W6ynOtrfiCDnKewbbEc6Pr88s2vNMfN5H8qqt+Omwr3tGfna3XVZ5rbcUXdJDzDLYlnhtdn1+24Z3+uInkV13102Fb8Y7+7Gy9rvJcayu+oIOcZ7At8dzo+vyyDe/0x00kv+qqnw7binf0Z2frdZXnWlvxBR3kPINtiedG1+eXbXinP24i+VVX/XTYVryjPztbr6s819qKL+gg5xlsSzw3uj6/bMM7/XETya+66qfDtuId/dnZel3ludZWfEEHOc9gW+K50fX5ZRve6Y+bSH7VVT8dthXv6M/O1usqz7W24gs6yHkG2xLPjf49n5+fzZbX4r79nr67rccr35rtQc8EK8MedIc5z2B70Hu9k8jPsDEdB4cd1pP7v/x82QaecUEc98I2OjPW4gs6TJ3BVnH7u8a+GZ+YQH3WJcm/SWLP5lTj3fz3y+72qPOVIFj5uHO/UWNy43P038S7WcSMPn7XMte17Esis/5iDpVnJs/GHptMQnmWg2zIHHumw1m3u2UKcWbmJGd5qOeMGybXJnJf8nQbCOB6X//9JWJsYO+W+ZPfiJCYvSlkD3NvibszeZhjceY7hw3NJnAZMw42ODjNYHGDzvEetvIzAVKIm7N4oYOjbkR4Roc4Y8vnVXbj6/rKO0J6nP0oHOf5rOc28m/UDhv737hr2f0FcGQK5IvPEDYK7EzZ7j04mNeSB45zH+P3ypFXvPJBC1i+H4nehTx8e7xOhnlt57uPheSlOtBdcpn3uiNRyI1nxFMam27R9URuA0kau5KXDnFRrxpLPAWKJi66He6ZYfC+oQUshR0ktJnOw5gckjOX5OtEn2Fbx97xXWu719QR+0j/sx+Feass3s0nyESv/MIXdVRs6x7zSck58ra6Y8M4j/d7+CPnuU8+z3db7EyNr+EeYpwlak997DexOTWVn9yxleHmXqUVX5D6PNOBYU7NGlMI094wcm95HnWJXGEoY71NDmYAZOJW/ujP8f69fuazQ042Y6abC4RvX7pZWRwc3PXIC3cUwrTne2T9wiu/7ussRCa7mLgkMR3iTDj59EbYDZOD024TK7blnLfO55CN/pK3el+DGn80BqOPN5rfcLbG1RFuL41zNrXv121/EevfLnOodpGneIjP8oc4ucs++A/6p3XsteyL87Dvkf7ped+uO7r/q/i37/npea+e40j/9Lxv1x3d/1X82/f89LxXz7HV7z9HPj3v23VH938V//Y9Pz3v1XMc6Z+e9+26o/u/in/7np+e9+o5jvRPz/t23dH9X8W/fc9Pz3v1HEf6p+d9u+7o/q/i377np+e9eo4j/dPzvl13dP9X8W/f89PzXj3Hkf7ped+uO7r/q/i37/npea+e40j/9Lxv1x3d/1X82/f89LxXz3Gkf3ret+uO7v8q/u17fnreq+c40j8979t1R/d/Ff/2PTnPf/Zl44/B7v+evb4n/lPdhc0O8+/nsavKXF1+EA0Ca9NObKNzXjgnUdLEyL/ZI2nh6ZquzJUzLo24dEe9M2KTzLG5jwiXH2EiJdjFYINLiWI4nDn4ggTLliMQCADJU1CZRwSIGd2DkCJiZcUnSkPTqxH7CRXmDPnvCCWG2FTSHorhOJC6kXfDvt0FHXOAXMMSX3P8PM8JMTM+xT+zXk8wJFSvdxx1MeMh4XWLc7F6lgfUGDEgN5uuFnIX755yDB47mSmv4pGBsUoReFiE0Vw5TO3cEZ3AnUMU/J9RisC3ScOXJtK7jJe+h+TKcdC5MVD48ljwj5ke4xSIkXn4icWNs05oUG3QMZtzjFjWG2cMN2se0AGbfjhqD5/nrWJzwxHxKuIhj7EKLon7bjkhMQgyJZYYi9fJxcgoqBGXdjDkMVY96Jpjq0fmeQ30NJYgGsUPMchSs73YQU4Qx+RBXwy5mR3HH4wAM3OOsNcWf0A2YGbYaEui3H5ZiDNnUBL33HJCYmRwYCjkKY9yqTN1nJCM8oAwNTjemJNLjhNKlAck1sEQLBcJb0xzbBBWfOZWl8Q/jxCZiEwcYgEEKOGkBbR8YwQBpn2bqbzMmF1N33jnBD0xx9Mk3XXlOMfZhOmCzE/Hi8Z+YiAwk98xGtedSwoJC8y4tr3YWre/zamfEMqRv27Gu5AmMK8+0ATm1QeawLz6QBOYVx9oAvPqA01g/rv6oPmfeV54fS68nMyrDzSBefWBJjCvPtAE5tUHmsC8+kATmFcfaALz6gNNYF59oAnMqw80gXn1gSYw/w198B1sXOfjf99x7dqe7WfNRv7rvyHCv3od5VHMHH8Bhv3Sf4bBXiSRko/5FH2mcycCFOf69vL0HJ+xZ5xCeNzTPoT5Jr+Rf9Z4PC7K9GmYp080nrBKTWTJjc6g93beREMasXcwz3MBz2vgrfAOZkaejshYz3Hnatbkhot/pt45P7E80c+Um7Aw+TDvl3KCYwtCmCNhCdrJe9uxXFa841N93sd/m9Wb3tG7cLKLcZ0G5HV3kaBrnT6QT4kiVmpyfY7Opdi1vgfbvXE4hS5gDwMHJSx433DEk7umWdYTO4Vzqx8BZ2V9x51Hzzzia6SMmZFEFmYmPUUqUv919OfMpvR32R+HmR/FU6Qs9R9i/taLPXJ6QzvGb9j6LPuYj6Udnq8/F5KZ/3AeN+D9z0/Srm/+wH3FFFEnkgNhvuCV9zaOZtbPB5dzGO9VnVf6vwS5hie3M/iqj+j/7ZJR93M4m/yVvv1FrH8V7PwL3QXp6oNyXH3INlzvAz853InrfXAXdL0P1/sgj+v74C7o//f3Qbqe//p5II/r54G7oOv7cH0f5HF9H9wFXd+H6/sgj+v74C7o+j785PtA7U/fI70YB/tzsj42Cpn79ZyXWsc/MfJDQjo2aWjSgqJGH4zlHGoXn72e+uvc8j/C4NoYh7EqgnXXNLU74umzEWIz5eAsqfgeiuE4kHkT7dv9ANmNyshKrwETzBgTX3Nn3E2MWBkuO2kxe0OPGSu08qG5dyHpATWGNXsdHdM9ePeU0TUXY83t2whn7gbnPSLI8FzQWZKpGK8xyMUydw+JsQnrzMN74BJREVaOcn4LFbmtTiG5ee4r1MnxXloeTcmC+J7cxnDqCZy0yYcw9RCXHJJH6ji/hmzElJ/jKc4zM+c3/NqIvWT/FTrHVnn237VeC/dz+3xv9d9AbsqlY142ET8xlB4LM8nfh9yBzZnzHADCxPHEIEwcTwwilwn/P4GSnt5TWvTtL2Lz19Di17fz97YbTmzDj/J6/Nt1/fyz/Nv3/PS8s8/T8z4979t1/d5n+bfv+el5Z5+n53163rfr+r3P8m/f89Pzzj5Pz/v0vG/X9Xuf5d++56fnnX2envfped+u6/c+y799z0/PO/s8Pe/T875d1+99ln/7np+ed/Z5et6n5327rt/7LP/wnv5vMb/6v8vPPk/Pu55Pu5/Tt/vSP5ez/Nv3/PS8s8/T8z4979t1/d5n+bfv+el5Z5+n53163rfr+r3P8m/f89Pzzj5Pz/v0vG/X9Xuf5b99z1f7vdK596u5+8+rUcTu6RiHeeWPDonas+H6f50sts/z7+Zkjv/56Dr/rRhj577O3WYdiUyn5h6pc1DGwAwaPzE2YY6958YG75nInoeIlnlj8ZrN8X4mxxic52f7ayI+h2RPKNogZyRPzO3xPp3efNZyXu72gNYrr/CvTLVyd9Ay8Ayt2Zx4x+HxzA7TqPf4sxvUTrkxOxv3z3Hm3UbOnY8znvHcPHvHGU4EMrZG+7bS7e8klfwaR8ZYxx29ZXKW5Tr4GV9IxkTkAAAQAElEQVRwOA+6k7Chbvcb7xx9ocj6llfc6DojxrOR7pX3mo09HTiNnPQqn929nU+9I3VH8dwPfUFXmRvX77X532Oclhu7Q3aK27c95YhV51w/JqH74xNMDta88+GNtdRNaQbf0Z3rViZSvcVx021snPc8dlzHERK/lPNzy8MbLQhhmqZu3+aA8Yz13OJ7mIeM55luEh/znJPB9JbrvOIp5UJkgxBPwnt1DjtOSt6jeMfUK5iEhZlFYHYflOr7AGFqbn7XCTIrft+y6oisdfsYM0u8XRppifNFetAd+C1bzsLxecA4G8dnAK85iczMq/xT6CISJ2x/EZu/vkU8RDTP1NnBX4KF42R8D4l5pv5pHRtk/bv46Xnfrnv3uSr/2/f89Ly677v46Xnfrnv3uSr/2/f89Ly677v46Xnfrnv3uSr/2/f89Ly677v46Xnfrnv3uSr/2/f89Ly677v46Xnfrnv3uSr/2/f89Ly677v46Xnfrnv3uSr/2/f89Ly677v46Xnfrnv3uSr/2/f89Ly677v46Xnfrnv3uSr/s3vmvz1f//5HE5mbPnzaT+8zN3rr33M/Pe/bddfzafdz/fbn8Ol51+f3r/r8/C6tjY/n8X4OYs4DHvX588aabTdvvi/WVlaVxjL/M6F8fp3IjjfdOZS55bHV2d91QMaFE64x4gAO3Y0//cxY5kikaOGSiuvpuKHagD7ZgKncM51b+sKPuJF9kzWcR8ygRCoLeWJA/HyiFlcW9zAiFGFzirEMXnGjNPIkEJMStRk3mA3oM2ZgQedB2DsVXIkluVGMPXSdJTQ+E7w5ze0eoTWbdYxzWAmETz2J4+wgW1QNtKccW34jw+EAb3ZAg/kdA3drt8wbMfs2rWLNH4ny9yGT8B7QMQedayzeMN8XepppaM9x3Is0drwBNxCgiNbiSPtIHjliLO81vucMa0E2iAg4FgKxhQccWziaI+Zp8A2Gtj0yJ0QOq/SAGiPjN2mmK7m0oBZB90FsyXO0+BorDjqX76m8l319Orgnn9+o5qx07nj3LNx8mh3sllY6RBaT5yLduXOlwfHz3tLg2owqHcGbU4Y7162uF3qg31TDzK0KAvt2I1/T7NuKP8N1nn3bKp/DfG5uLAY8/VUfBl9rJ3xS/LN6mAnmvYHc7wG5l3WbP3POTzcXkkGm1rWD35QjCT51xTOUC5EHvI2tHuLkehJnaiRJe5g/X/I8MpmZtMJwUYjBsslzyOc7bn9i5UOHi+M6wHzYTQOBTVyq+MCbls/1aZ6kQ/2GZpMecsRY1+VnVjFqNpy45yafQHJyjdB8V6ouuRds0fE9k9/rtr+IXX4rTIKTdznajd9yH+oIf0tdnuvN+dnt889yl5ALLP8pzu79SMg4udfz0Qxm9qPwp32p+nexzj+Ltf/Z/Mr7aV3Vv4t1/lms/c/mV95P66r+Xazzz2Ltfza/8n5aV/XvYp1/Fmv/s/mV99O6qn8X6/yzWPufza+8n9ZV/btY55/F2v9sfuX9tK7q38U6/yzW/mfzK++ndVX/Ltb5Z7H2P5tfeT+tq/p3sc4/i7X/2fzK+2ld1b+Ldf5ZrP3P5lfeT+uq/l2s889i7X82v/J+Wlf172KdfxZr/7P5lffTuqp/F+v8s1j7n82vvJ/WVf27WOefxdr/bH7l/bSu6t/FOv8s1v5n8yvvp3VV/y7W+Wex9j+bX3k/rav6d7HOT2Rhbv69tPPav8df8Z/WVf27+OpeXa/9e/wV/2ld1b+Lr+7V9dq/x1/xn9ZV/bv46l5dr/17/BVvdf4OrI3y/T/fqron6D84tOWfe/U8Nl6fU77Du+a/I2Pjj+l29XW88owY53M6j4HvWs7acmoJECanfHIJ5N/K68gzOU4mk0J4FhoX46AnM6tY2DpLvd+wseU93jh7psY5d+SuS3zmH3GK8hz5b8YeGfu5Z5nrnMHZmV3nn5FyPmR/8lwpbBDCnrkH+z5HVzvfyHmZb5+YYTn7GbdGLc+pee4N/0bt7RT6hjey12g/LzDjg/skZ95yX+u3qXdc55fvHFvx5+jdx+Y8m/viZ9ugbzM17iNra8xidDZypg03o/Zt+9x3tFnd3tHF+U5RbHzgBHwN5HEdtjjkmetzMJ7txt1vz9Dag/mkeQjwf+ydi2LcOI5Fgfz/N7f3HFCQVXA95IqTmd4RB+DlxQVICla503F79+bQh5wa9lF+mM/dSr9Bell11uNqPtwjVNN5rug6c7/t6yZr9lxXE/k6baGPOvMjCkjdkbVHVxoTRlFZTVSANYNlNVUetY9Rxbp3kO857O1BVn8iKwJYPcctrrN8rps4+xR/iFvdQx2h7bhRNY1AHfgOsillbnPOSfYsyjQYzSir6TFHoY75RR67koRteayq7l2c+93jq/d+MT+2z8OHzfDIQhh3qGVNk3NVP0Pk1PttHeuVKlF/hH5u3e9dfLTv9pz7PZr3Oc27/hU3z3t2XqNxn6/5xHXe7Q9i+fEzZfFxQMo+jXiRiRVkmvHmSGXND1jnIRYe4oQimsc2mk/c5D3/id7nNHZp4axrXiJT84lIZTMOr3MQC+Es48s9Yxs/oPc5jdvOC35g/9rosE+dQ7DwECcU+3PGNn5A73Mat50X/MD+tdFhnzon+CAh+LkAYn+uzottNJ+4yV/qOu+g13nEG1sqJH4XK8j0hl7nUFr4Rj2ln3aivs9p/CxmdaKerPjSx9jGnfo6B7nwjo70aT+g9zmNn5uz+oH92SWOz1/nxPV+0oI49iUc3W/XevOJajrx6ucBDe9OvNYTK8g0482RypofsM5DLDzECcX+PLGNH9D7nMZt5wU/sH9tdNinziFYeIgTiuv56j+Li32c6E/3sXGvdXGi3rS9751fQabmB6xzkAoPcUKx7xPb+AG9z2ncdl7wA/vXRod96hyChYc4obie73o/4zh4P/o9aTzK+/tCXsUbizA1n4hUNuPwOgexEM4yvpwT2/gBvc9p3HZe8AP710aHfeocgoWHOKHYnzO28QN6n9O47bzgB/avjQ771DkECw9xQnE93/X9JY6D96Pfk8ajvL8v5FW8sQhT84lIZTMOr3MQC+Es48s5sY0f0Pucxm3nBT+wf2102KfOIVh4iBOK/TljGw/183qf07hVLviB/Wujwz59jn83oU+9eE+Hugo1L3Jv6s/nhuTv58WKOf8x57ybW/3KOtXwKae48sAqPKLrO17PR7yx6jOqvNYRUWjsjEfyP2oiouoibjCOIyOwWHkJ4hEbskZgXtx1btodRIk1ENei5n6uxgp+mbYazliSHC9+RFW4ECAWYnkw6vetos/6OMQRsSoA2xZP8pJQ7hisdCP30JiescbCD4irR4687Rsb5sCOP8YYI+G714IJC3t3gyRqxu6hsViis16hwzSfT8m89i8cITMDwzNCg2ChB0MkvPOQEBfrPDgmjcyMREvmFJsXZmTixkPEix8xlkI8HKBn+H2s0fDu6LWeWEGmL/EkqD3GOodbfGwe4O61H7U3GL81Pqg+OrSsjmD1ENE0biPULV085ZvoeeZ+wDGX5+rJ/G4+JfV57wN8Hvd4iRRW3jeR9Burc9zI6O+gtXrv4xq3h0ev5yR+F6n1PmqmPETz8Hu64S9fPzbDYs+PcFnTTRyChaOQCQuTbzDC0Dbxd8klLlzLRE/0XFhzwjVwch46iS1Lk1jeR0X72ZhkLktDLN9E7kAxttVv3E3rPMJiklGWEYVrCtODWK4pdu4iScUDz3Q68ogVjxAD3XOCNBFa8U9EwG5+EFs/rQ6GPyUG1k/AXWx+iFekeRGm5hORykZ8P69EJvR66UAYb0KxWtY0481LZGo+EUnbzzvoNycc4ub7/IU9fVPfzzvU13lzn4Neyzf1/bxDfZ1XmzId4rDf7u9+Xm3GxP51Hgj77f1n//fzDvvXeXUY0yEO++3z9/NqMyb2r/NA2G/vfz3fx/qHdjWTafa1OVJZ84klMo34v/7r18/Do5U13/B6vvo0Vmtq2vqyf66al8jUfCKStvfzoN+ccIibv59ThOmb+n4epWXU13lg88KeZrz5SX0/r+vAOu9k/f681FVJYxGm5hvu5yGVEa/zwOaFPc1485P6fl7XgXXeyfrr+bZu0TdbtvdTohOvDFC696sI04w3RyprPrFE/3Fau7tYEfK2yM5rQfwGizDNeHOksuYbXs93092bvt/0qwjT1rf9694cSdv72XHw5gS4eY/qv8Q7v4qYmm+4n4dURrzOA5sX9jTjzU/q+3ldB9Z5J+uv59u6Rd9s2d5PiU68MkDp3q8iTDPeHKms+cQSfb1rdxcrQt4W2XktiN9gEaYZb45U1nzD6/luunvT95t+FWHa+rZ/3ZsjaXs/Ow7enAA371H9l3jnVxFT8w3385DKiNd5YPPCnma8+Ul9P6/rwDrvZP31fFu36Jst2/sp0YlXBijd+1WEacabI5U1n1iir3ft7mJFyNsiO68F8RsswjTjzZHKmm+4P5988zrPtQWNrvXmE9Xueu2GsvDmvO3f3P/ZVDOmI1XWjDd/pXte54p+veo8iI/wxdmwYneQ0Etj2y85xnpPH2bntVhf6tLlVNd6Q8CS3V2YdswpTqKo7vOJ8g8SP5G/Kym+oWvE6lGj+xgH7xlpX8L3YnsSe621WXjxI6rChb60WJzeHNYrxN1rcagp3tNnfK06373MaT5x6UZnXfWT0hVfedD9Zrdxd1iq8Vfu3jNnxnxn6zAT19bOjy+y1G3uopUu0xUbPe/IO/4UEetLSaHvj/f75AQxOWl1fagpgr8PV/jBTxKsrRzUQoo+kV42L735EX0ueW3JWVazpo4ZEa0W23SIV6R5EabmjZxLFNv2Hfxzd/XlK7bWK5117Sey1W8YO3ypnrE6iqyO/w6610095K335c59CJWx5Y6u9Qpsk+cZ67vsiF7x38B978MeHfMHX4SXeZCr76C5etex9u71TrAuRLuJwTv+BdXarXcNYq6WQzDe+41CsEWcIT7fcW9CKssh2F5vXvGlVrx4TQRBjMUyn6V4TcTAOo9lGRyrZU2Q9XmRFeHIhX1Y6YTu8XUeItZ6/Y71gT+u50zyPvXB0bgMxgJjwfeXOmVNW6yeb1tXDtuI7Uq9Fr2z2P6Mq+mdK/7jhgdv/eYHscE3V+9xIT+ithFXP+xCXO/D9T6E4/o82IW4Pg/X5yEc/08/D9f7fb3fvt7Xe3C9B9d7QAeu7/M0Abv6QBOwqw80Abv6QBOwqw80Abv6QBOw/0QfPFPn+Lf/3Gbt0Z/tp4b7J6RH7laPNONf9YwkmJmFsWHmgWcYvu8RKx7xFeP9wfG1X4yzv3COqNwNgShuXZEIllGxYECwLzwIYpGZUf8T73pEJhm5YcTiEWB8f7BPFRUysXfEMwyGOlB5A40ZegOzatYcrDMcyeo7GFv+I+z9Wm++0Dkjao+30R52cTBcA7XpF3wsPlbcJO5vF3E/5RjcPgAAEABJREFUzmZeKxiZkgghGCLwlRvEyWaOEDPzCaKV/gzdRx00Fw/HT2PdsjZ2wvO+17loO5Jm7V2u9rvOWTdbZNRRAW7x/A6SjAXl2muMWHkR38bYRp3HeiIhLGtfZ58rjTBhWzz+PPZhwXAN3Bw6uTlnfdY2f4WH/V3Wfbaafx/nxlj4EGBu+Nt8e2H2/b7wiHVUFrrWM1/xCPPaTe+1+J/itz+IrR/PBj8x9ke2F9aP0GnDhdf74GtwvQfXe3C9B3Tg+ucETcCuPtAE7OoDTcCuPtAE7L0+XH/uvPrGy4NdfaAJ2NUHmoBdfaAJ2NUHmoBdfaAJ2NUHmoBdfVh/dvrdPtDKG3u2n5pOgX8r8LZTiPnLInj9fgt/zfIKPx/XKzx078bmGHtCNIn4TX94Bvs91Dhj13r9baQXbFK/ffgS7Yv5C/2LZVaceNJ4lsrc0QXOubXPS7Ta/A35irqq2lqgnUZzeRbynWXuI57nVnw6W9WN1h6L9Vo0U/y6v8r77kn1AtbmTFhdRMH1jhCsTppoDl7hgcZ0wne3VdNvdL+WBH2vLPqKZnMTclyZfhd5yaw17RbpIkXMPHrNz9FcN7l7yCaQo8xGBafRB6yKbZ/irofX/sROoRvyQx/hbeesm9rmjU/6v9V1ZiETRlFZTU85e5T+x9CvO5vT7/0cFlh96QaSxZUJYmtN6U+s2SZ4Tdk81jhuauTI/+bas3XOxOp+/7/Qrz9PxOfJlV/Uhc7GfWRxcuLUfOZ/g3fdvwxvfhCbuX1j+UuYeZ3n5zB+qA+ZVz+vftKBk+9B5vW+0K24Pn/n3oPMc3lXP8/1KfNc3tXPc33KPJd39fNcnzLP5V39PNenzHN5Vz/P9SnzXN7zfkac1TOv88LxQ33IvPppO8++f6/yMq9+Xv2kAyffg8zrfaFb8epzdVbP/G/oJ3d49x7xfGSytykDjb7tFGJxz39xTsUn/sqVn/GJrqdHBKVBOBpDEvfHEymqngTscw3Z4/fWHLPrvT4gjxGUReUc4rc80fHAEZgjk/mux6ZtGI50Kv9cFX09cUYlFVL9Es02b2Ema5fxPlqZ1Oe2j5gPeMcbY8vLCFZRo9eiAbH9K8+qS4R77l+e34vfjdmLEpiw2ph9TyO5SXKC2hFd6zPeXE1vXrjdJxNF+4LBaThaMJSBuIeZGYmYmU8QrfTHuD4PS2e7CPLD8VMY6W74whw8bnhC8YptWPdgvWMw4Mxn7Hxm75ZRR0G/IDEtnfB7aExHjkImLCQ3GGEoHBVn8Q5ao1P+eD8SsPB5niKblP4Ev/X5cx829NwAofEtpKZqg8G6an8X2ar3qb3ZDwtjojGx+Z/Gnz8vuXLyPLkhS1ZrJpZrFRyckRLmP4ccc2f/N89bmz3eDx371Bd5yH2XYx/8FJlr+ePnCuXg9Z8xqBAXfoJf59HJq580ATvRh+t9OdcnsvbP8bPP6dVPOnXivSPr6id9ut4X3gT6wHzqfXiVd/WTDl39pAnYiT5c78u5PpF16vN59ZNOnXjvyLr6SZ+u94U3gT4wn3ofXuX9z/bTxvxgH93OP+df/aQTP9jXq59XP/1c0YVT3+/+8+/L+g2Ts/e9ySvyZOJzdff5KOFUZlrE7Fpn6S+17P5tznlVA7qffx955ITX3og3a5Ie8SpAf2T1fJvoWt9oAUfVQ7q/e90gGcXvIbHKHyjteNbmREBsnQNd+gevIQ6p3zzkIGzFSK4YuZ9Y5URu7fg8rvXbjANj3+CvjjkkajcP5PxPTrj4PSRGfVpvDjTBBGuvbyJbUeHzA+zziKu6v7rnLW5krYy7Ood93qq3ZnrvZdy17vqeq63esTIB4FGc1wGuOu76i39UNw1/MK1essDkwMPtHup+TRGFqmd9xN5Qvc5r3SR8o3Hz/zOWZOOf76J9xCt+RB9b/om1spi9/byvM7cA9YRJeZPHVnfA2n/jvi+fnNw6DywdxDi8rKbm+1elbvd0WvuvFNf6YvfmOqCEXjVWkOkVJ2W34/eXClKM1bKn3+W9j3jv2Y77u7bFhRS8g5T1V8dl+at9KsnLmSg5g+bglvWB9lNv/gV7b+pKa/4M1dqtc71hnXXg7llSTQh3sEI1ndP35yP93nmE69VvrK1rInIHK1TTQWdZVnEmzE09z8+gzyUX+e5Qy5q2POPNv6t/7h/heb1POG72JwD/3H/xPR/Ne7zSj/met/d31N/+IDalGQkyR4BM2Ir/KX6d97P9fdZPvpjYdR5NwM714ernuT6d/f5w9fPqJx8+7FwfrvflXJ+uz9/q0/W+rD6cfR9e5V39vPrJN2vsXB+u9+Vcn1597lq/+nn1kw8fdq4P1/tyrk/9+XqF/5/6yUuE3fbner7bfrx6H17p/5F++nd1R4/88nV+de9dt1Z3vzuYxPXKZy1mZASeB/8+/7VVL+x9f3GGkeYJz+Sk6bHFXqD3eubs4g4RzNPVYjv3CwYqmjWZGTE5sSQWAzMz1vOpZkx9cTJ8bjPF8kQyvmEckXVxkP3ZNAKuE2GVEcxPves4Kzg3vmBGVDzvILHEOSPJSTDA+A7WeRlBXW51ZzDJpysRYN7UyZJ4Es07aJXxe7hiWZW3s4p+G73Pop8ps86PRxjqv1YOzxEHnvBfxZM5I2p+E70Pd8jc6u9gsv+vGSc2z032MnchNyz+DM1WB83lDGs9y8+8a88ItB9F+lf7bZigvs75FY8xI8iNzAjvlOCRh/y1J3k6m0Sw/nTOLv4VO7+xa55y7qeeWTMlnwjBHvC6Q0aAiYvtZ7g5etCbvKn/BcsI4lEr+Ha3LP7ezC7s+EatZ+OhR3IlvNHYA8/MyMyV/wxj5DQ/i+yd5GbWXOe5CjgEk2UhE8Y68N/UM5NdsvZLVgGHYBkR+IHn4N/X+eqxX/IVDDAGPop33kN9+3zu+saty0yOymCK7POIhT74F733MRfPwWNw9cyMzAymL55b/q84Dv/zBPmFdoEfZvtja5ZXP2gCdvWBJmBXH2gCdr4PJGNXPk3Arj7QBOzqA03Arj7QBOzqA03Arj7QBOzqA03Arj7QBOzqA03Arj7QBOzqA03Arj7QBOzqA03Arj7QBOx/qQ8+69F5/M/fvvvm32NZq7vfI1Q7Onme8sD95ZETXr9fQt6G7F/7PcT1V3TI9agv0Tu6Icghzmyw4PTM36e+PIcz7uZwiE9WmmvzvoVVzbOCbFK/cfgUebzSOeSdB+Z+Vq5SCHuxI8ba4Etutbmi3uuTWPuvOit4ak/FXXGNWn0Hzf30tfMnd9fjOSqfXNXI77lncm02YWeMLyZroq6B0nYkiFXCRHNww+3QKn+L22sK1zvFiV+4uxvHWSoDn9entngkMXuFk8R8jpv7xd0RJ87MwX3Ib2J1yR23fYqzrnNOorm6taLOs7vr+87ZVfwIn7Sg6tCPyDZYBb+F7FH5v41+9dkEW/s1n8gVScB4V1ibD8Eec3N0kjC/Cm8720R96dwoGOJ/g3OVMu/iAsSqQf9b6PvCE/MZc+VL8RLJ9YXY877FafFN/oF3/Ifx9gex/tTWL/hEY/qMN1fTm09U02e8uZrefKKaPuPN1fTmE9X0GW+upjefqKbPeHM1vflENX3Gm6vpzSeq6TPeXE1vPlFNn/HmanrziWr6jDdX05tPVNNnvLma3nyimj7jzdX05hPV9BlvrqY3n6imz3hzNb35RDV9xpur6c0nqukz3lxNbz5RTZ/x5mp684lq+ow3V9ObT1TTZ7y5mt58opo+483V9OYT1fQZb66mN5+ops94czW9+UQ1fcabq+nNJ6rpM95cTW8+UU2f8eZqevOJavqMN1fTm09U02e8uZrefKKaPuPN1fTmO/JvzcbbZ7z5pa8OdD8mLjVixpvHNppP3OSrfnsfr/6sN6L7sFhc78f1foSj34tGY3rziWr6jDdX05tPVNNnvLma3nyimj7jzdX05hPV9BlvrqY3n6imz3hzNb35RDV9xpur6c0nqukz3lxNbz5RTZ/x5mp684lq+ow3V9ObT1TTZ7y5mt58opo+483V9OYT1fQZb66mN5+ops94czW9+UQ1fcabq+nNJ6rpM95cTW8+UU2f8eZqevOJavqMN1fTm09U02e8uZrefKKaPuPN1fTmE9X0GW+upjefqKbPeHM1vflENX3Gm6vpzSeq6TPeXE1vPlFNn/HmanrziWr6jDdX05tPVNNnvLma3nyimj7jzdX05hPV9BlvrqY3P4Pm6Na1N5849eZfcPvzSWx4s09WNKn5Y855tXfjr1xnZgSh1x6xciIKw0Gt8B2vsyi4QfYp/gytiYzKc50R2KdDsHisZ2REZGbU/47o+otvubkwakAK35jYv6oK2aeR24TefMdgkMcc6uXBOMagu834J3eV1Ce5+QWDiK5yxObGvnow8okjbfvGhrlh8zcxI8Ie3WCsYczVKzQnkv/F7sHIg7PcNeNP+XafzAwMzwgNgoUeDJHwc07SyslIa5gLb+IZmXgcvPmOsVR4OB6hmv5dnd0ti1OYEZV3wDoPvmMw4Mx/yuooNv+CxLQ+/RSShFlWT+ZUnAn7jLP645wDsPC5TuF2pz2/+e8gB7tfgGwTv4XuoQdDfMcprTscavt+htQKyStkwmKPQ7BwFDJh8e/Tkysn9877WNH81HdOiPWa1dcqaGJGSpjF3NBQOv11fvuDWH/KG4yJhMpmvHmJTM0nIpXNePMSmZpPRCqb8eYlMjWfiFQ2481LZGo+EalsxpuXyNR8IlLZjDcvkan5RKSyGW9eIlPziUhlM968RKbmE5HKZrx5iUzNJyKVzXjzEpmaT0Qqm/HmJTI1n4hUNuPNS2RqPhGpbMabl8jUfCJS2Yw3L5Gp+USkshlvXiJT84lIZTPevESm5hORyma8eYlMzScilc148xKZmk9EKpvx5iUyNZ+IVDbjzUtkaj4RqWzGm5fI1HwiUtmMNy+RqflEpLIZb14iU/OJSGUz3rxEpuYTkcpmvHmJTM0nIpXNePMSmZpPRCqb8eYlMjWfiFQ2481LZGo+EalsxpuXyNR8IlLZjDcvkan5RKSyGW9eIlPziUhlM968RKbmE5HKZrx5iUzNJyKVzXjzEpmaT0Qqm/HmJTI1n4hUNuPNS2RqPhGpbMabl8jUfCJS2Yw3L5Gp+USkshlvXiJT84lIZTPevESm5hORyma8eYlMzScilc148xKZmk9EKpvx5iUyNZ+IVDbjzUtkaj4RqWzGm5fI1HwiUtmMNy+RqflEpLIZb14iU/OJSGUz3rxEpuYTkcpmvHmJTM0nIpXNePMSmZpPRCqb8eYlMjWfiFQ2481LZGo+EalsxpuXyNR8IlLZjDcvkan5RKSyGW9eIlPziUhlM968RKbmE5HKZrx5iUzNJyKVzXjzEpmaT0Qqm/HmJTI1n4hUNuPNS2RqPhGpbMabl8jUfCJS2Yw3L5Gp+USkshlvXiJT84lIZTPevESm5r2IahIAABAASURBVBORyma8eYlMzScilc148xKZmk9EKpvx5iUyNZ+IVDbjzUtkaj4RqWzGm5fI1HwiUtmMNy+RqflEpLIZb14iU/OJSGUz3rxEpuYTkcpmvHmJTM0nIpXNePMSmZpPRCqb8eYlMjWfiFQ2481LZGo+EalsxpuXyNR8IlLZjDcvkan5RKSyGX/G1fQq3KbmEzfZ3zTp5X382MIb3uyzYs7tJvf6Hn5X9361D+eKn9zfWLnjHECqvxhj6i2i/Y6t8zmTTeoMA3ivRaSbc4szqZFaxWK7F6w1E/ZE9/d8cDZi5gxm1xQdf6MRurTtTP52mdW7xl9Qc0ZVF7J7oxfXCe2XPvIqcqoEFhMJlc34V74iPO+Wv3idSmTGm7f+u7j288zfdS67zB72ZkZc30NjX7yTf/e5tnq28/2pLx1rj/N6p9AkfCuLm/+fsbH1jc3UPcPIjqUTQWTmnfU+rA6crQkScME+QiXWYptmvPkm7/l7fNuP81fKM642XGpt7QfBuGTE733Q1lVezHUUOb+FFGPssm5djyIjiLky9EewNmW6d46x3VlgdY+/hVxrmQe6eget0bve9Svv3DNoDu6WwDIItn0xCUEwFptBsP/nej0hDwyWMcHqoVnyXaWWNf0X8dsfxPKT4rrzhdWGuPpw9cEOXO+BXYjr88C/jATjeh9oAnb1gSZgVx9oAnb1gSZgVx9oAnb1gSZgf6kP1z+fr38+87bF9R5c70E4ru87diGuz8P1eQjH/8Tnga+1z9n+O89t7dHdU34PjeGcHu2VytR8ItKeOzV57PtlZCVnYebCEDOE+x6x4hFfMSIojXcHR4cbuIdrvTgB13owREIhQgtdGwsmLL7Hk/yDx2GdEZmJbxjBGh4B4vHNkSOfvSMIPsRgqAOVd0TWVQeqCd9F6tmdytwq38XY6l/h/f2NZkTt8TsYDp5p36i4E+7GQGli+Qw2jz2tI28hRZlO7AcEQwrESzQJ38pCzMwDsi7+DIN8ddDcBI2IxVkEgzVzxE9hbPveoLHhdR6xHYNxjxsmDvys9Z55c1PPSCf8W0gyFm52CiNMDUfls3gXKcVy7Le4c5YaYav3dUT8tTUHeXY4WAt1uAt5++Qdfwd7r29g3XE7y/u5FN1C/N/jPDEW28Pnhv/t/PYHsfVfdgQ/LOZHxcCX/4Lk0u3K1Z/rPbjeAztwvQd24fp+cL0H13tgB673wC5c3w+u9+B6D+zA9R7Yhf/v3w+u57ve8+s9twPXe2AXru8H/9H3gL+78/x2vyKu30Frjv5sHzWdfG7w/m8wUYytevZb6/o9Fv468gF6Jomkk7Nev7vrzjtgHQTf0fVJrzPILfzu+V33FtIHDt1/o7DXX9BemLshZ7Gq+dTEM93kFWfinNrnJVpt/hG3tbA3nZwzvM7zZJ5py7dSJi5lzc+5ObVB3cBc3YjYbtZae8JSj3ytzXrP3XG9sKx8ttqQCauLEb5FBGydtonFbyIKN2Wm6Ar30Ji+6xDfLTd5jGZzLrmuvP4NSnBl97CD30I2vMkvzoYaa6F65+J3uQ/qPjdYNyd6wDoHfgYrJ6n/SePs2q6xSE11HKsdWWudeRcJYnwRy2p6ytmw9B9D3wo2w9a+zRu5EgJWX+qnuO1ROT+49ud4bLfMzV2J7ZN3/G/gPFuuczZG88pqujiNoQnYk3743pHBh8iVL91zdKtj/vv89gex9eN1LvyvwOuecX2deAmwqw80Abv6QBOwqw80Abv6QBOwqw80Abv6QBOwqw80Abv6QBOwqw80Abv6QBOwqw80Abv6QBOwqw80Afuv6sN1n+vf/7e/6L7eSz4M2E0f6M0Nn/oJTspTe7A/J8fbTiH2oD5XnHOTi2Xm4LFxMO94RFASSHHEcBgUv+HHPSwvzuIhsndpjeb2+luYUf9js6y6PHDWxssjMuUbRhSP3xpJ9ebsDQk2jQhixY8YDDlQ+oauXb6JSV1u9WK+zYPKTw9GHpzl0HPjjbHx30B7lhHxBWMNNVcTjQVBLMCCCFZR48hd6wr30Ji+65BMp4jMRxg1lF18QYN4ZtYe2euHmFveM4xAjcyMGj+Nse17Csmt88HKB5vv6C077vqnnb23LetI1juy1jrjLaQICx/vBiMMhaPiLP4YsjEWPtdT3O5QOX9izcbega0jWIfjO2iu3nWuf9fnXgded2V/LLzvhRGv+5CkJHl5Ekklc80pwMCawTKmyfniJLFlGcHi9gexH/+EP9ONC68++F8HXe/B1/fg6gvfIq7vEzQBu/pAE7CrDzQBu/pAE7CrDzQBu/pAE7CrDzQBu/pAE7CrDzQBu/pAE7CrDzQBu/pAE7CrDzQBu/pAE7D/oj78a/79n5797t/f+KzP/NH+1NRvkmzoWucLeRP5Pv9n1XNu7bfhh5hEtt9k+RB1s8X25gO9x7vOqVHnsScLbPsNGc50T7WHSI71FFG91bE6x+mFz03+R6Hc3TasGFz0HHHLDXrlnX7P5/sl5xniBHKPdTa5tf4+8mT83RzPutW/x63yzmdxnrfqfneuXvA1+hZuz1019rz4uokxV7+N3Ml3q95H1rXfWbxzH/fyXveR3tY7ekSz5V/RuwT5P4p7H8+8j+TU+WDVgdWbR7jes7rv1pvfX3PW2MtOHff9Lc7zVD1Ye4LFD2f+Te5ZH9sdas09/jbefO/kLt2Xl2iuzp1DPOMzt/l30Nx2zrRfdb6xN/h8zrnf/6RuL3X6Wc/vWodXf1zr8NIP2PrtD2L5SW19uzgg/7SLgIfjCV51NOhOf66+XH35uPNe0JW497m63peIqy/+VzIRxz6E4857dL0vNObqC03A7vSBaBzfo+t9iTj2Ixz07eoLjaAPzHHsz9WXiGM/wkGfrr7QCPrAHMf+XH2JOPYjHPTp6guNoA/McezP1ZeIYz/CQZ+uvtAI+sAcx/5cfYk49iMc9OnqC42gD8xx7M//bF/sxdGDIQfsz7f6Yo1O/cM6NPdt3/4NNkTdcmtFvWNie8c/uauO8leYnGEkM2vf2DBzccBQeaR1uIiXJnV9BwmVecejV/DJVPuyp+d9HNC4ZU/RfJKqbsMKMWHhno0Tl2gU55DMDAw/YMQXTiBqJP2sxbmperLVrPtCPDCO6F7yT/xAN78x4FrhWkTcwY/wfulfX+PsCY/O49ys9ZqNZzjW/FHaql+R3CKP0FrzPzFrmS/qsrKOk5EzfqxxzSMJsR34EPdehvf1JBaHoq8R9eUfC+hnHCqixt06g1zMMy2wHrry1Vg94kh1TmNmRiZOIFPE72BEYnghS5C0yEwcfoMZNYh5t48DdvwV3q2Lbd8bNPbpH2jrPN5Rzg249hDNwT/Cr9unQ0/Z/TrvY/kn9spo+7H2RodgnRbevzhT1YDB+NjwqBMua6nINlUta3Hqj7i5OmX7exMcuPJ7zqCFkRG7xxhH7dl6lO37PatR2+skuoF7aEzfdHt49FMHUnusqf4c9kSO2icYI151hBsrjxz7V2s0kVCI4SjCuwl6lrUsY+pH3nrnN4YDEYtjfjgqyGJDz5l1qGFdpdQUIQ8H/JhvveGj3pzUOMa7rnHq4aggCxAL6zu/MRyIWKiHowiLgd5v1pEV1lUq080PYv2vDcJRP7FlAbrB+gn64sx8pSq641V324/u19WXqy/9ealO8Hlqfg+v96W6tH9fuT5H9/tx9eXqy/z+UR35+e8v2zG1+83nsiLXedWf/jyKV198TaoLLvb+VOR6X/Z+1IJ+XH3xNakuuKi2XJ+j1Y/rz4OrD74P9WLweRGvvlx98T3wvahObO+FvONHvN6X6tLN91f7c/Xl/3Ff/EwcfX3BnfmYfH3uiphvxkRj+NP3xZqjm7/519/bivodMs985v/wV/K1pehekNoLrLqJlcPeiEg8Z+z+z50YoaVTxxEaBZJPN+eT3V/d2/te7Mud2M7fiKm4aw5bz7eucYwj7Xetvbf8Vf8R/5Ds1+eZV13lsT/IFjyzO7t67HtGL0DMTShiVXt9Re9CEobGSctYYwRXLfNauyiBtIXH+IqsuRpBlrqRD9ZivS9s01ysfm663LzGrl85sk83Jjvmd91XNHO5datm8XvreznGuCZFVGD1jDeIxLNVjpMaWK0HtcqoeK3MrrB7b+Hiro2Z4Lp98o+IlU9CfS3B9Z6xvwfDjdeSddWD7m2sOSHeTxl1QNWw88Tae8Tra8pmlfsF2QxTA9jck1iZB1QPn+DDOu5gGRsuKO7ey/36l8Y5jRU78I7viLaft+0quKP4zO/lrNia64zaoDkRltiXFvg9wFQ1H6uQQCETVjXirkP8mh45Iao4p+aFxnRDjVVHoPk9NKaT5hFC/fPBXVe8uku8USUqh7ZWTaPPZ03zHas66tm8U+V0DLwXO5XDD9EoD3+oVhcJxrFQeuTb2ntV/sbvre/l3IvN2ns5X2LcazfugFVvRPdrtC9H3vEjuveRm3/VrXftbF9ufhAb9eNyvjwTCZXNePMSmZpPRCqb8eYlMjWfiFQ2481LZGo+EalsxpuXyNR8IlLZjDcvkan5RKSyGW9eIlPziUhlM968RKbmE5HKZrx5iUzNJyKVzXjzEpmaT0Qqm/HmJTI1n4hUNuPNS2RqPhGpbMabl8jUfCJS2Yw3L5Gp+USkshlvXiJT84lIZTPevESm5hORyma8eYlMzScilc148xKZmk9EKpvx5iUyNZ+IVDbjzUtkaj4RqWzGm5fI1HwiUtmMNy+RqflEpLIZb14iU/OJSGUz3rxEpuYTkcpmvHmJTM0nIpXNePMSmZpPRCqb8eYlMjWfiFQ2481LZGo+EalsxpuXyNR8IlLZjDcvkan5RKSyGW9eIlPziUhlM968RKbmE5HKZrx5iUzNJyKVzXjzEpmaT0Qqm/HmJTI1n4hUNuPNS2RqPhGpbMabl8jUfCJS2Yw3L5Gp+USkshlvXiJT84lIZTPevESm5hORyma8eYlMzScilc148xKZmk9EKpvx5iUyNc/t326aI5U1n1gi04w3RyprPrFEphlvjlTWfGKJTDPeHKms+cQSmWa8OVJZ84klMs14c6Sy5hNLZJrx5khlzSeWyDTjzZHKmk8skWnGmyOVNZ9YItOMN0cqaz6xRKYZb45U1nxiiUwz3hyprPnEEplmvDlSWfOJJTLNeHOksuYTS2Sa8eZIZc0nlsg0482RyppPLJFpxpsjlTWfWCLTjDdHKms+sUSmGW+OVNZ8YolMM94cqaz5xBKZZrw5UlnziSUyzXhzpLLmE0tkmvHmSGXNJ5bINOPNkcqaTyyRacabI5U1n1gi04w3RyprPrFEphlvjlTWfGKJTDPeHKms+cQSmWa8OVJZ84klMs14c6Sy5hNLZJrx5khlzSeWyDTjzZHKmk8skWnGmyOVNZ9YItOMN0cqaz6xRKYZb45U1nxiiUwz3hyprPnEEplmvDlSWfOJJTLN+JG71kn78vd8xvRWleohAAAQAElEQVRXujk3vv05LTa8qc+KJvm/5RRj9/fivButOUGWUe75R35ct7YhEIEe3xw351BbnH1eYuVmHZm1jrWGYFH1EVHriNg5AezAM+p/JOzoWlcRy92DjPxEVvH2YM9Vy4acE8VZTwxiunCDFVhb1Nx8YolMM57udvDmE2PLuY0bzYhN+4rBeK7nVtsYG38TMyLs3V2MNdRc3UWCWETyv6iRzO0sK/5tTkGmU0Rm4gsjFxIKPRgi4Sc80fDK3TA2pDj3eEYmHgdvvmMsFR6OR6imf1dnd8viFGZE5R2wzoPfxfijo47khIeIpnE7oW7u4ilHxExb+RDsk7P6GR5r/4in6Fk+3ymMqL32/IjFI34OuYj714bBgDPHW9xaPRjin3C2rruxd9+bZRi7wQhDNd3EIVg4CpmwMPkGIwzVdBOHYOEoZMLC5BuMMFTTTRyChaOQCQuTbzDCUE03cQgWjkImLEy+wQhDNd3EIVg4CpmwMPkGIwzVdBOHYOG4/UGsP9o2OtGYPuPN1fTmE9X0GW+upjefqKbPeHM1vflENX3Gm6vpzSeq6TPeXE1vPlFNn/HmanrziWr6jDdX05tPVNNnvLma3nyimj7jzdX05hPV9BlvrqY3n6imz3hzNb35RDV9xpur6c0nqukz3lxNbz5RTZ/x5mp684lq+ow3V9ObT1TTZ7y5mt58opo+483V9OYT1fQZb66mN5+ops94czW9+UQ1fcabq+nNJ6rpM95cTW8+UU2f8eZqevOJavqMN1fTm09U02e8uZrefKKaPuPN1fTmE9X0GW+upjefqKbPeHM1vflENX3Gm6vpzSeq6TPeXE1vPlFNn/HmanrziWr6jDdX05tPVNNnvLma3nyimj7jzdX05hPV9BlvrqY3n6imz3hzNb35RDV9xpur6c0nqukz3lxNbz5RTZ/x5mp684lq+ow3V9ObT1TTZ7y5mt58opo+483V9OYT1fQZb66mN5+ops94czW9+UQ1fcabq+nNJ6rpM95cTW8+UU2f8eZqevOJavqMN1fTm09U02e8uZrefKKaPuPN1fTmE9X0GW+upjefqKbPeHM1vflENX3Gm6vpzSeq6TPeXE1vPlFNn/HmanrziWr6jDdX05tPVNNnvLma3nyimj7jzdX05hPV9BlvrqY3n6imz3hzNb35RDV9xpur6c0nqukz3lxNbz5RTZ/x5mp684lq+ow3V9ObT1TTZ7y5mt58opo+483V9OYT1fQZb66mN5+ops94czW9+UQ1fcabq+nNJ6rpM95cTW8+UU2f8eZqevOJavqMN1fTm09U02e8uZrefKKaPuPN1fTmE9X0GW+upjefqKbPeHM1vflENX3Gm6vpzSeq6TPeXE1vPlFNn/HmanrziWr6jDdX05vfQ2P6vTxj+ivdnBuv3/cgsuFN/Yo5P3IK/eWZh/5S57zj3v5KT/2fASSIJF17N2fDij9Awm8bR4SHiXVGLQiBO2f3Wm8IrDvyt7GkkVy2YiVunPVR73MWJvn+phjO5syLu6ZocfaRu8+OxOA91/K7E/uvEhc4e9d+O6oSF9ZlWcGxlQe9sRKITCRUNuPNazcyfFqAs5bS/KzeeWex91/omb/r3p7rn73AZ95e6MJbiJ9yR95Gv6YU1291Fm77s3al/BQV8S19PSJFcrtX2LyQaCPZMN5rn4cVycw3nK0REVxQJ1RCLbZpxptv8p6/x7f9OH+lPONqw2sfYju6i1zU+eALf9DraPbnVGZaVPObyCZY7VDIhH1yVj/F2ars0X4lMu06C6y+hIWb5vPf8I7/QWTrqJ+8eXAw3kFrdMrr9XP9XZ+1zZ+hWjvnYc3qpSleE2EQY7EZBKu8ikCwWtYEwf57dS6H/Ufud/OD2MztG8M3MfOqqxdt9CHz6svVFzpw8j3IvN4XuhUx+pB59SUcow+ZV19sy/W+nHsPMs/lXf0816fMc3lXP8/1KfNc3tXPc33KPJd39fNcnzLP5V39PNenzHN5/9/7eT3fufcg81ze1c9zfco8l3f181yfMs/l/Uf66d10/oUp8817Untjz/ZRwz3Jv2QUp7vXjD3nGUlRMicY2/6ZGXngvyCE4ouTU7EH6D2Rvm0cV2cFCyzqjFrEvjYWDLEkJmzpxvEggEXnBASL1zyj/kfijq4zIjPxhT5fJjxixSLAjFfjYUYJTOwZ8RUrXPFgqAP3uDGlDXPDeIXrgAjyMqJmca2CkcQA5hQeYO7xYBU1suYYPDe+0DnDkRV3Tugrr6/Ds7zegJzaeEPDRx6SCsY2mnyiq3aTXJ9Fc/XKt9eQTKcIIRj3kIyvOrmaWiGFmRkJyUww49eGmYtnTozKIxyZaLn4L7E4i2CwZg6SosYDnnkyP7a8DbMw2VoHmtd+xB5ghc0lJSRi1OQmD/11Rpd25sJkb48JMdbIBUTW4h43pptUSGohExZ7HILt3LOKR5gSjjPcHP2Y71qf8eZLy+0cMIN1Rt8hI6KcCVvriMKXn7+IyvvtOjao+4DhOKJrveOuh1t79yIjb+bsdXPv5g/QbWuv1gnse7FWE0RTRHnlGIBgYTwcECweceue6dbd060LByIW5oUDgsUjbt0z3bp7unXhQMTCvHBAsHjErXumW9e672Ts4+NDjZ8If1QoB6//3ECFuHDkteEWv+pW/+zPf3Ff9q/zdc/Pr9f1XtOB7XPsewG7eU+aX+81nbjTp6svV1+uf/59fj+9Pg/X5+H6PFyfBz4Fd/8c0fHr+wSduP48cfPvn9efP9f3jev75+qD78P1feLHvk/U9+Orn/8j/fSfLTqP+/bniNp6X0Dt6fclz9JJ3D69+y/2ECoz/sot6hxe2K3O34eDsX9pE81CIOyjkkjgwDtOqPQjpoR0z/VZd27siZurXOVO+H7Oo/VWgOxx657Equ4FIu9372J/W9HOFLLJV6Sq4hwFwlwUsNjwPvTzqbrW17lEfABJ7Qk5YB7i631Rp6biGwrlaBvW/ubA3ePI97vWOSSQtyp7tgvBnyVuuXVGVMUjj22s+EYAefsx35iclDpd7j0XX4qxR37Mc60fc+VszEZEsfpiE7SHAPGo59vfT3MsaAxHEaOSciOrl0VLM6Ybmdgx41VnzyG+WxZ/oplcC61WG5q+6iraj2FpBUxzj/qamIzSfCWjEGeG1rzQmL7lE9RqT3u0znR3QuQxf17uwI95D+s4o+oPuL7Wa3/X+roAsdr/Pu555Pi1K742fzrXPbcM1/pGD8CZxT5x5S1e67X8fJLJq36b0DDes1tusfF7uGUqfdYRrPwniFRmXt2zGF+yp2i2Cb4XwXnNqWOJ1ZfkHgaj4yzLirN6hsj1bOa41l0/c3P8oVwVQurr3gXwijcfaG7rrvXmz/CY51p/lt/aMc+vw5F71XavaU1jxSFYVI0BCMYXo6ymyU3rff6X625/EFtvS0RmRgYDZI44iZkZGQyQOeIkZmZkMEDmiJOYmZHBAJkjTmJmRgYDZI44iZkZGQyQOeIkZmZkMEDmiJOYmZHBAJkjTmJmRgYDZI44iZkZGQyQOeIkZmZkMEDmiJOYmZHBAJkjTmJmRgYDZI44iZkZGQyQOeIkZmZkMEDmiJOYmZHBAJkjTmJmRgYDZI44iZkZGQyQOeIkZmZkMEDmiJOYmZHBAJkjTqFpGRmMk/mx5WVmJGUBCmcxMyMtAIU4iZkZaQEoxEnMzEgLQCFOYmZGWgAKcRIzM9ICUIiTmJmRFoBCnMTMjLQAFOIkZmakBaAQJzEzIy0AhTiJmRlpASjESczMSAtAIU5iZkZaAApxEjMz0gJQiJOYmZEWgEKcxMyMtAAU4iRmZqQFoBAnMTMjLQCFOImZGWkBKMRJzMxIC0AhTmJmRloACnESMzPSAlCIk5iZkRaAQpzEzIy0ABTiJGZmpAWgECcxMyMtAIU4iZkZaQEoxEnMzEgLQCFOYmZGWgAKcRIzM9ICUIiTmJmRFoBCnMTMjLQAFOIkZmakBaAQJzEzIy0AhTiJmRlpASjESczMSAtAIU5iZkZaAApxEjMz0gJQiJOYmZEWgEKcxMyMtAAU4iRmZqQFoBAnMTMjLQCFOImZGWkBKMRJzMxIC0AhTmJmRloACnESMzPSAlCIk5iZkRaAQpzEzIy0ABTiJGZmpAWgECcxMyMtAIU4iZkZaQEoxEnMzEgLQCFOYmZGWgAKcRIzM9ICUIiTmJmRFoBCnMTMjLQAFOIkZmakBaAQJzEzIy0AhTiJmRlpASjESczMSAtAIU5iZkZaAApxEjMz0gJQiJOYmZEWgEKcxMyMtAAU4iRmZqQFoBAnMTMjLQCFOImZGWkBKMRJzMxIC0AhTmJmRloACnESMzPSAlCIZ6imk5iZkWCAwkuspAhr9JjjwT6ZWTX+ZeOviFpnxDkk8XFdbntsuJ2TCc8If1POWmjc9YgVj7iL4Uinc27qfh4ldWYjYvEjbpo13rX0LUba3Tsd49ZYu+qSfLzqRRyBecVdZ9S66uQRxVlGBGI8H2boD7PWRhGFZG6YmeH/AkQsqymDwYRFOOnBWJjEEhZg1Fgs7vClZCm/mH+FY3HnlBIXc8PYsLloXUagRI1eiwbE9ubW6EHV0pKV7Llbo2fE3fwVRMWiehchHmlIgjGRUGxighnBHOF5wUhcE9ubT7RGr7j3oCDTKSKzMWpIXYgo4bvW/AYleGbWHtlr8Bcxz8vMSHhmgvgL/JURv8wkj7KIk5iZkcEAmSNeYVQ2c+LBSFw7ouvhtW9GJh4ZWk3wwng+qFglz9O+qJ91GXUUGYlrX7hBXF3/xVpz/QUJYoajkAkL96w6CPaps3rG1aruRR5ymNvo+ksdQSy8y12k2BrfmdLhZ7HqvpHf+3qW7p0oj1AIxgs0v1Jq2vJd69Dax/XwqhuxR7nH+F43924OmmPNjlvM3lQcfhbd43+9rp7fnpV/1M+r+cn1IzSLr2zJYi2e5Ld+1dmB+s8zXOx9ltjHxu7XK+z8xlf5rXd+Y8dfYec3vspvvfMbO/4KO7/xVX7rnd/Y8VfY+Y2v8lvv/MaOv8LOb3yV33rnN3b8FXZ+46v81ju/seOvsPMbX+W33vmNHX+Fnd/4Kr/1zm/s+Cvs/MZX+a13fmPHX2HnN77Kb73zGzv+Cju/8VV+653f2PFX2PmNr/Jb7/zGjt9BU67vu3bhyT+vla9/Hl3/nH71+Wn9el/swPW+9PvwCu3W9f3lel9evSetX++LHbjel34fXqHdur6/XO/Lq/ek9f/B98V/B9J99IeoeOdzZPiZV1vv1HFOSdSK7VB/GQb398Ko429uP8r5VxRF/OPgLMldmvHFrTVG/XbO+o06YiRh9XFAOiA1H7hnFd7muu995wxqYvf4OkzhUIxNy5g4i3MC/8AD8QO3+AtWkJJC6jyLmo/Cjt/Hu8/NPhXnIIwefODUQz5aA5d5+aOv6OvZGv4q2Q3rni5wzuAkjHU9tDuxwguPSQAAEABJREFUxghi1hHj+cI6c8JRCSweIVLlN37mrRXPqMR+Oy/OkVvdR+GzvFXwUbB9Haj5wA19OOG3eLvfB7m37vln/PM8HuGzgPOK30NjnBc3/hFrNK6tjHVk4ed5H1X/KO8Q/3AX6kS+fh+4kQ85i+dIXZ3TuPat97RqVx9vOTH2xtb7W3nWdfwWkRHNZlXAu7ZjLQ76I06t9yzZ+loQfIWk3Jj5OMahmAscg5Stic+Q5+1+s8kTwt32GtePUuvAg9j9b1y3OCTsr1vH1g6egfM1/6hzN/VjqwcrAmK1XFOfQ+1Wd6tv9Su55qV3fteXVNPSa1nTLV/5H5y1nP0/cDKBerb7eKfuZY37nq/jSuy4GX0MAzvGGl7O1T00tufTH9cVo+Albvl9ZudTWk15iKPumOd6OvtiNIa67ayPwi3xA8klKHh2LWsiwjN9VH7XE9M+nHAQ2zZZnBne+evr4b4rXjP6J97Wf9ZFnbulVlJs5BZL4p5R+V0fayBid+sqgbqPrc5PfsVq8kfTLu4ih3yJb+Vf4uTu+7D+ol914Rfg6kvUuOnD9b7ETT/oUPGrL1dfeAd4HSKv758R9CLxYOx49SWuvtCC+V7I8f09YR2Mv/A54pSI/dzr/aQZWPe/8eoLTcG6H41XX2gK1v1ovPpCU7DuR+PVF5qCdT8ar77QFKz70Xj1haZg3Y/Gqy80Bet+NF59oSlY96PxX9AX/wzqn3cL+973kJg5wdhxPB9S2a5TE/iRuz6cl4lOkXM7lKrEozwYWZ6Dx8ZX3FkP9swIICODwXliZhbPX2BGQA+en+uItY4tFhGVG/dG3gnei5FG2H2i0Cnik0dIike4DMcNr5KagjmcFqbLA69lTRkRmRnp7wSKN/4rMtEybjFi8YiF6HEzvgRu1CiZCSuBM8Jg/oooVMD3eDDkAPc0JZwIhaPqauGE7wJrTd7eXPQ8kHNUgz2/opFECUbjr8E73hjoGY41BzwYeQLX3lnZUfnJnBHMzzxvdZ4pymONXBATKzCDv74kz4ysutjmxo42v4PeKSIykwkDmOFRw7CLr1iJsebYMCNz84i1juaNvyKTdeBfcKvJiQTID/LDseMvWXyNmx+x4qz3fNbB6Pez47HFC13r7i3imRFqVScPhohXHNpoToWZvuxv3iMn/4vUscZOaC7q4enhaLbQyPIbDkkrcmn7su9LHAvj4YBgsXit1jJ65OBxh2ccx2JrNv65Wmxx5+U978gCq3PuY97R7sVi5N3LuRcbdfQOixpZc4QB13owxC9OAIsbh2C3sVlPAlY5SIV9XvO7aBHCBlXndMOHjpbpRFzrpbEbLsF3nfW2N6FwGY5DndT4rW6UCObqU98CGxi/1WWImKtPPdcyKxqLRBwxJRlr7LgtACxMCUcRFoVMy0Ld7xqxj+f/GQs/2f1YqVfe1Qc7cL0HduH6XFzvwfUe2IHrPbAL1/eD6z243gM7cL0HduE/8f3gOtcOXO+fXbjev+s9uN4DO3C9B3bh+n7wv/ge+MxH902Qv4PW6M/q1Yb7t4dvO4Uf4f94fRvZn3Dc/uYc+jFOApQc4y+cZ6pckCOcKVjw3bn2+c7Z5nLIXtfrt5A+sVH15SnyeKVvyFmsav6cuNgnuV21dIMQ9qx9XqLbmX/EbS18+SKQ+yxe53kyz0+esxXvIlvUDdYe7nvrsqV5wmKf3JWx33fvsV5gVj6jW4vQz3iRdZi3NueIynDD7YZ6Lb7FuQfGNdhBg2BwdpvckLENgcojVFicqd5b78pGdvYUN/eLs5lGXPg8xBOJ/G6cO7IL5n53vPYnfgbNOTq7/r5x9s0mzRt5XbalR5u6owS/4eRiFJXV9C3ufrhWdSx+Fn1b2JSvy9p38royKkgCVq/EKWTbm7zmP4T+MI6torAOCi6Ja0d+br1q/9O5x7u7budeWN3xQppCE25/ELv/xJkf1aJHc9d684lq+ow3V9ObT1TTZ7y5mt58opo+483V9OYT1fQZb66mN5+ops94czW9+UQ1fcabq+nNJ6rpM95cTW8+UU2f8eZqevOJavqMN1fTm09U02e8uZrefKKaPuPN1fTmE9X0GW+upjefqKbPeHM1vflENX3Gm6vpzSeq6TPeXE1vPlFNn/HmanrziWr6jDdX05tPVNNnvLma3nyimj7jzdX05hPV9BlvrqY3n6imz3hzNb35RDV9xpur6c0nqukz3lxNbz5RTZ/x5mp684lq+ow3V9ObT1TTZ7y5mt58opo+483V9OYT1fQZb66mN5+ops94czW9+UQ1fcabq+nNJ6rpM95cTW8+UU2f8eZqevOJavqMN1fTm09U02e8uZrefKKaPuPN1fTmE9X0GW+upjefqKbPeHM1vflENX3Gm6vpzSeq6TPeXE1vPlFNn/HmanrziWr6jDdX05tPVNNnvLma3nyimj7jzdX05hPV9BlvrqY3n6imz3hzNb35RDV9xpur6c0nqukz3lxNbz5RTZ/x5mp684lq+ow3V9ObT1TTZ7y5mt58opo+483V9OYT1fQZb66mN5+ops94czW9+UQ1fcabq+nNJ6rpM95cTW8+UU2f8eZqevOJanqOf2/sPDW9+UQ1fcabq+nNJ6rpM95cTW8+UU2f8eZqevOJavqMN1fTm09U02e8uZrefKKaPuPN1fTmE9X0GW+upjefqKbPeHM1vflENX3Gm6vpzSeq6TPeXE1vPlFNn/HmanrziWr6jDdX05tPVNNnvLma3nyimj7jzdX05hPV9BlvrqY3n6imz3hzNb35RDV9xpur6c0nqukz3lxNbz5RTZ/x5mp684lq+ow3V9ObT1TTZ7y5mt58opo+48+4mm5de/OJU2/+Bbfv/7Hh2CczS0nqvu0UYM/re/8jUgRdda49W7znrR2wCuHftTrTMyisdaOxR37M6bXYbp3ricb0PZ517cwjsi6+oeuMyEx8wwjWGbdj8lv1KzNfR2FvZkyOFz8iUsAFsZZOusFG13rziWr6iid7JTR3DFa6kXtoTL/Vg5FPHGnbN+6i0Wf139LsXRUwYSEPhlicteb6HhqL5H+xezDy4Cx3zfgpzvlYZFKhgRic6skNGdsQqDxChYsnaxySuWFs2LyQWGPpB97xjKXAw/EI1fTf1TnNbeIUejm8cjes81nfYPzRUUdxwhckpu1xCc7tmKNuHYynHBEjK1Y+BCtSGLHiEX8VPdvn+hZG1B33uojFI34euZjn1MbBgDPHj3L31IMh/gln67pz733g/XxfcMuxxNpCYoVMWOxxCBaOQiYs/o367Q9i9//8gR/RBqM5y/Xj6xG/0UlqfoNbDXL95wf30Jg+65qr6c0nqukV57xCAo0sy5pPXCKPSK3ruzrCjBffapCv59t60X0ptDGbN5+4yat/7PFUJ/mufqeu8ygpa36D1JXIdBM/cJZlNzp1zUtkaj4Rqazih7ripayp+cRS79R1XulMzW+QOqSymziR5izLmhdSV1jKmppPXOr2+TnUdd6NDul4IyGKMWpdd7zRmN78Breah7rC5rOu+Sav9w/S8UZCZcU5r5BII8uy5hOXeD3f7Etx+ln9YSp+BwmV3ejUNS+RqflEpLKKH+qKl7Km5hNLvVPXeaUzNb9B6pDKbuJEmrMsa15IXWEpa2o+canb+3Wo67wbHdLxRkIUY9S67nijMb35DW41D3WFzWdd802+Pn/2Eu++NJ7qz526U/XUndqfpN6vkLpC4m3NJ97oh7rOu9EhHW8kxMuJUeu6443G9OY3uNU81BU2n3XNN/l6P+0l3n1pPNWfO3Wn6qk7tT9JvV8hdYXE25pPvNEPdZ13o0M63kiIlxOj1nXHG43pzW9wq3moK2w+65pv8vV+2ku8+9J4qj936k7VU3dqf5J6v0LqCom3NZ94ox/qOu9Gh3S8kRAvJ0at6443GtOb3+BW81BX2HzWNd/kP/Z+1v7cs8+bWDrTjBenDqmsOKuJhMpu4tQ1L5Gp+USksoof6oqXsqbmE0u9U9d5pTM1v0HqkMpu4kSasyxrXkhdYSlraj5xqdv7dajrvBsd0vFGQhRj1LrueKMxvfkNbjUPdYXNZ13zTf5/+372cx7Rtd7PLhann4UEGlmWTV7Bnqir3zWSuwY7/4Aqt75+a+k2xqtAuXYvvmLOK8+V7tdPXL9BRzXnLr7lQTyNsKl1231dGnkDK4mtUGr+1lR7cWIhleLBiax7bLGds6CqjkSqK4guxLozOTtnbXxxVsvYu3bZkDWFzHC2dm3ejv9Yjkaw/jabTU8Z+Y/y2HtJ5uDFG//hEqpwwdNrWVNFtoRtLai1Nxfb1Vx/4u3Kp1/6ijfvk5o3Gu9M6+Rn0bq1z1qt2tfrxzV1sj3sTQy4LtwWGxgqv+GfpFfrtHU38z/jsmfxlblm8rZ7+dmrL+UmGHanT1zCJ1elfoGltTLLvQqJes+dU/zJa7UySC52g7zX8LXptqD+hhdhuomT2xyprPnEEp2o4Sb3n6b1RnJrH7BqDp8HQ8YKzX/mp5LubHC/rq5EdqtfcUXW/OJJScLYzTxWyyQ+3RYveMIpImXNVQp7jZ3xqK42YVIvZ8Lq+19haxCs7vccffPWqc/zZs7jOq4Q/lAxerix60ImTFqXc3GKk4RVjdh1rp86IrbXuZ61zW9wS9yg6m90Cd46y2UrsOYVsbZ4TcRAjMVmkOomWBEQq2VNEGx9AQxAMFc4q2UP9D1l6BQhlbHEhl7KmhCxTWe1rLTbH8TWj6eJP0Q0rXR26X9gF0d4iGha6VddVB9oyE3/rr782/oS19ePlxjb3+etIRtExa/3evXBPuHa1Re7EFdftg9KvQ8Rn/3oeKxR+vU5+uzPasviV19WH+jJ9tosfvVl9eHqy2cfthekvp9cfbn64vtwfZ/4fA/4TGj1+bj6cvXFzwcvRL0P95CYVvr1vvyvvS/ref9tX3fead/X9v39ZWEMCFKEKP7k+SrpMD2rcy88MyMpufWPQ8y1ThJ2mxeHvKix9CT+EUxaZMojWERGRP7KyAR3/1g8AnSts46A4xE3GPv42Ffrb1OP/CD10vNYZ37UfiGv9cZLi+i7BaPWG4a52zr9W+gbrhDBltE1AcEIsj8kM5mhqWdktjcfyBmZ5ITjg0kHXtqWlyay5p4REPZ6juRWXqyx10mpV3P5BSvIZI57sCyTuxCXOwf1C10FI4msuoQF7Dl+kBE16utgn4rFIR6M3HhjFJdZt7xjz3CdlxHUu9ZdR4Q9XULUcO2i8COiMBismRfv4Cd+rkz6WGksvaPv9q0eBz1qLP1QZ4CvXyYLDTdR+hWp2/UP5I+v+1OYmRXPFPEMeEYmHgHiwbq42Bw0lmDp7F+cAF87QlGD2HMsNaLyPsBYozjLieH+xMtc69Q1r3xiD9Fc9SoIP/9MGLF4Nqxr3bXe/Ay6/6qpq1FiBNif6JZ/HOIfpH0sThIWkvt4zPsg78PUcFQ+izQ3Y64AABAASURBVPt4zPsg6+NlHUnYMe8DHntd1Mjizj53Elv4scUj6ns370xpEfEcD3VVc+TPao95rvWRz8HeLRyshfV+sCr+ETfcmB4M8cbN7bhrvfkzPOax5hlvGkJp8S9IrudXnHXXFXfCd521Vvwj6pld873F59v5lqMUNREAsTAvHJD6fmbtzlkQZw7rallThHW1rOlj8Iiv+RViIjcY1L173u0PYvf/HGLb+C5H+/iHU7G7+qP4VRd3+3X15eoL7wAfm/t9QLh5b8i9Pn80Bfvf7At/TuYd4PGv98U+4NfnwbdhvBdXX+5/Pq6+XH3hHfATc/PPDwJ3ObnX9xeag9305+rL9TniHeC1uN8HhOt9oQnYTR8mp4fX9xeagt306erL/c/V1ZerL7wDfFzu9wHh6eeIWvV20u/vY96Lv+ez9uju6V+y3vt+prY5O5s13N9l0fnXGPa8n4OGgG215uv/LM7+pd1DBML1qAupY4EdYof9zfceIIBQM2hA3/gLMHOd8eQ8klbO2h667sTeH8GzIR5inxpB7AH/IE4tnanfJHSPL+555rXLqSGPFadrniC+cvKqjjyWzGzhAq/4I+Qdq/dF3aoDSsuJfUFj1H6JG1Bb3rPIhewGzjOaxso4T8/KgKvOOvIV+5xdqS9ce8jv1Rtb53XeObROn2dwTm3AhPFF/kxAKu7TqD1Dc3HTln/OhK0UCpdStLgrYwu9ow4j6Ltm0ldEx+pVKCSZxE9OENs5a62yCHqCe37U58F+fvCoeO1xB63RW+cds949KSw4h9yA2ipgv6fIWaUX+m7qRtjDWNWzforU1Hkzz334SY9w18n3jLvao2DXcGalyGvxtTUr/Bmvs+z7EqqSCav38TGi8PzMn3lsUfwpmjHOe5qPiK2KNXuguxCu23/y1o1sXnckTgFWz32DbHKXszNVzNs+nfcSV1Xt+STXHwYiR6HJnsRdw1GchdgONeWrk2Ad8FWj6GEc4W/VcY3VeM+U4Czrvix3MyYBsWq83bT2k5MAwTb9ESeD52N+kTfrqfiNutsfxPLjZraLjwNyXAQ8HE/wb9d5nTP3mnl/+57vnjfvfZa/e97frjv7PDPvb9/z3fPmvc/yd8/723Vnn2fm/e17vnvevPdZ/u55f7vu7PPMvL99z3fPm/c+y98972/XnX2emff+PflzCf/87/q57yPe+Y2P8n4q3uc0nt238xv/dN3Z/Wde369x6o945zc+ypvxzm+c+k/zPqfx7P6d3/in687uP/P6fo1Tf8Q7v/FR3ox3fuPUf5r3OY1n9+/8xj9dd3b/mdf3a5z6I975jY/yZrzzG6f+07zPaTy7f+c3/um6s/vPvL5f49Qf8c5vfJQ3453fOPWf5n1O49n9O7/xT9ed3X/m9f0ap/6Id37jo7wZ7/zGqf8073Maz+7f+Y1/uu7s/jOv79c49Ue88xsf5c145zdO/ad5n9N4dv/Ob/zTdRH8pT5/ng/HN7Dv12j5Qz/s2/liEOf0OONzb0qf1OWmbUhyskFmBra8eKx1fsUgFo4Nq+7Ad93YwX2uo7dU9eyFRa0RCgmIAR7dWIWYMKSML7GMwOJ1PCMjIjOj/gfCsNxcyMhsb/6JrMJxfDbXxl46+5q7/j456++VIxLD72Iw0LAoPbZRAdavsc6jttGKhCfVsWFueOTB+CAOYGYA8ARyQ5asYvcY4wOeBw8yF09Wi2XEtn4Pw8Em1VMw6HEUKuCugYod8IO492tUCpIIM7uKGnIXja6X8+//LDp+RNe6G2Wy0r4gxZhhIB5hUOs9zREzMzJxApmPMSIxfMMEM2uOzEZSgjU8HKBnfBzQcMB/CyOrPO5gnUf8Y/OoYT5e597HykcqrJpz0wdpR4eesroKmTuy1r5wgzhXY17mea7EjhcyYUo8PQDBYhHeryJgRIdeYjA8Bwhx2+Jl3bM8NZ/zHu4beyC+57l+4kg3VnsTeYWk3NhNPsTz9zvBK/k30B5+UN++70esznmAnd/4LPeodX7jUftytoHj+ZOjdT++YOeCngWESEl45isMhvnAH6m7+UHsvf9ixC+MP1n2Ao/wb9c9user+N++57vnvXqOR/q75/3tukf3fxX/2/d897xXz/FIf/e8v1336P6v4n/7nu+e9+o5Hunvnve36x7d/1X8b9/z3fNePccj/d3z/nbdo/u/iv/te7573qvneKS/e97frnt0/1fxv33Pd8979RyP9Lvn+QfPj/pTKP+Gdh//dt2j+7+K/+17vnveq+d4pL973t+ue3T/V/G/fc93z3v1HI/0d8/723WP7v8q/rfv+e55r57jkf7ueX+77tH9X8X/9j3fPe/VczzS3z3vb9c9uv+r+N++57vnvXqOR/q75/3tunV//iz14s9VK48/gG15D+9Jyl17Unf8HSxuErp7iI9c3brW5b0W+QNi7eNvwxTnfNF7i3s+BKke74i1txqJFQf/2TjLh0bKF23GijNhXvPmbC/teW7ieWLzPb+CVVrTd+Lr+T/iHzb94LDirtmkYmDFOOMT6xgin1hkmyjZVo+BI5ZYCypAz6+H5x5a7Y70FSmtOLgSWXTgPtbeZNVeG67MVu6j0Znnu+A+t3EjtXHdSE030rjqOs+dl7r0xV2/4+7dde6q+/US60IuTBjYIcPtK7ZmY706omv9qHuHI596cSa+1KbxpZbQD8DAZ1x2iENN0Vnuj3M8z2dVn1jvMBUrTo85pH5nlmQYd+Cc0j+xziBPrAQXcEpIqvl95Cy3Y4MFG/cuK+D+y51XHivOr/WOZlOFtOKLBz85qlA8H/dy7sWe77LUrmtc0bpVL+spp95fv0pCxGpZEwTb2+8GcrUdJQfvuCHXuuv2m/MITv0dbo3u3n5pXLdXbDunYxPv5dyLvVvH8cErEftwI8k30WezzK9De23h9MSrbugVc7NjfHClPqcQ/aYO3vHfRvaq88Cj3cQg2OdLDcG+vp8EscprrD0hWMXlPsuR+wx+3UV1sfWbH8RG/RiZlAtpAnb1gSZgVx9oAnb1gSZgVx9oAnb1gSZgVx9oAnb1gSZgVx9oAnb1gSZgVx9oAnb1gSZg/4I+cMu4/n2o/jvhqw/X+xo1rj5UG67vC9f3hXoR/s2fB+9+dB9I/g5aoz+t551R3zwTTo1zOzR6Lb7meZvPnklRZlY8Nsw88AzD9z1ixSO+Yvze4AoR29kPMSIqL+IWrQvGW5js9chj0zaMWDwCxCMK47sjt4JCpnqoe2ie8XtIDCmCqeqDwZo5jIXjBe86cGXmVvm7GNs+E8/tmxFV/xMYPFs43OwZqsXjpMdKFT6pvKOz2X4tFzd8yyfmSrnQCd/CX88jMTMrniniLzHINw80NycSCAYac8RPY2z7F7oeXucRe4jBUAfcg2U0Vk388KgD2PMrzghJZR0vwnTDIRjRzSBY+AjhgGDxksfnqPxPupd26Ht6jvrmuW2XpTsnkXImbIvHfx9yOV8NvS4XDGLMccON6cEQ/4SzdZ3Ze5/lnfe3kXt23/reX/i4EyVRucGAYPEOv/1BrD/CDcaFNAG7+kATsKsPNAG7+kATsKsPNAG7+kATsKsPNAG7+kATsKsPNAG7+kATsKsPNAG7+kATsKsPNAG7+kATsKsPNAH7+GDCrn7QBOzqA03Arj7QBOzqA03AfqIP7nF0tt1/9cP4d7i5+tO6j6j9zdmciL8U8p5T/EFlbcXZULY34jGv0JwT7r5sjLE3RJOI7ZN3/A7WXck/jexRueL+rDybexj7DrJR/cbgKbQ32znkcxTGYcwoNT+dZmpxptrrO+gp5os6a4FeFLzCOo/MDXmiqvh9/OyCN/p0d1ZbuFZrXjkrvtbGf995um0TdsXqRS0sBU3CuoAJI1hWU3NSNGn7b3M2Wu8cJ/k1uOHuvuIloRmpNQsR+Hyc1gnWnnwlv4VsWPk3yGYaMaEOc/FTnDu6HU8J+ADD6xxi72DV1I992PunjLvUVo+QJ9mkOp7cHVlrN5xczPDqBARjk7KaTnF2qLwfx/V5ZNt1P+Z1Tscn1pXJAknE6pV5Czm06v4gsnXsPxQMhgcC6wFY3OPGLucLTH+0Yy/kujGx/Qf4zQ9iM7cP9sQ+cMY3vlVFbPwLxjaGnrlXroTmE5caX/btvNhG84m7vJ33QH+0/1YVj/ToMfbN3CtXRvOJS43v7r/nxxqZ23kTlxx7/tAzYo0R3/OXGjvf8jK382IbzSdu8qzf+Uk9cztv4ov6rSr2807WZ+6VUaP5xBKZZrw5UlnziSUG19vOe6CTEDWGvlXFIz16zLrmD/R9vx/SM7ebTnyx/1YV+31O1mfulVGj+cQSmWa8OVJZ84klBtfbznugkxA1hr5VxSM9esy65g/0fb8f0jO3m058sf9WFft9TtZn7pVRo/nEEplmvDlSWfOJJQbX2857oJMQNYa+VcUjPXrMuuYP9H2/H9Izt5tOfLH/VhX7fU7WZ+6VUaP5xBKZZrw5UlnziSUG19vOe6CTEDWGvlXFIz16zLrmD/R9vx/SM7ebTnyx/1YV+31O1mfulVGj+cQSmWa8OVJZ84klBtfbznugkxA1hr5VxSM9esy65g/0fb8f0jO3m058sf9WFft9TtZn7pVRo/nEEplmvDlSWfOJJQbX2857oJMQNYa+VcUjPXrMuuYP9H2/H9Izt5tOfLH/VhX7fU7WZ+6VUaP5xBKZZrw5UlnziSUG19vOe6CTEDWGvlXFIz16zLrmD/R9vx/SM7ebTnyx/1YV+31O1mfulVGj+cQSmWa8OVJZ84klBtfbznugkxA1hr5VxSM9esy65g/0fb8f0jO3m058sf9WFft9TtZn7pVRo/nEEplmvDlSWfOJJQbX2857oJMQNYa+VcUjPXrMuuaxJTSfuMnf3X/P3+ozt5tO3PQ9f+hbVTzSo8esa/5A3/f7IT1zu+nEF/tvVbHf52R95l4ZNZpPLJFpxo/ctU7al3sYwzO38yai3beVv2YyRl1mRhp+4P7l5EMdAQu2iMJ7eyDeaM0JYgGNHVn8wivW6J6uD1gF8N02fedPFrU3emOd19x9prdWmLHqGmPjYERkRCz9DkaE+i8SxMyE40d0vTv5tV74K4NR0wFZvrCu2NPYs9aFqI3cJvTmOwaDPOZQLw/GMQbdLB/qWRmJnqxy4Od7phKlZsQBXetJTDznwcgbz62+MTZ+Dj/veZu/Nskt2Bhr0EsiUTnBKHIHCQVJyo88GEcNSkXsHowbHZKoXCEyM0IDsdCDkZm1BiKLx47BOMahkZnLIZmswV+xMPOIrIuDpYPNN/S9JhqZyS7YI0Qq+009I2ubOIXmLs/KT8pw13UP1hhBrBYxx/3ozPoer6Mp+YLG9O3QDbwt0XiK5uomFUa4rOmGR6x4RKGaHoy/gZ6xOwss7MMr/OX9SMI+84298Kp7kVN7nskhse4Khk7NRHXDM/6K363zDN0NxfYDv6l+E7KtAAAQAElEQVRr/Q9infed/be77nUbr364zwteKU7tT/L9Wisv//ioM+rH/ESyOesy+F0k6Flf6jofvaz5AauuxIj9vIMexzHjzTun+cSDXudt+n7eQa/lpvfzGLtb13km6M0PWHVq+H7eQSf8aTPevDOaTzzodd6m7+cd9Fpu+vV8H9WOfZp9gVc/t4S9n8Qr1FiEqflEpLIZb14iE7zOA2GfnweJvsX3r1tztLt1B52U+FKHXnUlxud5xMPR6FpvPlFNn/Hmajq8zgOlCRaX6HDhyz0JVt6mf/k6oJdt+rG+6kqM6/nu9CeO44Re/dzy9q9D77HFj/1v6W5d53dS8wNW3abv5x30TVow482Xevf9b6mQ/DoPlO/nSfQtfj3fx82fE2xN+Z3+VD9LjOvzd6c/cRwn9Ornlne9nx979+72ZevTntT8gFW3Jez9POibtGDGmy/1+v5CP6qfoC3Z+ynRt/j1/fPj+v65vQ/1vrjG9/dlvidoZTPevESm5hORyojXeaB8P0+ib/Hr/bzeT18H34N6X4rE9eeXJ5+PcJzQq59b3vX5+7Br5Xf7svWpEpyaH7Dq1PC9nwed8KfN+JG71s2eaEwnXueB0v08yV1/8XzbPmbd896ytXu8tXvo5/cYn9zjS2eqNehvC+1rDySGWarEn/EMfvXqyxZ2rW/0Bu7t1edliRwBGrNQhNb5XqDX4s5JPPKON6p98CcOfyOQVPbyN70+1kEkGV9uCK0kkOSKg8fnca0TfmmfeTm+f9Yh1IPcgZPLajJkrJGsihc6lcCikWXZB0/p4sOJ9Qfu8sMJ/8S1Ws+IsNni6dkVWdzlzF9cZbk817JmuYtb7P0a11OZc9Z7T/Nd7+6LItlRgm+J9W5BfTTvqUtvfUsm+LmCYPJjjZyw2wmP0SKSfY9M+sQq4128RXOM+BiW7twgzlbMW99Iknc33Vu+NiVaOsgmNSMurHmlqRF30/37GXXyLaGWNc148xKZmk9EWvZx8z76ntUzcofWP/GD5aebu+7zsX2OPlYTrGVJ8l1b+y/Jtb7Y78195P6oYzv141lyUx6hWj/KXkcy1tJdrCCTeXvdxgG3FL6NVcTkvsBe77q9zzPHPtwgSUcOrT2MudZdv/Jjnmv9Vc0r3T22F7GWdTFXFNYzgVK/Zxz5MU/9yI95Veceuoli++B7HfpNHbz2/w6OvaU3exDwjI559pEjb58pVp4LVC5YeaB8r9u4YPwenq27/UFsSjMSZI4AmbAVf8X/dt2r+zzS//Y93z3v0f1fxd8972/XvXqOR/rfvue75z26/6v4u+f97bpXz/FI/9v3fPe8R/d/FX/3vL9d9+o5Hul/+57vnvfo/q/i7573t+tePccj/W/f893zHt3/Vfzd8/523avneKT/7Xu+e96j+7+Kv3ve36579RyP9L99z3fPe3T/V/F3z/vbda+e45H+t+/57nmP7v8q/u55f7vu1XM80v/2Pd8979H9X8XfPe9v1716jkf6377nu+c9uv+r+Lvn/e26V8/xSP/b93z3vEf3fxV/97y/XXfzHP5dnx758u/7kryM/Jpn7OjkkYStvz9MeEYuzrrOB5PYPSexlF/M+sxp/TPeWQvdv7TtjBueKA/8F3GdjMis+QY9955vmRGREQ88MyNzOQssw7N0CLa0zIyIjEw8cDBwVkDNyAszFyKEqxg80yheffjFectTfuNbjvnGY+OFSR2cdZx19jF3VSXLXxGBs/d9zE1/hptWd2CvO5ickXfiUedmxEHPLU+07teBx4O8z3iSvXzVrXVs0djrsyKxc7MzYuNZ6vnZav2mop9tx2R/PHH2DzCD/4EBLv8VUeuvSGYEmqj/Yt3828iZ6b1uMCMiIzMjIiMzIyIjE4+M+jyAmRkh4jfIfqlHRhaud5o5cuNfkdzgSXZ9cc/6ZWzzAD3rT2F6h8gIMHb8FYsfsO4B3zDBtAas3MyI4hlhTJcH/ODJWicpgvV55+yb/Oa/iGYEZ2UmmBtf6GxGVDQjHiG1idZ6ZrpjBFjxVxhmLT913pbPAbV6hmq6u3+ipxhZHnXbZC/i210z5Qc/cLL2ikMG9c/Zu3XPd91U77d5gPWsoGrzu0jOTRyeSRVe8W9g5nt1X86J5PoHf8AzMzIzInCxvfkDTOKZGQHGNzCD/73I/xXH4Y/15RfaBX46vv1Y/OrH1Q87cL0HduH6XFzvwfUe2IHrPbAL1/eDc+/B1aerT9fnxQ5c74FduL4fXO/B9R7Yges9sAvX94PrPfjPvQf2XvcG76K1R3+2j1o7Nf5N21tOEVa/kLJ+z42PEaxi7P8cySWBtPpls5foPckHKKz5Ezd6Bl6ewxl3c9gcad3VNQT7JqdLbF6/PfgSebzK2ZAzWdV8avJyx8Tm7Fn7vESLKcJWvlyvAItvYp1H2fZ+uKc70BEin/Hz3B0+fe1w5O50j6+4yjrf1e+75z9+GUpdh7j0YJ/6EZqDK7dDrRBu8JVugTkW+d7dR7O4XiWewJXuVjyy/cT5+jK/x63l7L5fbU/sB/HzoerW7syBQnHXw+t8YmfQHFI5pHb8mak2PGzVfCKnbiGvYcFG+VrI0BfUk7osnQmTrjgEq+RTSGXl/TX07eIwbJ3bvLGuXs9iH8w5jduee37zv4gcFfzMMPbhA0juoTG9ddeXH14AGvONftz+ILZ+assGF9IE7OoDTcCuPtAE7OoDTcCuPtAE7OoDTcCuPtAE7OoDTcCuPtAE7OoDTcCuPtAE7D/Sh+vcuPrOS4BdfaAJ2NUHmoBdfaAJ2NUHmoBdfaAJ2P90HzJ++5+X8WA86SunxltOEfagNrf4hpyfXC0zV/zXhhlB6LVHrJyIwnBQK3zH6ywKbpB9ij/DrjGn19/G5O544BzIHJnMdz02bcOI4vHbI9kB50wWwaYR0fyIwZADpTcSc2nsTVw7ZO3gnNs+YhLNb/GgImpY126g1+JXnlXnnIg/4va0NmLCYuccoBl7iIhYRE0RoKv2YLgGUJyj0JgejKeImOkUkTkxahh28RJNwjOz9speP8Tc8p5hBGqwJZ4QPBgGAILO8WMY2/6n0NzhdS9iOwbjwGF/y+oKHLYja+0LN4hzS+Z4/uQkYeEoZMLCorsYoRSO0ln8J9Azfe5v4XbXva75b2NUT+ouEefXFNRdNgwHa6E2cfEnuXvrfY5rfXJj/w/89gex/jjeB73QLvDTbX+kzfLqB03Arj7QBOzqA03Arj7QBOzqA03Arj7QBOzqA03Arj7QBOzqA03Arj7QBOzqA03Arj7QBOz/Yx94rM//HP769yjbcfXjeg+u94AOXN/vaAL2X9kHPqO/ey8e7a692pciTl+/UcRa+z2+flPJ2X38/iv6W2/iJ19/1ef1bpwLFL+HxH7H1vmcyyZ1hgHctQ0o3DTAqwqfKDP/baQrHMLMnsyu3e+I7N29+kSC/sU38HtWh60tOLM6saNh9WfoJcgxxYa9iWsHnn+rf4/X7bcdCk7e6PZcz/4Jrxu4kYuzaO7DW7/7fA/quFN9qTmzcPKOH5G1Rqpw96af7+jq6y0nxmHM631nB6gz3HuisDnz4kussyrgythPIqe7nae/Ri5X+Qd0aazuBcFqr8b9J2Zr978x19GHg5pP7JSO3+WIWEu3j2YUEau4VC/uYvP/Fu49ypkwv2r/Kt9fpZ/5tru+OjbC1T00prfuWp/c2J/yedYf5Lc/iPVH4B72L0avH9f9qw1XH/yuQSuu94EmYFcfaAJ29YEmYFcfaAJ29YEmYFcfaAJ29YEmYFcfaAJ29YEmYFcfaAJ29YEmYFcfaAJ29YEmYP8FfeAWcf177/XvveG43ke7EKc+D/bq6MGQA6fqj3mu9Wf1anrwroo6NTAj5dDCjn2bs2fVbhgbZmZkbZbB8rGTU/o9NIa/a+4bGSG2x8Z3jAi1YNxF89HiLczIxAMXyyMy5RtGLB5xQNbx5sitrpCJsyLuYTCMA6Xfwy0mmPNtdP/cKn8KY9vvET4/RzUjao/fRjcIxlNExMjarMlX/BpZJW/FKaovPVsUTt7xI7LWSBWqRy52zkaZWfFMEX+JQb55oLl5HwMtHH8Kg4Pd/waJ1XlgxcHmO1p0jDcHzUEKa13Hnxh1ABt/4lqtGcHThS9YQabPzEXu8g6CWBw3e8oj9tTYRuVva+H3eI79m6db47npC539UmQpUdq/cs2l6zk2rAcJBpw5irvWgyG2Q5/qnfffgK/u+oP67Q9i67+sYPcLaQJ29YEmYFcfaAL2uA+I2KXTBOzqA03Arj7QBOzqA03Arj7QBOzqA03Arj7QBOzqA03Arj7QBOzqA03Arj7QBOzqA03Arj7QBOzqA03Arj7QBOw/3wcugf2b7+Hdj87jvP2bYNbq7vcI1XR/L0jUyX37l1soxOrKhe7FnrV+ibHqSCb19br2pgb0+sIXrODr6dR5z+7FwbUHR30f6/f/eF6Q4voNwqfIM5fOYZzrTGTBmZnnqLQdXeDsWfu8RKvN31AoJ/ZtpKbO82Sen3pnojyZq3fi1nw6W7LXJ3fX4/4qR/6pq/y+r8M5AeOLvG0IwUpzct0X3TlBrAoazcGl7VArdv82Z6P1znGSX4sb7m4rXhKakVqzEIGbxyrOVHtyq28hG1b+Da7z6xD2/WPIXd2e0xYU54G5y4qxNtb8DJqj73Xb1j8K3ssNHyG336S6Cqk7stZuOLmYYW9NcVlNFWfCznN2qvw/hn5i2Rxb5zR/hTwCBVi9Um/hdqb9q/rm/wHkyKgfrgbDH6AeL0Sovpgde8U7738Mb38Q64+5bdREY/qMN1fTm09U02e8uZrefKKaPuPN1fTmE9X0GW+upjefqKbPeHM1vflENX3Gm6vpzSeq6TPeXE1vPlFNn/HmanrziWr6jDdX05tPVNNnvLma3nyimj7jzdX05hPV9BlvrqY3n6imz3hzNb35RDV9xpur6c0nqukz3lxNbz5RTZ/x5mp684lq+ow3V9ObT1TTZ7y5mt58opo+483V9OYT1fQZb66mN5+ops94czW9+UQ1fcabq+nNJ6rpM57+U09h80tfjZh9WNGIGW8e22g+cZOv+u19u/qz3ojuw2JxvR/X+xGOfi8ajenNJ6rpM95cTW8+UU2f8eZqevOJavqMN1fTm09U02e8uZrefKKaPuPN1fTmE9X0GW+upjefqKbPeHM1vflENX3Gm6vpzSeq6TPeXE1vPlFNn/HmanrziWr6jDdX05tPVNNnvLma3nyimj7jzdX05hPV9BlvrqY3n6imz3hzNb35RDV9xpur6c0nqukz3lxNbz5RTZ/x5mp684lq+ow3V9ObT1TTZ7y5mt58opo+483V9OYT1fQZb66mN5+ops94czW9+UQ1fcabq+nNJ6rpM95cTW8+UU2f8eZqevOJavqMN1fTm09U02e8uZrefKKaPuPN1fTmE9X0GW+upjefqKbPeHM1vflEhxrj0gAAEABJREFUNX3Gm6vpzSeq6TPeXE1vPlFNn/HmanrzM2iObl1784mP9I5/wQd/TmRflbecIqz+CF7ImV8xIyueC/u8jI0f0NgjjwhKAznEcEiO6PqEW+YeX5BAxZ9iRNb/RDzxiKi6iE+MCKT4Eiew4hn1v+KsxLvOPhX/RFbx/sitdEP2Dm4SE0Mdx5YeDAgWpcU2KsB6IqGyGV882SPR8yEGim7GPTSmt+46aiTzI0fa9o0Nc2DH38SMCHt5F2MNNVd3kSCmvDwjWbSz/D3ORskOdcWaIjKJpBg1MpNYlAcDGrkhEF95EsMRMzeMDZsXEmss/cA7nrGUjQcYjonG9BlvrqY3n6hWzoGn0VzdAhGvfU+gJX/J60qc9QWJaXtcgnN75oi3kCKsim8w4r39Iv5cHRfEwud/CyPipi5i8Yj/PHKxeq4Nowe8lv8G9I66Fxbb/xC//UHsxz8cw4+iJ/aPtGe8+aXf79vVn9WX6/1Yfej3YeLVn6s/vgPzvWiupjefqKbPeHM1vflENX3Gm6vpzSeq6TPeXE1vPlFNn/HmanrziWr6jDdX05tPVNNnvLma3nyimj7jzdX05hPV9BlvrqY3n6imz3hzNb35RDV9xpur6c0nqukz3lxNbz5RTZ/x5mp684lq+ow3V9ObT1TTZ7y5mt58opo+483V9OYT1fQZb66mN5+ops94czW9+UQ1fcabq+nNJ6rpM95cTW8+UU2f8eZqevOJavqMN1fTm09U02e8uZrefKKaPuPN1fTmE9X0GW+upjefqKbPeHM1vflENX3Gm6vpzSeq6TPeXE1vPlFNn/HmanrziWr6jDdX05tPVNNnvLma3nyimj7jzdX05hPV9BlvrqY3n6imz3hzNb35RDV9xpur6c0nqukz3lxNbz5RTZ/x5mp684lq+ow3V9ObT1TTZ7y5mt58opo+483V9OYT1fQZb66mN5+ops94czW9+UQ1fcabq+nNJ6rpM95cTW8+UU2f8eZqevOJavqMN1fTm09U02e8uZrefKKaPuPN1fTmE9X0GW+upjefqKbPeHM1vflENX3Gm6vpzSeq6TPeXE1vPlFNn/HmanrziWr6jDdX05tPVNNnvLma3nyimj7jzdX05hPV9BlvrqY3n6imz3hzNb35GTRHt669+cRHese/4IO/Z9z29feJzniw77O8r/o/W8XC4Lyb+o+NiffcauMDPedtT87c9owN+zfzihvb3DNK284v7nrzyndtPrhz1pxCurN/v3uLH9UHenJE1+5zRPeRF257sGbj9fc3b60pjeP7wJozwhjnF7rWm090izqb2rvIM9+Nf833qTzzFmXuQY+2fYx85smOevPv4u3+q/r35vC+9kvv9Rk0x54X+mz6dj9i3sq9fxt5/+s99WvOHX0XF/c8didW57xC7lR5B3QvdiCy7r1zzvrg2RZX23zGOXPlfdQe3sszgrwbRL3h7+rcqfY5hb67un0S8Tr3iJvGc4R7Nu6fF/W/63Yy6NcfQZ6v9p34p857sq/PqNd97uSp6Ufd9cd291pbN7mxf5mHn3Gde9eaZ/LZ478ZvZvuncX2P8RvfxDLj7HrY3nA+szCX+FVR4fu9Onqy9WXjzvvBV2JuBO/3peIqy/+5zcR9/oQjsN7c70vNOTQD1jYt6svEfYhHIf+XH2hIYd+wMI+XX2JsA/hOPTnv6kv9+7ndY1f96QTh68bLK6+PP7n6PW+RPh+hOPw3lx9oSGHfsDCPl19ibAP4Tj05+oLDTn0Axb26epLhH0Ix6E/V19oyKEfsLBP/3V98Y5HDwb8W/ekpO1lHXvbB91/ard3fWPHRWPiPVf7CBVXWavMW4wjz5AyRQTrdlJi94i1jviCH1F/texf05ZDT5l1sZ33Ae5nsTZ+w9mxOKh2rDXdmHjMmdxSz2lMijJrjswDus5YMZBF1CAuCsewsXvuHY9+k+MGBtwsIAf8gHvPhWhwLZykXzAYWb2vGpgIYFXwFD9QP9xzw1WRW+Qxks6ZKRSuVWx1jzEYr85zr+mU3djU73KCq5e8o67dARQeXnQTP8APkj42fFXWOun0w5kzgY7fRYKZTibyNWTJkVVvmGi8QnO8Y2NmUoMTyBTxOxiRGL5hgpk1BxC1SlMyiq+p7vbB2jPFcMCFSnRxh3d+o2lf8iMrHAf8YL3cfqrjtT+IVrnNd1y5H6RULbjyIqJy4uH4QDk69JQdaz6iDqTuEz9XhLHmLKunjR0/otoN34jPpyZWiAkLj7+LscbHgjq38uCvkJTKb3yUr6637vp4njy4YOtiytPopxOK40Cu0Cs81rh+ld+6uUfv+Cs81rh+mo/o66f3w9gbv37WVswFecI9bm45CWLlHPNd6+i7Bjf36MpH/dH6WOP6Ud6Mm3v0qTe/+UGsP42vi/nTXxegDVo/uSYAZ+bTXdEdr7rbfnS/rr5cfenPS3Xiwefnel+qO/v3k+5H4/U5ut+fqy9XX67vL3Rg+756fR6uzwNvQ/1zpDqxvRf9z5GJ1/tSXap+dd/Eqy83fdn7c/Xl6oufD7+PVCeu7y/VDvtRC/px9cVvF9UFF9UW+1MR+lOBB3h9f6ku3fTNfl19+Q/0xXf06Hwhvv11oEbbbn/zda2Y+1cCzHU7MSL+Dlf9pbfr9n82rfk9/Mzx94o4ll0qxv6V/wBXDvkkkeLHNv45rDu2o3dBt44jYBiceaeuH/mWWnLv+fQ8Cszbc6iUE169YoHVve9h1R1q/o+9f4m5buvyu7D/eMt1sV3lqjJl183lry52bEzZFji2ccAQx3YS4wpEMTYGRVEikhIkjkwIlMG0SINOIisdOmklHacRJa1I9CxoIEGH+80CgVDZEgJzx6ZMFd/m9x9zjrXXmnutvdfez/M+55zvzHXGmP/xH7c519hr7/c9zz7P97nWZ/fr6kltkGBy8Jtosz0bMmmevuwFAYnkul4qcuirhEQW9nEf72XMG/Ek8bMrLnI6h6TkYjebZA6Yvo4t1Na1P8PuhbGuc6a55+L84saRO8/+Qsdd13w0Rso2QnPHynG+/a63b83tr3zbVucY17rnW8dtO8e9cnNmaWwzxtu5fTAfIcHc5zKune7nhDXatpbftnXN6wxrf8UL8yi5sGNHP2c+g2nm9QZrbteaO2+9n+/V9zKie49+/27smJecDRAeSSq8oTexo2O6VtxukhMK3Scdq7zdOt9wS+yrs0rt4gzOyT7lB4t3bPtt/a7M82QO30y53aBUDB5ejxvPreO2LncjsSKF9Oumj2HTSGIezbh+/cydM6Jr0s+C0FT5OZij6cnlX6Nta08xtDqs0b/mtq2keQvDG+tqPur9ttx71T0W7n2Gj3meXfo44VJn+4Fu6nrunm/pfSfn2br8QtL96pE0eiN8fTg1pPaMOGbtcd/nJs8xa487tuTY39Xg2B3d7ucCdK/X2GMvZ8/nus0XscqvqDn5RIaAzDkwBGTOgSEgcw4MAZlzYAjInANDQOYcGAIy58AQkDkHhoDMOTAEZM6BISBzDgwBmXNgCMicA0NA5hwYArKZw+Tz5xH+adR8DuZz8BV/DniEd+XO511EKCh6X43es2PtcYMSrscqtRwpUb7Cy/O67EfpYtPrrl25RqvzX8JQZF2AKJuyKiLXhrZD3e4oLRxLb7uyeWvBXlLxeygux4Elv9sG+55EulEVqAsbeg1TvMboqI7H3BlXFVesFJMOWtRWi0f6rtzWO2hI8mwLxbVwbItje2ifrsGrpfSuubjW3LYVd+YeIkkRXqSIEZWX3TYeopPQiMheUfYhRs+7hxJR0RLFsiGuz40KNrHcQ8cGzXOtfMUX7D2T2/44rS0PsR/Fp7f5ElKEuLxNEILIZIOSXfKVfowvDXIQRJ7TU9jvYakr/lVCbjjPv0KOL8Hl61sIt1/E5te13OFEhoB8HefAbbf/BABj3j9DQOYcGAIy58AQkDkHhoDMOTAEZM6BISBzDgwBmXNgCMicA0NA5hwYAjLnwBCQOQeGgMw5MARkzoEhIHMODAH5IufA9vPf/y+eguYc3mkObZq3673nvMd8glI3KNv4PG+/ceQ169nD6N8cM/r1zv8ZQQgh062yYfr3EN+bxfu6iRH1b8p4vwWJJd9DfJn3Mgb32ibT5oHNGVibn42Rbvut4cgVve2b1Ru4SaI3R/OmCjPIpnuIz2lAT8Aqx/PYKto9ut9r3JUcA2n1j/jRfq3OPd6qHOXazMQN99A+a8Vt+7XYYGtlV6W9C9IkHwEaJ468/GvEtpBquDmp/e255sw0veXMPv1rJJdOrc7+4qBz3cS7YRt4cyS8O3KG3rjBLvdhBs1zrXw2XbuLbl3fbNn+WM0jsWUhZsqbOMVI9skFgvDiJUtM3qnhq8B9xkUxEL+qXws9/BJ2/eJ5IF8xvvkiNqK/EZ/EiFnn113DHCLmXOZcmMDJ5yDi6/u8MCWN75/iEXMu8jXMIWLOxWOp56QwYs5lzoUJnHwOIubzwrRU75/CiDkX+RrmEDHn4rHUc1IYMecy58IETj4HEfN5YVqq909hxJyLfA1ziJhz8VjqOSmMmHOZc2ECJ5+DiBPPi3MGjThRxzHquSzsVUS6tdNHIpb+jtgRYe+i4oqVYi4x+4v7h5prbtuq6tdx5BGhoAmgXa3YgLVf1hI7K87f5OJAJBbvf4OS7CecKC5zoHECiMSC3KBz9/yVHxGYqDGVFuAnNML+xjEVAZdWaFubKzZsh1TCgjYie0qBoBsUFz5E6RcXBMEQRwJMrJg6h1F5rYEEhnyFwsC6h3Hg143fHuUVrKWYZHpVx7iDofE5CynzH+FNXRWIyzaQjdaIHXYGxiJFrni1WpJ5qT22z6JzrbltGhIvBQuy5lLzS4kOWcV1iDSKCIVzEkP5XOOJCK+KGFFKz+Jv/FOA9i2IIS58rNIBRpzLG+sjep3WaNsqLiOaeVeMwHbNgqQm30HnZHo4wwlPa9xUjJ7iWwx2jF5b2CmRshqu43XkFmEliGgpgiA33HXyRRDRTb6uV8Y7tW3tNOEMX+esbTfY8liO0mLFwxSNjHuNznwvzVaPSTfvd2mJhXRof6XruLGcxQ7mDUtyXL7IMegeOmYlMetsW+FZZ9t6h2fdnXj26XHP3mbTy6XFQDsCzL1A83v/pcc6b9Zdclye15wLo9h5fuZc5lzm58T8nOBdIH9OHuFn/pzIbdf7z/0Yyfy83vw9aP18MJ3N8zqfFyYyn5f5vPAY+H0y3w8MYr4f5vuBx2C+H65/v/U4PI/C+TnBJObnxPyc4DHw++JL937ws7mjL52Te8y6/J0daf/f+/ms8H7OMZaKv253BVLIdNZddWLmeTFB22+20Y/edu9x0lrfTICBpPsluqsuIjVzfK9hQrn9hiN1bsVs+4e3p/djD+fmHrZpdIHYB82zjEjK4ifVdOGtjg4YOZsVOql8tq2EAedfZ4qVPWuJ2gRH3h+4iEmg6E4AABAASURBVA9ncoMXPhcutEKpb88LtjeEsylVe1ytTu3y3t6TRs3h2rSobZir45mX/bU8n9xZVtxDcVXcfaDU2FNW83rHtTpqtc9odZV5oSuv3F5n2du0sWa3vGPbuZVj2zPloBTgRXKmG3TWhVkY0Ytytu25hsgXiHTL0Fqm1ZYeboTVvBS65NtnbrVtzb14TRCOh8cCQeDO9PGZC/5shMsxgECumZdhL7gM+RxTYHSikS6YGaXGDKUZ6y7HiRAlB4PZuLnr7+Pec+Z6qvr+WO4JrP1Zx5ntbs+197LaY0SzbovObX0uvJaoe+zkZY79Vlq2/TAQ21bMh7LO895rzg32+ssNVp63T7unmDv5BtPppanT83kxhSC53RE6LUeBcVOHL+t2EFeK43nOZLlVWvbbGNE+q/3HdTxPTkKdt+5q7nkSQiqvsGU6x3My1r2ZU5AJ9pvfw6Uui1hIRuxuCkGa3cJpYyY6Zttq+5Gu82xbH9U4vs6zbbV/Tx1rb1DJf77KFy8C0riL7FujbWv35zPSuW1r3nCPp93jiw33HsVds+bp7/XbL2L7KSNC4QTQsGjxEXtCRGzr4D3UoPiAQdSqwb9wOYqGj3vFgIeiV4NwmS+IT6ur948IZ0mg1lfxEXtOxFAH76EGxQcMotZlvyEuOYou5273GfBQSKXwtBd0TNer942IrBB4DWIVH5GQJWKog9u/aPEBgwTrst8QlxxFl3PP+8uZ1JzUr84jIicmsEcaFB+xRUkf6iqvx0loVvk7Bl7rUVxyFJ2vn+RZLHNgJlpdNU8wI+AqKhUfUe2KCIVN0KDCJCzFB3SNdckf4pKj6HLu+f7LmdSc1K/OIyInJrBHGhQfsUVJH+oqr8dJaFb5OwZe61FcchSdr5/kWSxzYCZaXTVPMCPgKioVH1HtigiFTdCgwiQsxQd0jXXJH+KSo+hy7vn+y5nUnNSvziMiJyawRxoUH7FFSR/qKq/HSWhW+TsGXutRXHIUna+f5Fksc2AmWl01TzAj4CoqFR9R7YoIhU3QoMIkLMUHdI11yR/ikqPocu75/suZ1JzUr84jIicmsEcaFB+xRUkf6iqvx0loVvk7Bl7rUVxyFJ2vn+RZLHNgJlpdNU8wI+AqKhUfUe2KCIVN0KDCJCzFB3SNdckf4pKj6HLu+f7LmdSc1K/OIyInJrBHGhQfsUVJH+oqr8dJaFb5OwZe61FcchSdr5/kWSxzYCZaXTVPMCPgKioVH1HtigiFTdCgwiQsxQd0jXXJH+KSo+hy7ifff+5XKikiFOICWa9SfMSe4Rprp7cw1sGd79Nabe9rcJ5b/YT3U/a4jV09Iqtr5kqu+RT4rJJwn9JPErVSiCuXFWIeiVOtFc/9IFcMRdzqJ3zWiB6T8ZMiQKEh1pV2/gn8JIk0YV4VErCIXBVhdJ4xuDdU2PanShHmHaXk2lzE4YEei6NrzdPR65OCf6RPlKL5/K4x8K/UJvkcyWuPAYtkAmxEXEj0KoHiKh5pC2+gt8iJ8oSOhkROoOJq6PVIP5F5FFPGvJY6U7nXJ4noc+oaa0iKYEUwINItql3kIBlOh0kaXiCIFPlPYWNt/ZSRZo9xccVKMcnWcn8mwZJHzUWKwBNG5RUR+NRUkp/tAHGzavFfeeBDpQV9xk/SwiMcRxPx65PCyvO3xk/wT4NfZAp/w9DmisYjwllS56qr+Ig9HtHrOpdC7bqPQZ5V4EbplzzP+wkT5X7UeYC7dQopVbvX/ehuSTpd59fPJEwwDpGYxWlWn7z4LQanDdyxwYjgbkNKLwgPbC3oiPKKXCWj9f5+LU9czgU+c13Qv2s/e0TkvX0CM7KLEm6FpDX63qwbv6RdLjW/xH5NA/sZ9V7W45pgj1v9hNd6GymPyLjVT1KeNcBUlrz/B/jJcWqy6ROYvR/k+0xOaeqvy22NaJ+Vb3jlUyyYhpZrrCvuGmumczflL6wGxRd0gHyDdfFnI77l7+iY9SZu5zP1PT/bUlf97LYWH9H3Zh3rKs+11uIL2sk+Buviz0bz/nIMz8zHQyS/6mqedluLj+jXzjrWVZ5rrcUXtJP9DNbFn43m65djeGY+HiL5VVfztNtafES/dtaxrvJcay2+oJ3sZ7Au/mw0X78cwzPz8RDJr7qap93W4iP6tbOOdZXnWmvxBe1kP4N18Wej+frlGJ6Zj4dIftXVPO22Fh/Rr511rKs811qLL2gn+xmsiz8bzdcvx/DMfDxE8quu5mm3tfiIfu2sY13ludZafEE72c9gXfzZaL5+OYZn5uMhkl91NU+7rcVH9GtnHesqz7XW4gvayX4G6+LPRvP1yzE8Mx8Pkfyqq3nabS0+ol8761hXea61Fl/QTvYzWBd/NpqvX47hmfl4iORXXc3TbmvxEf3aWce6ynOttfiCdrKfwbr4s9F8/XIMz8zHQyS/6mqedluLj+jXzjrWVZ5rrcUXtJP9DNbFn43m65djeGY+HiL5VVfztNtafES/dtaxrvJcay2+oJ3sZ7Au/mw0X78cA/PxXEr35mSfdck36XU2Hyq5d14/t91TUXNJ5aXSreLKXzq5YOwpbuLt94wc92+FGdtvyNEPgtjdldzLSmmQY9lBXCvp98dZlaqHl/eV9yI/97ADLdvoJkbceb4NT8JZXY/tHLEgmWtc+BLv+QQR8tpvXLV5YONkxe/ZYJlzgIvPadt7gQAdz0jN5SD34maOGdHka3S941b719htw0arxkjNJlZ8xDYXp17y5rh3EwZ4SWQeiXt+71PxV3Bd3/p7z31t57xwxqZtvwtn21PcJBDh9ZOVuoZEcLMSz/UWu1uu0fV6VLaNt/O6eutfbefbJ+hn0GdrjwB1eV7yiGX9XSQ/z1lIHUXu6TJPNZHmV8QLuVCHpdSMYy3oPuZXpK1JAkWgbwCwUGfIN5CN4ratFy/kL5iGnU3H/LZBi3HOZlC/+KveuKN2uSj7QpA8/AadcKTey3oUH/3OXesYv+V5NO7tggptmKeUr4sXdB+3rzdp28lQhNjd/BAkmzd8UE9l5i1Y+YXZiugjrPzCLMll2//aJ4N35tHi5NMAyUfugtPzTG7b9byPrpz89B9hO9/FdalHeaP/rXVjv7O89n02/7iO22ZCiB9joHGIv201SSSAi1V2ydcux5n5kV8Ma7nSCdvFKlrH+/e4u/mV95519KKt7u5Hwk38o8/56n7z/nj1dPv6vjrPj66br598zfefp6Dtc8yz8YXPhTOI6+Ycj/wf/T56db9H93EUf3W/j647Ov8j/0ef89X9Ht3HUfzV/T667uj8j/wffc5X93t0H0fxV/f76Lqj8z/yf/Q5X93v0X0cxV/d76Prjs7/yP/R53x1v0f3cRR/db9zddu/B/nvH6/WHZ3/kf/V/T667tF9HMU/+pyv7nd0/kf+V/f76LpH93EU/+hzvrrf0fkf+V/d76PrHt3HUfyjz/nqfkfnf+RnP/8741r5GN9+rtPD8Y2fujW3vdbMP6hzrGtEKKjbqpl2/FefuJx1q5F1qr75m19Obv6Ijp/AkNPQQMvuqO6TRIlC0oKqy96yC/d8FWsYQU6T1hNbaLo7OjM5hhGQkbCsXowRYVNeQhJURi/GxrGaKCKU/+RcsMxTXWu+xk8ihOKXOoYeXzs55UpkcWPdQ++yjhc3olkPuseixY2fvKD0YFXmiKvzrMcGWdPf8FPPjDsYq/wY8tT5I6y67X72hpQ9rhgDd3zPZ/9KeY2XQnEFakci9hE6J5WcFR6l3/fHqoP7acsD3s8ZYWIurpApxh0Mh9VWdQxFdJWaLQ3IzJ2jyttDajIOOje2KHzy5bMnknCIxJZ87Mz75FXXPuVfo22ruApdZ3vQ7I8vkZzE4kZaaA/tQx3e1XuxKtjLGX3FrxjR7LbKp5NYt9we5XX1N6utokLysstxItc4BFnxcOmVS41LKwz5aqu6PzoW38OQr7aq5xcrfovNEz2/Ma8hX20VUY8vFsQTqISna/K4cunA3svZ8431ezl7vjN1Y85Z/up+H1fHu1HXy1+Xm31rIF+DX3w3E+frOZ8DT2A+B57C/DyYz8F8DjyB+Rx4CvPzYD4H8znwBOZz4CnMz4P5HMznwBP4aj8H8308Xz8/xfM5eI/nwD3W6smaP4POXeu9esdW6p/kvZ9e8jeglt+IY5/svYcEcLffKHpkc2+Z2xHg2cv1pWXdK+1n9mfHrOFOG3IU1y/+M9xzQmmQs7pB91jHi7MJ+3rF0+DMyvkybYMQ9s0+D9HVzl9jtw03ZyL3nj/3IwFsmdyrKX3exvNu6NTQvax2GEsdbXbbd+QtZu/b1Pu2BxyLe+X2WkNo+hO9oN4UyBwvyXPBW7gq796K7KF9VlLd0bCPJPk5dPAWs+x6XHLt8e3sop3oha+d3Otim+QrMvPkJ9G5g/qctGUY7opFnPX9+XWjbM8GoPccNPfH9wpmTdD3cwpny/YjpjOXPAbWDeKzjJUbDkGc1iYGQXJcTyEdMv8LR55NzmBp5yl+hHmrTs/7d43n+BLSZVN3llfexOtrwCy2X8T663OcmugpaM6hf/DO50F5nZoDmTOPISBzDgwBmXNgCMicA0NA5hwYAjLnwBCQOQeGgMw5MARkzoEhIHMODAGZc2AIyJwDQ0DmHBgCMufAEJA5B4aAfCnmMM/x8OdmjGhX7rx+If8j1s+o7B+SIkIhKSJQ40mVWr60oEIvX2yf5btI3/SvkZ3SV+gYHTa+ip3CoFqKMKJrtB09lnaQV/yKWHr5Cld66co+EvYhistxIPMK8dm070VsHSI7eI3exxh44ykuKpSX60rtKNt4yyPrvAbBgEWisN6onmk2Y0GyobjsB67cBHUOsPhtLyRWltIOtWsP7bM64y4SjPAiRYyovOy28RCdhDovIhRpxx0klnnPoOgXLKi4qGeVPheq73MKnTtongvfIYqr4pgfLqE8GvveID5LeEHfBWmC0E1KZEGS7KLU8qSvBAan9BxD0tMoaVMnneNSy5MmSssMtl/E+utxce0i33/v+o/yy//RdbXvs/jR53x1v2fvq/Jf3e+j6+q8z+JHn/PV/Z69r8p/db+PrqvzPosffc5X93v2vir/1f1O1rHN9j8HfLWORl+Jz/l5f9vX+9XXrepenedH19V5n8WPPuer+z17X5X/6n4fXVfnfRY/+pyv7vfsfVX+q/t9dF2d91n86HO+ut+z91X5r+730XV13mfxo8/56n7P3lflv7rfR9fVeZ/Fjz7nq/s9e1+V/+p+H11X530WP/qcr+737H1V/qv7fXRdnfdZ/Ohzvrrfs/dV+U/sR8lVqCty9987W57Xpl7bb/jYsrqNsfRpzv5Z29H/fpWcRvlbcxBCdjdNfz+DYzs8E/E/LzSkyGvuie1foTFPTIO9jegFzZQR00neQ6SwSSZjLpj3zqYb5FAIt/dNlFSIa1qOOeo9D9XZh8EWWFJsoOyRXRd0mv0nkXtBlbLeAAAQAElEQVRwZvZIg9qH6ByrE49+02zP75o9v/s8dwJXuJur9tA+79TQWc+oK1u+98kX04ab3cOaZeU5t3wLXvtW2uvYKnNlyUeAPRNHXv5EgoksSOYbUUuLck6+ibo+u54JSrLjzV98jdRxr9d48S2S4q1wuhsmfVkHTmzXT+Zd/6ruuhFFFmKGXf83iTi+0twHviAprsXFYVNySe7YM/pSERus69Y2IaQ8I+Y5V3HMlMpLwnKXE0TI6gJBqnXilaflafXkBs3bbK+3fOvZstzCZYte481q6xJ+cn+e5WtpWu63UQhC35bb7Hauc/ZH1z1ztnXuR59zu9/2i1g+jPLVOMSMShnnZfBX4uJKfg+JWTLv1ToaZP2z+Op+H1337H1V/kef89X96rzP4qv7fXTds/dV+R99zlf3q/M+i6/u99F1z95X5X/0OV/dr877LL6630fXPXtflf/R53x1vzrvs/jqfufqOI20+XvAq3WS5p/vymszh1fn+dF1nHxz7rP8o8/56n5n72fMe3W/j64bz32Wf/Q5X93v7P2Mea/u99F147nP8o8+56v7nb2fMe/V/T66bjz3Wf7R53x1v7P3M+a9ut9H143nPss/+pyv7nf2fsa8V/f76Lrx3Gf5R5/z1f3O3s+Y1/fz3+32lPTr39tNUOfxo1tt/r2g/GBJ5hUBk/f9XJycJsauMEdS/WPULVf6yyeuso3QbZyewTmB9AvDeRGhyORIjABDirigRiv2qpYUkaI99Dm1XBcsK/BQLq0fjd1XI1K/8Rff4EXyucXleiD77OLFIXnxXFpdKOJISc0YdUaJXHSYiw6vy2EkA5Grsqkg7AFBsJOrXdyfFk4M2eWqywnrvc0dO0LHUPbPudhExZ6tIrDENaIO/JVX8SN0XjtnyFfs9gtCTS8Zv9prrlVstFd5Lub1y2RxJd9BXJaWd5QULUxioJZbvOC+nMgjjXNlPYvfi35f8ZLIxYmS9pH+1IhrqcO2dLeMEbFC7BA8FIEKvcExXhx0bhit3j8UEcrrEDMqEuV7U0/XYX5P6NDyLtSWLAEctgc1FUv230PKMr6Drkl1bL2n+ZGu82xbj3Lt50yGRc3XNeHTZTRy1cKV12Xg2nKKEC0XBNGSBMn3e36+SPbjSpQvCCL75Yu8K7/guSwhSErG02pL45dGWHM/nnPMlBZPM5ctvzzoH0N8j1+yb1ta3GvgCKrrJY7kFzzqatta/B6u82xb7+VX7Gxe5e+he1j3YqNvnWfbOubs8XWebete3ui75m2/iM3/EkJ8BlxYkF1O7OL/muIofuR/a13VP4tH5znyV/+j+JH/rXVV/ywenefIX/2P4kf+t9ZV/bN4dJ4jf/U/ih/531pX9c/i0XmO/NX/KH7kf2td1T+LR+c58lf/o/iR/611Vf8sHp3nyF/9j+JH/rfWVf2zeHSeI3/1P4of+d9aV/XP4tF5jvzV/yh+5H9rXdU/i0fnOfJX/6P4kf+tdVX/LB6d58hf/Y/iR/631lX9s3h0niN/9T+KH/nfWlf1z+LReY782Z8gsvv30yP/W+uq/lk8Os+Rv/ofxY/8b62r+mfx6DxH/up/FD/yv7Wu6p/Fo/Mc+av/UfzI/9a6qn8Wj85z5K/+R/Ej/1vrqv5ZPDrPkb/6H8WP/G+tq/pn8eg8R/7qfxQ/8r+1ruqfxaPzHPmr/1H8yP/Wuqp/Fo/Oc+Sv/kfxI/9b66r+WTw6z5G/+h/Fj/xvrav6Z/HoPEf+6n8UP/K/ta7qn8V+Hv9da08JX3+Ljt7+IfKjnw+6xup+RtdYN3X0ynhH21by8Ti7q3+z5Amlx5LNftkrff6xpyP3sMecTyGQt36IPit5gAsBCILxhLiAc7FJ/ubdM8iESG9nLJud03eIfa9NvPsoPD6DfzPW6lzf7hVphfg+AM7h9ar2Hyj70QnpcV4viZ89b5DYTR4+72NYY25qJz0W24Z9j5Cc3Fd05N5I94r3AXcWc8msLVYnZ+ypuNd7/ZU9va61Oq19Z+xrHbdGATsj/eHZ4c4iIWfPPEfkbOL8WY/t7upo29q416a9I1n3uCutZOf22B1d2J5P6vFteXP4mGl5cQsQacc052um7EFxQ14zXvcL93J5Bp2beqF3KRtYfIhD5DTUOUxhwjlc1XH2XtggOfER8xx+7VDuT7kv9hl0Tqr79m1OgfOtZ5Irz2jlbFl2yZVXuSOWw7C8pQ06wPz7vV8yoXNsW1QTJa/4Bt3MGWex+pCPwFh7PdYxd6SdhjTO4/WZuqpfI89udnJf+/e493H8Hq7O0WcDtM60RfSYew+UZORxPsdpedSw07Ky0WLbP3L7NtrOnr2q512s7h9bt/0ilq+/88Ar5MxXwZ9kxHSyjP7ihFKKrzD3I5i48uOSiqtfxUfs4SX/Trz2KazSxLGueAZZio9IKGX0w3MfgolwTN2cU/16h3jtU9g7N3iH/tlo1Sf3wZm48uPScp/q1zvEa5/C3rnBO/TPRqs+uQ/OxJUfl+b9+b+T0fU6MZ+aY+G1GOtEPVla5l756lfxFeY+hBNXflxa+qhf7xCvfQp75wbv0D8brfrkPjgTV35cmvc3n0+tL56Pek4K1+HleSEv/YVJWIqPSChl9MNzH4KJcEzd7KN+vUO89insnRu8Q/9stOqT++BMXPlxablP9esd4rVPYe/c4B36Z6NVn9wHZ+LKj0vz/ubni9YXz0c9J4Xr8PK8kJf+wiQsxUcklDL64bkPwUQ4pm72Ub/eHO//vTJ9Nvv19jf7klehxOIjZpBl9MNzH0KJcEzd7KN+vUO89insnRu8Q/9stOqT++BMXPlxablP9esd4rVPYe/c4B36Z6NVn9wHZ+LKj0vz/ubnp9YXz0c9J4Xr8PK8kJf+wiQsxUcklDL64bkPwUQ4pm72Ub/eIV77FPbODd6hfzZa9cl9cCau/Li03Kf69Q7x2qewd27wDv2z0apP7oMzceXHpXe7v1Xf2ueCz6r1hS/piOlkOfIT2hXyl/1IqP38qfGyUohoX+1lo4yC7G/PohiIcJ/T1kJVA1USXa+8P2gh5q5UjwUx8hxkJxZf4zrGxs7DJUzl5VwMIF2Op82CaOEK/pEi1oidvKPtRXtuSBShktH3iKHXLzekmn0k7ELbVvgF9HPSUFzksQq/JbEZ0oLq1yo3PcWTsDQe1EUyrxiLBBGhI9pn3fqbx+u+iisGhS7ie2zxYE+9rzJLN8xZBl9KwC+gQCWqXbZtjWifE7u/gz2LOsX+UvO1XiAVM0KX2uQsgSePlIsUgSeMkhJDuFLFlXZHQAq1C8z9wIhId0RHWJAVEVhSxIAyR9N/D8UVEnne6wJqfRUfsXJGf/E78dxH/d9bwJbKGdK4h44Nmvvhu4NtP54X+tsGPqt4D6tvzZhHY8cbxGdZ/CYod8Mql8vXI+4c75NIMmKz1UMQmWxQsku+0o9xFknla0WvbaZn617N807L/UFu+uBA5Dm+B8pN2Kdw6YvPoad51R0g7o3kHnjOofKYz+RquI5qN1/Etv9agEq+ZWbllfe3w2m1ZeVPR/EkLMVHJJQy+Jf9MshCPB8CEJb7J9Yy+oufjC/7VR2Y+52sz6/xnUudYeFJWAb/sh+hFOK5H1g8sZbRX/xkfNmv6sDc72T9cj/UZUlhEpbiHZf9CKXgz/3A4om1jP7iJ+PLflUH5n4n6+f99WkxN49smaeJFX9mgKbLvJKwjP7ihFKKj5hBv52zu43mIa97Fp4G/g0mYRn9xQmlFO84728z3c3cN/NKwtLntrzuxQlZlnmWH9zsAHfeUf2Nv/KziKV4x2U/Qin4cz+weGIto7/4yfiyX9WBud/J+nl/fVrMzSNb5mlixZ8ZoOkyryQso784oZTiI2bQj3d2t9E85HXPwtPAv8EkLKO/OKGU4h3n/W2mu5n7Zl5JWPrclte9OCHLMs/yg5sd4M47qr/xV34WsRTvuOxHKAV/7gcWT6xl9Bc/GV/2qzow9ztZP++vT4u5eWTLPE2s+DMDNF3mlYRl9BcnlFJ8xAz68c7uNpqHvO5ZeBr4N5iEZfQXJ5RSvOO8v810N3PfzCsJS5/b8roXJ2RZ5ll+cLMD3HlH9Tf+ys8iluIdl/0IpeDP/cDiibWM/uIn48t+VQfmfifr5/31aTE3j2yZp4kVf2aApsu8krCM/uKEUoqPmEE/3tndRvOQ1z0LTwP/BpOwjP7ihFKKd5z3t5nuZu6beSVh6XNbXvfihCzLPMsPbnaAO++o/sZf+VnEUrzjsh+hFPy5H1g8sZbRX/xRvOct+5l3zf0e1R/Fy3+Am/2cw561n/GRZgnLUR6h/CF3xcffF/Lr4d/BqviSj4OjOLxVEtJ/gLg3QpsNN9nz2Z8/ASaILHv68DccB5I5rlvOA1lsEhCed/n34Nwm1Uv512j7wgH8elyyj38ujNKQlb1YbRPMnI45O/uzhgUhxPpGoafysO521XSn3/3xp7CYrv22y5dYyyo3XcWTsBRvyF0PnS45T5/tmkEZsuWXXlfoCpKQlrfPHbOSttR7xs5e+22/l/Liun1TNm4ztoFavNEe2tdPmWZfjtLtL3WqbWO7v2X7pWPFL/5mA+LnzsErupo6Yrbq3Gt0aOFOQpf9+AbIvTKHxokk72LGeS0zvkb2d6z7v0kx0RwpWxE0S6st5KUxYjpZRn9xQinFO/r86ecMhRwBs60cANuyx+0bNPviW7DX4nKvdNu10gyt+Huae73Lt2A3Oqwm0U7yjN+5VlcmsizPS3fi8ijaPhDEkcaxnuHOtVK21G/2IzDGz3JKU9b5tq0Z6MvRfj28nKvq/AzYvkEKNn64ey95cMfT123z99S93nu+99pzr/eez/ttvogVHz7MQBP96S593ecw738+B/I1Pxc8Bc33w3w/yNd8P3gKmu+H+X6Qr/l+8BQ03w/z/SBf8/3gKWi+H+b7Qb7m+8FT0Fft/TDPO9+/8rX3/rVvrUd5Z/zOsbrfIfJaZLwhqx5ptmI5yiO07UH/zO2ojhGhyOQQ5rGSk/E7SOh1CQlR7pEGHLzhUuaIK2Md5dxuY+qIl7/w2iNwoTgi9pCW6e8oKYI8CWyqt1zhYhZ6SnsoLvuBjB8hOQ455y3IOVqn6J3eiup9jvBc/5Cyz3uguEdVI3HZBtJ3Dx3bSTpb/lQeyRFepIhC5WVq4yE6CaWaVTJGxB0klvF76D7reHHQtah8fRTm3eSGXtBALcYdzXPhP8ReS4rce0GMrNFnvthns0Px8GmIgAEgHbpfryFNEPlKZEHkZi+h5FL5ynqMj0K2SjnaL4OcbhsPPC3S1iuPdIT8srMOKIXUFANptqSWD0ra+KWvFd9+Eeuvp8U1kSEgcw4MAZlzYAjInANDQD7vHLT8J2NzH4aNzDkwBGTOgSEgcw4MAZlzYAjInANDQOYcGAIy58AQkDkHhoDMOTAEZM6BISBzDgwBmXNgCMicA0NAXwHMcAAAEABJREFU5hwYAnJmDs5ZK2Uv/3u7a63uJx38+/+l+wuh1MDyt3LeBdk/+zxE9iaRtLzlQ/T5nLfCPCx8EeKLfcJw+uF+BDcx+t1wDpC+ij2NF+75rHpOzu3IXli5vrRwf1mXyOIb4X44EO4znLTMN1qpMdj3Cub+viPusde7o5mxRdp6jjv3qm7pulJHmu0dWnSfO/N91LvkeHyvuRkLkj4H7U/0gjoGtDgEaSdZnDZaGMvhUujGX/xRvPJcnL8FSsEtOouTEGt5K4653Ibja55fB1GXvjZ397b1JmRDhK5I37M9x+bdUQnvhb5x2re7sdH3Sb/tQXNffK9g1virNe/zuZSzbVoXH5E77q48FjWdXkeOz7L4TdANhyB46ecVgiR5CemRdV9a9FPO4ZB2zrO88gpzRHQBaYTk3D8rstum/3vx6lPIJsjRO+i0f/NFbER/43wQRsz9eD2ld5pDxJynfL3THCLmPD3O+Xyeew4izuXNeZ6bU8S5vPeZp2gz95Ovd5p7xJynx8mDlfBWjJjzzEG+0xwi5jznPJnAyecgYj4vTEtv/Ryr+og5T/l6pzlEzHl6nPV8vRUj5jznPJnAyecgYj4vTEtPv++0f0Xcm2ewDUppvJP6h6GbXuyffMRPofCeLIgI7+uY0zmQ4lrlkvTUsuxFdtqF9Em+xiGW90cSktu+hqEIVOge2teVMSnCeWooNQy9z0XvbJQY2VsKBN1FcRFDtMTFZQdgn+EkRs8zRq8zBv54ExcdlJf7HKkT1jFR1Xhgmb1N83mR1MYbGFISTFnFlUEjaln8JmhxTF2LVlbzOq1UXLaBzLNtLX6IJEV4kSJGVF52yyErnuSnMBSBZu4e4tvEi1/xU8avHCqYEttCd8Q2kIE3YES4Wjd91P1PoWsGzf74OkZgu+eC4sKXHPOdhc6nO9YRFuyVN7z8O+j9rA6dQpIQp3sq8pKcBTnmklMXFVfmf2b0Hla2yb0/C7IBIs/9k0LGYKN3R/e00hyR9dPA7Vv2dcyKE8n8RBbkyp2zVoLIbjz3W+fesZ1LuMvlkg3z62pcMfDyvyf6Jqrf3O/C1BHmztr+8wEbT/A5Twb2xLzIvjvnOU8mNOfJEJATc5jPy7k5kXX3fVfxOU8mceK5I2vOkzl95Z4Xv3Cc21B/D7qH8/6Y1BPzIvvu+2LOkwnNeTIE5MQc5vNybk5k3X3fVXzOk0mceO7ImvNkTvN54UlgDqynnodHeXOeTGjOkyEgJ+bwWZ4Xtt4VznO8Hz8rI866/NaJe7yVr3v455HJ+z7+e3n27xxoe+NMu5Ci5AeIe5G8v85sWzs9Bu/j6BqxfRjvuyA5yVfomNXp4YVY8efwwjhQiq6/GeiPJHz0bT6acwAkc2FOoCKtNy5Myo3dJTE35efXDdlIvr/wbrjMbV6RwvTTpwXK8RS62j3dKveiuvjr6MpsdHOy5m3xtnfzeH97t2jP29TdW08xWzRnrdYUuDlgJTt2oxUsvG1TJc64vb/bfOe5ZoOQ5Zg2NtzZ9MGXVken5X7FM0jeDtazvUU/9yj5zY9NU9Z89hsSZGC4vbbmttjTNZhOwI/DlhPfiO2eWj9/niW/buTuaIuzMbZlj9s3aJ4P34LiGTEX12V4/+Ei6vU9td1P62jb2ti59dLTRuzuZVLF17i3V/XJPAiSZi4QZDPmXZ7Jt8vD/SjJfmDJs7zqjJ9/v+3p1vs5ksqC5OuQyIIccw6+iQ8cutTatt7Lf2ts3d+2da/n9ovYMA0FyCqBLEjzfy4+93vf+c55znnypkXOzWE+L+fmdPbzb85zzpM3H3JuDvN5OTen+f5rc5rPS5vD2efhUd7XcZ58OCHvO8ea85zn+851znPOkzcrcm4O83k5N6f6vHqEc55znrz5kHNz+Fo8L/7Z4J4qTs/p5n2nPt9C96dfgKHofcmBZy0YVkX+Q0JiYyFt2Bn+KSs+sb8t7xH29D02PIgcadYQv4M+W2nPlMg/pX1fPULRmRz3jAip84jgDuFg4NNLyIRyLh1tu88aRXe4fxPwEwhTLBiSnlT6Z82CnyTuRPRcY8Aj/SEdYkiByuo+LyD70IQO7YkRewVMb8agS0i53mLg/4Tq5D5B7lvUe1ndQ/2eFSEJPULHOF/m3MHIPK8hYUdX71f8aeRMESG5l8+LHVH8FoM8P6MtPyR4oLtIv7ByTw3J3HBOfsjJpc575fuBMwU8Ar9rFvwkKZD3wXBv3enHGdhM2iB7U9d82I4VP8TIHhHBbtSAyrqQXBMdieKQ3gmDPlZ5L+xrX86Q/AiDaEi5btE+axAzlpqXivuxXbGF408fmHHwLdw9rO5RaNv6Knetda/ePutR3P7Symv8k87xTxKZ4vUKMDpqwPQzu8TMC0WgWunI17ED+xN+66oLns/HvJf13g6ftL7yv2zAMZEhIHMODAGZc2AIyJwDQ0DmHBgCMufAEJA5B4aAzDkwBGTOgSEgcw4MAZlzYAjInANDQOYcGALy9ZsDN43M+2YIyJwDQ0DmHBgCMufAEJA5B4aAfJnn4LPtKceW/a9g/q5KFnrRfp9L83uPrniy8iWkCOn1/r012sPSR/+7yClJyWOewsoH2cKrN2v4wnpqT27gJo+9cLdzc5CM24cT6X6OBkHucM8LpYF/o++xuqfzG/LTb++KnhQfxqk3aAfKOeiMYHNfefC7uG62tl1/gud+leca7g3qtdhryC3Qx9LqGx9te5vPOza25s3j9f3UZ/JIc7a5GQuS3MGaiX1OPELnLvF2PrucXvpmTqP2TNLf57rLvZvzUEynA3lblCVuOGfP3jgb8hpQxEpurvfRudbqY3ultOUg3hkLP+vn45wh+2+QvXNfMP1g8VfQNaVts8+wcsZN1+JHeE320cwO0UF0iWN7LJvOEITXKSWXd+HslX2+9OjnnkMi7bxHvPzPYo6U7lv0Xn5dvsq4/SKWb5fzLkdMJ8voL04opfiIGWQZ/cUJpRQfMYMso784oZTiIyqj0ugvrn4VH7GHZ320Scz5bOfQmObzMZ8P+ZrvD09By/tB/RrnUryHl/zyF854m0DNY8QW1Zzf/PyRr/l8eApa3g/q1ziX4j285Je/cMbbBGoeI7ao5vzm5498zefDU9DyflC/xrkU7+Elv/yFM94mUPMYsUV1PD+1a6wr3qKa9fPzS77quSi0z1p8RMeso7+4Y9biIzpmHf3FHbMWH9Ex6+gv7pi1+IiOWUd/ccesxZ9F11qP6hw7owf1EaGg/iWlCDlXX/vcoFo9jQjpUKUWkxYUNXrxyn2o3UX6pn8Pq8YxDgCwSpkv3aKkzGFBdM0LhaSIUP6zRttWR4ypPTc6yhfE8CbtPdgj2yTiK+QMshZfUFzkscrxVHGtfdBFRn/xSojs4DVwBSwShWWNA3TMuo2LK+4ood5Pu2hvq4/deEiv+bOQBZFnWSguc0D23UPHnNTzOtizqFPsL32aUxh085EiQpiKCBQTVDRME1tcaXcEdMyDGEqS1zCSvIuK9k/GsZ9A2l6FuiQjppNl9BcnlFJ8xAx6CS/oK+iaQXMffI+QHb9oySNyiEMkZlniJih3xypeX+X1Jk4xcu0DQW45TuTqx/o6c9+7X5evMm6/iPXXyryoGtE+6+gv7pi1+IiOWUd/ccesxUd0zDr6iztmLT6iY9bRX9wxa/ERHbOO/uKOWYuP6Jh19Bd3zFp8RMeso7+4Y9biIzpmHf3FHbMWH9Ex6+gv7pi1+IiOWUd/ccesxUd0zDr6iztmLT6iY9bRX9wxa/ERHbOO/uKOWYsXFjpmLT6iY9bRX9wxa/ERHbOO/uKOWYuP6Jh19Bd3zFp8RMeso7+4Y9biIzpmHf3FHbMWH9Ex6+gv7pi1+IiOWUd/ccesxUd0zDr6iztmLT6iY9bRX9wxa/ERHbOO/uKOWYuP6Jh19Bd3zFp8RMeso7+4Y9biIzpmHf3FHbMWH9Ex6+gv7pi1+IiOWUd/ccesxUd0zDr6iztmLT6iY9bRX9wxa/ERHbOO/uKOWYuP6Jh19Bd3zFp8RMeso7+4Y9biIzpmHf3FHbMWH9Ex6+gv7pi1+IiOWUd/ccesxUd0zDr6iztmLT6iY9bRX9wxa/ERHbOO/uKOWYuP6Jh19Bd3zFp8RMeso7+4Y9biIzpmHf3FHbMWH9Ex6+gv7pi1+IiOWUd/ccesxUd0zDr6iztmLT6iY9bRX9wxa/ERHbOO/uKOWYuP6Jh19Bd3zFp8RMeso7+4Y9biIzpmHf3FHbMWH9Ex6+gv7pi1+IiOWUd/ccesxUd0zDr6iztmLT6iY9bRX9wxa/ERHbOO/uKOWYuP6Jh19Bd3zFp8RMeso7+4Y9biIzpmHf3FHbMWH9Ex6+gv7pi1+IiOWUd/ccesxUd0zDr6iztmLT6iY9bRX9wxa/ERHbOO/uKOWYuP6Jh19Bd3zFp8RMeso7+4Y9biIzpmHf3FHbMWH9Ex6+gv7pi1+IiOWUd/ccesxUd0zDr6iztmLT6iY9bRX9wxa/ERHbOO/uKOWYuP6Jh19Bd3zFp8RMeso7+4Y9biIzpmHf3FHbMWH9Ex6+gv7pi1+IiOWUd/ccesxUd0zDr6iztmLT6iY9bRX9wxa/ERHbOO/uKOWYuP6Jh19Bd3zFr8WXSt9ajOsTN6VI8/fxuGHmuE+peWDvXZuH8umv37fsn56S+07UEw7UI2SH4Hs5D4q8JWPkZrA0EaT0OL7XN4D2OGvOAwlLpJ2iwIxSl2p3pZ+4vv/kYgGyGkXPoZVuh9aYTYQt9JvKFbJdK9kFPkneDaRddsNBPxFGKmFB8xgyxXf7O4Z7yWLS9/YZ6KtOKF5X8Vq09Dn+G9lMM28YyrqT22z6Bz8nVJY1nOlp/O4/3p5n5Gvd0V7WWuvZFvw55DdBDt6W4Fo55vgDxd+917F8nOHJpvkXrHFn/xK+YmtZCX5ojpZBn9xQmlFB8xg158+lfRtYPmPvgW7L1x+Q65dRwm/UWCfVnEp/JZ8ugYC8e2fBZOU8Ttl9HscpzINQ/ry8Y5UsrRuTLI8oXHOQDS/ozyeSDIY+5cK8lIvl6JLMjTfPtFLB8q9JYmKq85hxzDfB76HxTzeZjPgyfwJX8O5vt1vl/9mM7nYD4H8zlgAvPzmiEgcw4MAZlzYAjInANDQOYcGAIy58AQkDkHhoDMOTAEZM6BISD35uDYWkl/+d8/XGt1P6P2/h6PL+MNIyKzgvxSzBtfxYwP40vPyD4q3vHKZfNWpeaT7qLecHGU1jtogpqXauROsa8joMrFLbEgSp+4IMgNF05EDUMRqNA12g5S9lASbhFWRKB67YpelshCL+keistxIPPWiE2IFSnjdWyV4V2yX7AK9hq6Unm1etFJeW15dP8+2htUvafKM6+G9JbtQySI6E5ShqU7Gcrr6bx+zggqLagbmZ5CJ6G9bHO+iEgesUbs5PdQ1K3jxUHXRmEoIkyUl20bnxvFnqzB6FcAABAASURBVN5nF4nl/mDGweKH6GbO20HXWB36MOUsm72KR96RQ3WkMEHfFWmG0FVtPwiS5E0otX7SF4bqV94H9oi4UkZ/8QyyFB+REBLD/V05QeTKAyayC5VXyK8v60lUzwMlhaRWD0p6C99+Ebt8/e/vdKX8WhiYOOfhx2A+B/M5mM8BE5ifkwwBmXNgCMicA0PQ/PvCfA7mc+AJzOfAU5ifB/M5mM+BJzCfA09hfh7M52A+B57At+Jz4Hta61vu07VW9zPm75dgFE/kZzFrTJuPGKe9Rd226ukJZXf/Hhu9i4/ofBJx54/IHmLldwRonusVOz0DD/c7OhvNl9qyX0ZmRDNWZsBq+0a5vfTdIh52tnBYwxmt1A1C2CP7PURv4vw1dtvAK5/wBqQ71cwjGzX0ar/PaHzMnZkN6NVs19ljLHWk2e7Yovvcme+j3qUd6tIbsiOSPgdtLwhBMnFE5yxFmbF4nGq1Yw/ts56K+5kg2b+96u2uSPXGD0ecDvBMe+Vc5Ni68fONjHs53JDXgCRWanN9Dl1Ls+yVtol3RuGsdw5DrhPemucBuc8uskf2BzMOFn8FXUOL3C6/0mrW512XDfs2xQu7G/DxAF5Dr4y+wS0v/xlkGyQzE1mQbP4mpGPWf8uj31fcJNLu9yyvvGcxXxp2exv6rH6e1rj9IpYPk9xlYo5Bcw5zDp7AfA48Bc33g/+bF2nOYc5Bvubngqeg+X6Y7wf5+kLeD2w892UIyJwDQ0DmHBgCMufAEJA5B4aAzDkwBGTOgSEgcw4MAZlzYAjIe87Bvay0ffrfD1yzq/f+nk2M/Vj1JqUYOegRzV/7rDEkqAAlYhyi1HKkBUW+fBXaPqm5D7kbpE/ye1g1zin7TRh5GxFGdI22Q4oIdB+VV+T60lKl7CFBHqK4nAdkfiE+m/a9Ed0p6BO9jzFe5qLyquKKlWIO8TjgW39Q+CbNYhZEnnkiTS22z6BzdE2+WkrvmotrzW1bcWfuiI5Z09/PF4HHsiDRkduFD5DT7iLBiFCcxlAEKvQQ5agiyBEajQsuXx+FYmPv9xS6ZtA8L75D9CaOdzQ81M+ZwFl6+zwy9oLYlhtuJ1qV74o0Q+iu9kpAkCSnUGp10kS1K+eG+ZHovfzcrHH7RezlmxyJ72knzjn4v3KZz8F8DuZzIM33wXwfzPfBfB/Mz4H5OTA/B+bngD8H5nMwn4P5HMw/D+bnwPwcmJ8Dt58Dnon1lfeHa3b13s8nifX9/HsuVh5Muthq+nb+zdaPfdzRPxcwXjq/XJIp0faorrZvB322N2n457Ztfw6AdM5+EATe9/U+PuMGiZHESh417vQcp9syB88JTd7Rtvuu0buZJ7Kv7wGbTu15etamP4WU8ywIpbc2yB7Jz6A70SPP8HbMebL329DVPvtZZPZ5/sov3rB532dV38fPTNr5WnDWI6z8DY5zbmdzP1vvij4XevEzkshZOcsFO/d5hORm3oh8u3Khp897H3kNMu8euovjW7zOuM+LPj6LPhfy3Gb/p9BnGzTPh29Bz9z8AP0W7PNt+zvvI5WzPdjfr4zPNqJ91vLbtr6J80xu6ouD7i0w4+Au514yDmYcnHz7PJ2eB7PzDN8rf/tFLF/T5rFWmO8F+COcdUxoZ05zLnMul53ngqlIO/75vEhzLvxtTlw7zwderecznxdpPQ/5Ym5zLgyCObBqPZ85F2k9D/liTnMuDII5sGo9nzkXaT0P+WJOcy4Mgjmwaj2fORdpPQ/5Yk5zLgyCObBqPZ85F2k9D/liTkdzcXgvv/yzjkkwP1at5zTnIq3nIV/Mac6FQTAHVq3nM+cirechX8zpcC7EMn/ER3U9bsh6G+5hVPQfd/pHnmj599C+rv3fnrM227CUz1iKmx20qIbrQqTlBhZB+kdC3HDc0qdQBgx7KokWIqRCmahdlwanVueuNYvo5b7uuYtOIsd1zjFmHv5EYogcG1Fcl3T6dZBTckkXC6KIUP5j7CrwqpTAEVzO7FyCo1KiuHy2teJ6LMHZyLqwwUU8O6BALSgukhCJBSls+a53ndqVdTYzEeMWL3gv9Lp0BJCeV/Vg8wSZhPt6WWHYDX+ETrt4QY0tX1Qqry2P7o+MXTozBnZTYR2rhivg9zSbkXMh6bLC8i9ITAshWb6YPXDBf+l4jeBAjjih5f3u2qO8xW8jlT0T/dpLvFTy9Qid430K3cK2MSIUkIhYITZc9qwQryJy3UFnEwuJICoVRgRmKC/sI/QZL8QLj/JGf+UXbuLyvqWOlM0siV1K2VfYOkRxUYtkzQqzBi6xuN6q2+uCa63QU7Kusd2K2KsZfS1+RedeONOFjAt4jeBAimOmFL/ArMDynNquuG3aWdLMpQcvoGuNmFqSIMgur3xxuQ6Q63bztb2yFpcx87FLjrhzrc4rtH2U71ip80sf5Ve88t3DttFacdvWkdvn/KbhkdjV9ZhXvhNtG0V1aH0Fni03c37TiofdaCz5my9iL/lNOvEVuoG/acfLJ1WyG5x13/JzyZd/fA7m6z5f93ww+LzISYDF93A+Lzml+fnJc5KTAPeek/qcmc9LTmk+LzwnOQlwPi9MYDWHORe/PXIKNhgOwnzSA8I2/jWfny85pZv5zLnMudT7JCcx30c5jvp7iXHOxR8bOQUby3zSM5+XZR5pMI+v+FzyNvzc25h/PuSruXnuv/Zz4RnP52NEBvPy87L5kXU2ah7vAc39Cu3r6ldn1Me/26Tl972utRd9E3JhV4DtbOkGv8m+SxwD2uq6bb6neSbncA+OA/T2iuJnZbNcN0uF1s7yuc+R5r2QuI5vfDT0HWbctnPBzAHX/vHspObZG9KF5JwL6Ne/dOvj9jI+IHvhybXQfbvjEGjVYpWMg5PQwg4UDkGweU3zwKDPhjMlF8KtrrVLX5oEVpg5K+68ltHW1p8E9rXH+cZvek+7V5jzXHHnVX7htc470QBpdY23mqtty75rnTs1r33N8rqve733fN6jlCO12+aeuR0aE7GYL0EMfARTcoHn6cDkpBiXsuT2XNUup9eZipdvze0buX1+7b2H0edtzyd7pLNhmk6mge3cb8Vt+j1COO/d/NK/OEybIt9b9mYT72Vu9OtgLL6HWeceK20+74jiZ/VhE/IQWO4LbPw+T8WP8GEd90BTWme3jnnyxc4457K37UMuvPxrbPtt4+lb56cd9L8KFVfSrT1fDy2wl9N8bV0S8z7Nmj/vxXTlbxHupht5THLW6NCaE84/a4yLPwl9jGjVGL1doZ+9NS//Gt1zzZ1/t6726wi4xHA9Z7Lt+ezyPqXFjbkfhmPA0m/NbVvX8Y+tuwz3dxnO2bjPaPXdN1Sva/Hr+bfcrPIbXoa6y7Lf5otY9Q+PG/RO1hn3FDTn0z8Q63lQv4qP2MM3c6u8GW8TqHmM2KL6+s2vP2fq1ziX4j0859PnVXMpnPNpE6h5jNiims/PfH7kaz4fnoKW94P6Nc6leA8v+eUvnPE2gZrHiC2qOb/5+SNf8/nwFLS8H9SvcS7Fe3jJL3/hjLcJ1DxGbFHN+c3PH/maz4enoOX9oH6Ncynew0t++Qu/5eMH75s333/vW/MbsfrvYMj/iPWNGnfq2ZfwdQ9zHEDz2ZaU3PaoUotJG5Qvcg0qTPJ4WfYiNe1C+iS/h5kbyry0pZCuCkH0OB4KSRGhkBQRyn/WaDt6bAeJqF0Em/H8yh6tyD3Q5DvI6WQltIuqKxMgI+JKGf1XbivYI8iLGxQeqyN7aJ91GxdX3FFCva920d579S/HspAFkWdeKC5zQPbdQ8ec1PM62LOoU+wvfYlzHkQRdLGAyA53d+FHpURxZW5HIP20kbXxwLZKEQeoPT++zL+H9HRtzxMoXyPaZx39xR2zFh/RMeuNP+xFX0HXDJr98R0iW2kVN/2SaB6Zs5xGci1LvgnK3bHKdylfb+IUI27T+kGQx5wkRC5KlGzK1+Segt59HtsvYv1VurhGxJUy+otnkKX4iIRSRn/xDLIUH5FQyugvnkGW4iMSShn9xTPIUnxEQimjv3gGWYqPSChl9BfPIEvxEQmljP7iGWQpPiKhlNFfPIMsxUcklDL6i2eQpfiIhFJGf/EMshQfkVDK6C+eQZbiIxJKGf3FM8hSfERCKaO/eAZZio9IKGX0F88gS/ERCaWM/uIZZCk+IqGU0V88gyzFRySUMvqLZ5Cl+IiEUkZ/8QyyFB+RUMroL55BluIjEkoZ/cUzyFJ8REIpo794BlmKj0goZfQXzyBL8REJpYz+4hlkKT4ioZTRXzyDLMVHJJQy+otnkKX4iIRSRn/xDLIUH5FQyugvnkGW4iMSShn9xTPIUnxEQimjv3gGWYqPSChl9BfPIEvxEQmljP7iGWQpPiKhlNFfPIMsxUcklDL6i2eQpfiIhFJGf/EMshQfkVDK6C+eQZbiIxJKGf3FM8hSfERCKaO/eAZZio9IKGX0F88gS/ERCaWM/uIZZCk+IqGU0V88gyzFRySUMvqLZ5Cl+IiEUkZ/8QyyFB+RUMroL55BluIjEkoZ/cUzyFJ8REIpo794BlmKj0goZfQXzyBL8REJpYz+4hlkKT4ioZTRXzyDLMVHJJQy+otnkKX4iIRSRn/xDLIUH5FQyugvnkGW4iMSShn9xTPIUnxEQimjv3gGWYqPSChl9BfPIEvxEQmljP7iGWQpPiKhlNFfPIMsxUcklDL6i2eQpfiIhFJGf/EMshQfkVDK6C+eQZbiIxJKGf3FM8hSfERCKaO/eAZZio9IKGX0F88gS/ERCaWM/uIZZCk+IqGU0V88gyzFRySUMvqLZ5Cl+IiEUkZ/8QyyFB+RUMroL55BluIjEkoZ/cUzyFJ8REIpo794BlmKj0goZfQXzyBL8REJpYz+4hlkKT4ioZTRXzyDLMVHJJQy+otnkKX4iIRSRn/xDLIUH5FQyugvnkGW4iMSShn9xTPIUnxEQimjv3gGWYqPSChl9BfPIEvxEQmljP7iGWQpPiKhlNFfPIMsxUcklDL6i9fvdRQfMYtZRn9xQinFR8zgzjLmbXj7bRP/JsqRuuNRzP6HcfZzXql/86vsRBbE7n1lA1rk9NaI+01Svdx4vX9yHBkHvUnaGEagnRMjwyyIy1K9JGdBtPAhf/HT1Hn+7Ta/Ght0jGD6Ct3HfvBdhL6tjw2U3u3Q2HVIY6ndtkdcfuyeAVqOiCtl9N/y5vE0XFCYp8JRfMSjePlfxdqn1fts76XcTBPPvJraY/sMOsevReJ1OVv+dF4/p59Hb2vqXV9GF6N5Dr69Mrr3LrLhrZ/Xhs1ZeU/mCvp1wiaZ9YbThh0R6lhJJjGNvoz+4j2cDW2Xv9A+a/HC64aOorXfGXTOoNkX34K09B43vPuX96X5l1Pz6ByNu2LlJcn1g5BNkdwxkQV5zElC8pCJVHzdkFtOObrvDLK8V3zzRWwEnxg015MYMes8tnFuEXMucy5M4ORzEDGSelPlAAAQAElEQVSfF6al+T469xxEnMub8zw3p4hzeXOe5+YUcS5vzrPNaZzDyCPO5c26c3OKOJc353luThHn8uY8z80p4lzenOe5OUWcy5vzPDeniHN5c57n5hRxLm/O89ycIs7lzXmem1PEubycp3O7RjxRJ66eH9HrcDUp3rHiGwy2D7EgoZAOVVzruH8YuuaEh9rovKHYN0j61LF4RNh8qLlfSIgo0Rp153LenbCyl5PQsvfQPdKPYQRaLQalEguy/F/fFneu/Ue8+YO6wEQpiNhDKcL+jlLyZS6hp66b9HSwsIe0h+IKRUSiDF6O0DEy1TE6Fn+I7BMSVYGK6zl0dlAlqrdoj/JqfpGhvMxLhdf2ETq21nwdJKqe03WduGdVU3HZBtI3YIZyccBa5IpXy3FlG/us4noGnWulTBFYlgXtFX7lZbcNI2m7/oonekGdC5Af/f2gtEP8Q7OQFBHyPxG5KmKL7fMFX5CrEGG0ozriRBQRJKFSs8VlH4DDqx5hRKt/lDfGQ6F27aF9g+Y+oYigDL1B3Fr7i4PkIjakZujsRcezqZu827rRU/yKPpqZ1c2eQedaD+sIIg4rkQVJ22jjGayznq5jZ/cvhbrUcAq/zHV5Eyx1RiN0uS/b1tFfvGLFR3TcWn5/Zpo35ev7DIB2BLjmh//FxJA36/r35HMufoy099ysn6v5vMznJR8U3i9HOJ8XJrMznzmXOZf5+Tk/P3kX7P45W/75OcEk5udn+xeJ7Rx2n5v5vMznZf65Mv9c4V2w+/lQ/vk5wSR2Pk/nXOZcvtafn35PrPRN7wceJUvo0v7+Aprv/VyJDyuEvL73JRPbYvuROrNybHur4vlbaDgXZI+Mgbg5jiNYC8+j4D/G7E+TXkJiSl/cC92RnGf327Z2uoB7jrrZj33XPCkLYnc7N5Z7uKnRMVymPc5RcSI7PL34mUsWw8H8zcBddC/n0t5xAE++5nv3l+FhWecF2yUH3YeDkA2h98j9bFW8vW+dR7pvFjPzTVPTgXXJs1XMPXI/1xAt/4K5rwMXLyj3yrrEqXPEXqP9xjV3enHv17gzbTVsNVtezLGWZY87mTVsHvOrrn22re7xSCvPmK+D7z2LWBBu1aG2kS37QOcC6ff9Nd6DS1GGK23lbf72GmQ4Y6622jNi+exf6iB+Rl18hI5lLblZBxbfRTtTuStmkRMH7fIe5vfQd1bxfE6pLZ6YnCywzua8drZ2uPZcs6NzAMcNe/hSHRtnHei+3Onq/eEzDJrnwAc6t53jonbOi2+GNgdIjbe51om9AtWpK1ZZtq0r16G5zvPea86Bex1nTqtQy7l87KzpIXNxddpGsOK+R2hC1pmgmc+CwPrOECR5LhCEeSbLJHM3W+HGn5kEkcd1JDsPWMT85pxE7Qe8tWHBJCyOf53rtl/E+itxhhIR7cEBodJJjJh18sUcDDW3iDmX9TzmXCLHUXMYMSIUzgANOokRoXABaNBJjAiFC0CDTmJEKFwAGnQSI0LhAtCgkxgRCheABp3EiFC4ADToJEaEwgWgQScxIhQuAA06iRGhcAFo0EmMCIULQINOYkQoXAAadBIjQuEC0KCTGBEKF4AGncSIULgANOgkRoTCBaBBJzEiFC4ADTqJEaFwAWjQSYwIhQtAg05iRChcABp0EiNC4QLQoJMYEQoXgAadxIhQuAA06CRGhMIFoEEnMSIULgANOokRoXABaNBJjAiFC0CDTmJEKFwAGnQSI0LhAtCgkxgRCheABp3EiFC4ADToJEaEwgWgQScxIhQuAA06iRGhcAFo0EmMCIULQINOYkQoXAAadBIjQuEC0KCTGBEKF4AGncSIULgANOgkRoTCBaBBJzEiFC4ADTqJEaFwAWjQSYwIhQtAg05iRChcABp0EiNC4QLQoJMYEQoXgAadxIhQuAA06CRGhMIFoEEnMSIULgANOokRoXABaNBdJKPHI0IBFWg4ixGhcAFo0EmMCIULQINOYkQoXAAadBIjQuEC0KCTGBEKF4AGncSIULgANOgkRoTCBaBBJzEiFC4ADTqJEaFwAWjQSYwIhQtAg05iRChcABp0EiNC4QLQoJMYEQoXgAadxIhQuAA06CRGhMIFoEEnMSIULgANOokRoXABaNBJjAiFC0CDTmJEKFwAGnQSI0LhAtCgkxgRCheABp3EiFC4ADToJEaEwgWgQScxIhQuAA06iRGhcAFo0EmMCIULQIPOIDkRoXABaNBJjAhFFoxLeTuSlxkdI0L+Aaejz6hrrFnDguT+txjd39C/uZZ17BuS4lO0eGDfUdJkJUXBgiTKl4lxRx2y7oTSte7lvOQY3stafEGq0i4kN8Q/IVblGdv9Nb7JlXTLQyFRF/qEFRFeFQHuqnqs4SdJn8gDnpIg2wpspXolkjFgRMj/CJQiJRfMK4orHQsGuQETqLwa0x3ujCDuezSGfAUeoQ2b1daQryAmfWL9ZAoGGB0xsbSouGJQ15VPZJZtHLl9VtdYbT+jrrG2cVKJyCRR7bJta4U2nWa3TNLwUiQWd+Beq/fDtRsf/cVdYy3u4gi6Wg5RTtMncsTlNECH6CDq+CcW7xcRivTFDuLbxIO9UDIjiO2i7BVhlBwbUrPF1TkOCPKAR9CDtLP5leeqcJ3aqlMYZDVt+QGgeDEkI+fZorhCEahCllzgOnFR0UpO5K5TXq8LXkPlVUdcML3SHvd+fl7EZRvQGXTOU3UUINk76yCIt0ufl+QsiEbus+/WSU6Vr6zDWKPtrBv80K9NXd2/75lvxv29NObyNf3IiXk06WZ8h3mZsOr3JarzUQ7P7aDvq3C8jyNe+YVHeaO/8gvH+BGv/MKjvNFf+YVj/IhXfuFR3uiv/MIxfsQrv/Aob/RXfuEYP+KVX3iUN/orv3CMH/HKLzzKG/2VXzjGj3jlFx7ljf7KLxzjR7zyC4/yRn/lF47xI175hUd5o7/yC8f4Ea/8wqO80V/5hWP8iFd+4VHe6K/8wjF+xCu/8Chv9Fd+4Rg/4pVfeJQ3+iu/cIwf8covPMob/ZVfOMaPeOUXHuWN/sovHONHvPILj/JGf+UXjvEjXvmFR3mjv/ILx/gRr/zCo7zRX/mFY/yIV37hUd7or/zCMX7EK7/wKG/0V37hGD/ilV94lDf6K79wjB/xyi88yhv9lV84xo945Rce5Y3+yi8c40e88guP8kZ/5ReO8SNe+YVHeaO/8gvH+BGv/MKjvNFf+YVj/IhXfuFR3uiv/MIxfsQrv/Aob/RXfuEYP+KVX3iUN/orv3CMH/HKLzzKG/2VXzjGj3jlFx7ljf7KLxzjR7zyC4/yRn/lF47xI175hUd5o7/yC8f4Ea/8wqO80V/5hWP8iFd+4VHe6K/8wjF+xCu/8Chv9Fd+4Ri/SA7d/Pu/nfPf+6+/jlFzm3PxBOZc6nl4hJ7WwfvI7zmrU27QzoM6hyrf9o1Slz6w8gb0qa1OM174GaZVHS/iR5WopWzjLW+/A3Xpda66kJS/zQb6OUnO/sYrp+6yVipJQJySvx1EyRbdj320UZ28mEWvu4DV2xvYXpBuW97OqKxxD84prssjpI4a+R4T1/nE2CRntEbbznfvQm9lf2Lr4d/2c0tcK/HZ1roKHZrks5fcLFFsYANlT0hKLri2SC3pvj/JPzLPBDyPkBTvZ0i8zW8eT8dJhd497NCl1106u4/MOvML3ScL6bOHtd86v/Zttd7vWFvdhT2bHte03VkvKPniNdeCaoWAMm7jSNv55FrdllX5Fts5Rc0FFdcFtdxFztgeDeqxM78XpB/HPpKf+4BVR66ll+vCt1Z+ts2v6PtxjRGl+TXOa5V8jeTInBqaXy6F+C/247S4SWI3iJlSCjDPdBvTcDF+ZMkb/cR8f+neqWuNScqEFWK6zpC4jtseNPe3Lws4F3vZLH+GWBCCKbkkd6Lfq64pte+MVn7hmRrnVH6hfWtdDrY481aYxQUV2lDLdenWiM3t17v2Mubdt1Bfq67T/so4t+mFPSvm4GUhGBAEo0s+X9SBch1B5LopBLlylUmN89ELinuRy2I1Y8vf+f7YYtu/zkcg5Yvbz09qHiEXPhyOkWHexHv5jZ9cN0o/diKOBWed/EAu82BG4oo5F32LzkW+8vXmtU7EseB83TVfd0bAsyGu5bkwRzfc8fm8aD4vjIBnQ1yb5wPfhjs+nxfN54UR8GyIa/N84Ntwx7+1n5c/97P/W/38n/5TJ/TnyPk5/Zv/0D+gP/LTf500/34mfYu9j777O75Df/S3/Vb9X//wH9L//W//Gf2Zn/nD+t/8zt+hH/6e7+FWQ3nN150xMItAsbTgt/bnhObrzqvNax4o1nzd13PA/gLn4j+P/s1/6P/En0/n/xz7cz/79yqv+VwzhnOvn/8c8J8Hf+Zn/rb888F/TvjPC/+58cz7QTq3n3xtnquvaJ3vwc9ZYr8H22+5P9cu2nuaL30/mUnmK40IhdoVWIFpBWBCA1VewVqKmf7GvarzSBT3F5IiQiGujhFx5bZDAlYazZaOUeRIrFpdsbKPzG1O2zdkVEgblFacoNS41DEaBlxcu9icrBILAoZNMEUR5ugaPbsgbl+hQhGoBKISeOXKK3LdLns+MsqdyEJvaY1+XtZcXOZA5hnJwaWFS+LsyisDWHton5Wwaw35Ja4N+9GIHlljkBCD/9PAx7h5UKeeVxgDL3+h4yGR5fWK3i/w2nOke/E937Ze3LN8hRc0kQWBSYXyVcRYuvb7nOZaypwlris2q63qedGx+B5GOiMKxRUyxbiD4bDaKrX8UKhda4yI9EcYuZdEKcIc5TljXfFkK04uzxTpykiYhyJK4Wk3JKC88EmBoOJKbvzEgix8jJujN/EHdd5rUfovtuvoVzz7wjdIzsJ7LXORa0g9ROc47lqrfNlhvKd7OXu+scdeDmfPtIrdYoR94btZZUbaXsoaUb2i/MorujeJTEKrCxJ2livUWJ5BMsGVKF8QRPbnAkHSlC/qtlxLqnwRDHvCBAURiTr5giC2Fr3yZrW1wqEos+Mt33oaa6tLrpaZVv1apK3qV6zizRUNljWGjMhIW21eLTOtslukreJdrNXVvp7na+L+vfHkbThzDnMOnsB8DjyF+fnw1XkO5uvlCczXy1OY79v5HMznoE3gtXU+P21u3wJz8A/S/y9/8Pfrn/sTfz9fvv5t+uO//bfll+1/9Lf9tOz/Z//3P6s/+8f/mP6GH/2R+bn5LfB654M77yPHkL+GZWvOw1P46r6/2+mfX+fr3mZ2Zw7+Avaf/Dv+Z/pn/r7/HX8e/IH8j3X85bf/nPgzP/OH9C/8yf+D/sm/42faf7Bzp09u9HWM+5731AOx/xV0zVrv9XFsrdT5p5ovK4VIfnRe5H/8sXEWnfuC+szeFGRLrzRpcHLNtPUYnrKpznwjB1hszoT0WXAkCPKAMysasJLHavuhurdzG3IMxDsBZ6RSb9AOlP3pjGBzvVhTsgAAEABJREFUfxyMrtiHfsKZZ7SSa7DvaaQ292F76mG5vg3d66o+Uut39a25vY0zY5K9XrktZ7yvsk1vSH8kZ17ooGeSPEnLZTKWJI41QgIEwVh70u7uxX4Tp9i/tepmxjxiLpwIRPI2Wty+pnku12I4B8g8XInJ+WomOcXZG2dDXg2KWMnN9Tl07aBsQXcEP+v2kHZ8Lv91Y++CtjvmAFs79yf2Hugea2UnMWt96MW95H5nMZNz8dFtnEYno0s+tse+2RmCOOJQjj85C/LFcU6U+3+Nsb6yZwTI8k11QJDimCnFR8wgy+gvTiil+IgZZBn9xQmlFB8xgyyjvzihlOIjZpBl9BcnlFJ8xAyyjP7ihFKKj5hBltFfnFBK8REzyDL6ixNKKT5iBllGf3FCKcVHzCDL6C9OKKX4iBlkGf3FCaUUHzGDLKO/OKGU4iNmkGX0FyeUUnzEDLKM/uKEUoqPmEGW0V+cUErxETPIMvqLE0opPmIGWUZ/cUIpxUfMIMvoL04opfiIGWQZ/cUJpRQfMYMso784oZTiI2aQZfQXJ5RSfMQMsoz+4oRSio+YQZbRX5xQSvERM8gy+osTSik+YgZZRn9xQinFR8wgy+gvTiil+IgZZBn9xQmlFB8xgyyjvzihlOIjZpBl9BcnlFJ8xAyyjP7ihFKKj5hBltFfnFBK8REzyDL6ixNKKT5iBllGf3FCKcVHzCDL4p9/f2AaUs1D/So+Yg8v+TPeJlJzaEzvNh+9eNV5Rqx2o7/4jLcJ1DxGbFG92+v7oP9v/DU/oP/X3/VH9b/+7/8Ofe93fZf2rm//tm/T7/2Jb+j/8Uf+5/pf+LehnTT2Le6YtfiIjllHf3HHrMVHdMw6+os7Zi0+omPW0V/cMWvxER2zjv7ijlmLj+iYdfQXd8xafETHrKO/uGPW4iM6Zh39xR2zFh/RMevoL+6YtfiIjllHf3HHrMVHdMw6+os7Zi0+omPW0V/cMWvxER2zjv7ijlmLj+iYdfQXd8xafETHrKO/uGPW4iM6Zh39xR2zFh/RMevoL+6YtfiIjllHf3HHrMVHdMx65HfsGT3qM/qLV+/iI36LxX/PN76hP/t3/13623/LX6tf/u3fXne3Qfsd/7N/9x/T7/nGr2+xcS7FW1Qf9efbzT7qV51nxB6+qau8t8arzxE+27/yb3D4947NfqEg/2WlEJFbJu72CkX6oyHJYc6CCKoFMZLfw1VtFsIXtH1Scx9yN1j7lr/4GitmZONNvX3ONZYWHzHjoQjUdiL2Gm3fqFpNXBFLb79o6CbsZ5DM0eQ7uMTF5ThgX+bbLiWW5ojpZBn9jQe9IqOBJXRE+6yjv7hj1i0XV9xRQuylQ3XkXv1xzJV3NAtZEHmGheJaOLbFsT20TwQRmx3sWbT8jllf5hRHeJEiAm2oaIhLViW3r6m47MctIzRxnwcxlKSIATXwjONLVEZhisj1DvZc8uSr0La1+IiOWUd/ccesxUd0LDVylV5B11jFZURzHzD7gcUPkVLnZtz2l1fbEUMN9RjVriW/UcUXiWyO5AkSWRD5UBuU7Mpl44cg8vWtjtsvYpev0/v308U9CX+HXnzEjLOM/uS9F2ElxxgRV8rGT13xDLIUH5FQSvpXdckz0pbiI2Z0p67yMs5SfIPUEUrZ+PEUx0wpnkhdYkbaUnzEFlWb36qu8jZxSPkLcVGMUGu7/IX2WYtvsNccxh3oOtYV7+F2fkj5C3GlJGe/RDyFmCnFR2zBeX/jXJIzz5wPS/IdxJWyiVNXPIMsxUcklJL+VV3yjLSl+IgZ3amrvIyzFN8gdYRSNn48xTFTiidSl5iRthQfsUX787Wqq7xNHFL+QlwUI9TaLn+hfdbiG+w1h3EHuo51xXt4vv88S7TmUnhqPjt1p+qpO9WfpOqXSF0i/pLiI27iq7rK28Qh5S/ExcOJUGu7/IX2WYtvsNccxh3oOtYV7+H5fHqWaM2l8NR8dupO1VN3qj9J1S+RukT8JcVH3MRXdZW3iUPKX4iLhxOh1nb5C+2zFt9gr1nHbb+im740KI6Zkpz9EvEUYqYUH7EF3+/+dvuzyca/OiehlE0cT3HMlOSruuQZaUvxETO6U1d5GWcpvkHqCKVs/HiKY6YUT6QuMSNtgfs3Yf/xP/D79Tt/7Ne1f/lrkcP1B7/7u/WP/L6/Rb/vp37yweuz2o99smFhEpbiG6SOUMrGj6c4ZkrxROoSM9KW4iO2aD//qq7yNnFI+QtxUYxQa7v8hfZZi2+w1xzGHeg61hXv4fnng2eJ1lwKT81np+5UPXWn+pNU/RKpS8RfUnzETXxVV3mbOKT8hbh4OBFqbZe/0D5r8Q32msO4A13HuuI9/OHPZ+37LNa5C6u+eCJzSawgWHxEQinpX9Ulz0hbio+Y0Z26yss4S/ENUkcoZePHUxwzpXgidYkZaQv8N/7AD+gf/4O/X7/hB/6a5nuwOs/5rrv/+q/2Y59sW5iEpfgGqSOUsvHjKY6ZUjyRusSMtKX4iC3a3z+rusrbxCHlL8RFMUKt7fKfwl5zr84xa/Wz7Z9HJq6X3qvyNthi7XfLOCpl9txTUnKXluPKbd027ljlNPTzYCvr+Umyj5M2S9oj0jD9ia6kp3Pg54WCvWT29804mnukQX9yG8dhsXYf4FtwWaoXwouv8X7OTG79mh8HyYhpqpfkbHjRN+lzwYWap1K/RrcwXyEZsFfEOw919G4ex9Dka3T0m15Q+wFObMlz4LLnquUwll6jWZPUMRu3yDQItNX524zRX7wy15w2yLbeeTiRq79ZbR3j237OuWqLXXmrfcxbHUdo4plXkT22d7EHOjil7disWit8xWa19VrxmLeMtq7q+nkN3tO/vernYcMJXDkEueH4LNf+zfLqnhtkgw2nmafY8tLKjIUvcZ+bOMWsvN+u3FY6fIhS6tIcMZ0s6XczFPpcvWusWegFPcOds1bKuNvr+Vexzfl43zrk3F10H38oGteayWvHSftz1N32zFvkRH49Ad+d4QlsPduaUzxZ3yraerKO5M05k7PdiM2VTQl1xGpCNF0nkSIy2/rVqdt+Ebt8nd4f0BvOHVrSz632NCUncIjELBmfddd5eSjonAtDQHIORtSSfD4v83npHzT5PPBg3CA+S/rn8zKfl/m8+O3QnoP5fmhzYCL9sWh8zqXN4Ws4F275eZnPy7fC8/L3/Y2/W3/jr/8x1UfBmefA/zOVP/u7f5eUf7+QRrxytSvz5vMy59KfsnweeDRuEJ8l/fN5mc/Lk8+Ln52ndT5n956zv//3/G79pl/zA09N1fmuu/Y9eh1726/j+933vFaPwjzRC5r8xPNJ6q08qHNv1K9M8GPrhlKzL6DtrYrrmidy1nkX+WrxICZFbBGHQhJuLRgXRWr3E8i4USKGSh2diy3J57z+WFkPrssqbtuKa70HNk217J380rhTOaP3y3hyL1KmsSBJjHk/4oLkOanFlJON1aPxUESpU1a26zKG3yi1XGmFti+6XratV8+hRf+MRa5SIgt7JblBcTnu/kaoJfsUB1sjIraBhdu22u8etq3mO8j+20jQqdWF02H3UWSIK0DXXUAoEqhlHysvyL84DTSYXzEwt3rJvOazbdXKd2Rf81rypSWKy82A9N/gKo/3sMNNr0XNiqH8suIXSi4rDkUCtWxxnXchfFEEGRYUxw6313lGEb+o3kcYcK9SLx/woohoyv1hKiRFhPKfQyTHGRnHDjT5Ch1b+4uDsrKfiMtXcoxDJGbJ+EUv16muZePuMC/tLm+S+42cvPTvIWfLul6zft+6hhJlPA1dL9cVs20tfg/Xebat9/Jr38ozL9t15lv0sa+ei09vCl7ACwggt5U4keZf513wXs7VMb9WL/IvLBdQeaWfBZGdW+x5OPf+fLjNzxYsb6yTaH1Rvv9YLRzBgD9hwMuKX0i4rDgU2avf9r+QdXm6bvtF7PJ1+4VmyC4ndvkmQWQ3fuSfdct/QbKZ25zL2bn8vp/8Cf2Lf/JP6Of/0Z/Tz//pP3WAxP7Rf/gm/u/83P9Zf4J/yeLp5H3DzG3M18FTOJgHoZwPs5rvd4aB5DwK51zOvm/382qOhXOe+3Oac5lz4RngbbI/BwLzc4khIJs5jJwZ1p9j/pdOwk/L3f5028RX+238Y97IZ93+c/4+c/mbfvwb8v/sMFN/Sn76B39QP/Obf1Oruft6vs85c6O7+5CR8bnf53xemPKDvx+T8cW8Dpzry/Xv4f/f/+Xfc/PvXT//p/f/feznh39/+3/+sb+T++FZZpzt9cSuz+ucL4FT+DWqYyTPCbNxwak5kph51HxNXoef/P7v1+/8dT+qT/XTTkZwRpz/e379j+m3/9APtfScG+Yufn3m2d7HfQ6exVpxb+L+O9nZ58y1qczSdak43B/Y9sVhf6lpqn9Xx8rHTvKTSB9XtZ1tua5jxuC76ByUQsJ5xIfoc5FEVeZDaZ7riYWNai6r7PSy0DZ73iK74URu4/Qh2vy23WdBIhThOohzdIII8Z6b+f7NWOvKZ3+qa+y/Rcl/9mU3TnBSnO6Z0DsrNhyS/iNkvyXuaud1NKTiu0H7qO3+/9sf/kP6i//Yn0L/EXRA/kz8i/9Y+R37OXKKn8V1nWvO6rruT+nP/8P/oP7O3/rXeVoor0GeX9ijOmYd/Y+4azwbGhs82w3it9if6AVNTiKSOxQSSr7B5nGKdzOz7ZQ12raO/sZdaTVzh44+B0X+LVQPZRcJOA3gma+6R0hTCi78GeSeyWjiEzSOtcv9HkJduxe3z1px2zS/+DMXO0/1FLq4P9ev1nGW3HcX6b/xs5fPmr4ey32x7+Kqbp1nm9J8RW3nQeprNhMHrbafUddYz9Ss82xz1iyzbeMIHWt6ybP7mSh+gM19fQ77HI922PXjZCc6tdUtcMFzirkkZ0EGjoezsg5+ynEiB34ir9ZxQKrZIFufRFf0+6PCDKCT13t9nPl63faLWL/52S8/BDoCEn75uoN5DOKFTv+cdWf7j3l1vsIxfsQrv/Aob/RXfuEYf29e+xSe7V/5hcd1RHidWeXXt/IL5WsVN3Xee+Dv/w0/pV/9K35Ftnp2+c5f9sv0P/ypn8o3lJ/vrD9xzrqvwrN1r+bVPoVn+1R+4eeuO9t/zKvzFY7xI175hUd5o7/yC8f4e/Pap/Bs/8ov/Nx1Z/uPeXW+wjF+xCu/8Chv9Fd+4Rh/b177FJ7tX/mFn7vubP8xr85XOMaPeOUXHuWN/sovHOPvzWufwrP9K7/wc9ed7T/m1fkKx/gRr/zCo7zRX/mFY/y9ee1TeLZ/5RferdP6X7gy89xy4u8L2ehOXp2v8FF+xSu/sPyPsPILH+W/NV77FJ7tV/mFn6Pud/HD8h/93l+VrZ9dfuV3fLt+yw/+2uXvj5/znFo9P7VPYZ57FX9vXvsUnu1f+YWfu+5s/zGvzlc4xo945Rce5Y3+yi8c4+/Na2/mJZcAABAASURBVJ/Cs/0rv/DZuj/81/5m/fd+4LnfJMw9+vLbf/iH9Pv497ukd57vOl/ho/yKV35h+R9h5Rc+yn9rvPYpvNsvg88s/c+91Xxrn8LstorfcjxviNc+hXTT+vNOvnb6V36h09677rf9yA/rr3nx5wvf/8t/uX7zD/6a+eeDX5gzr59zrAf5dvv1rde7sPyJh8vtc56pfb+IUODYU9wbucnBgdzUb4qIZk7ts0YCUJUKvtbyJ9J0D3G/LrWfO2Ajyj0w7qGIu0SZJJl2U/dQvpzc0WZEKP9JlCKSbdG+6LEDVF4EE9uSzwlmIeaxZKmX/D0t+eeCF2Gzt0DdoLjIRyQWpOX7B/TU2SdfBAyHPINfoaXdj+/V1rtrNmRB8jVI9EwZUb4GRtRCzDCO9oLzgvPSEUACjxYVV6CWQtulri3/Gm1bnbegzwWJ8CJFjKi87JZDaHPUfTXMOIEbTF+4VBEBQ1ZoT0Qo0h0gmnyLIiL8hUShuYL2Ykchhrgy/zX0DPM1pNwIKDcS152+WSe/hzyXfg44Vcget++afyHXKnDR3K/lpa/4guIivssJ7cgF31qhp2RdY/tUEUnOXSuulYTy6HgeIjmWJc8EDdRSaNv7FZb/EVZ+4aP8jOfi19tVIBxJksiC3HKciMSCPIXiumTRaj84onv9xPU557L5IrZ9u+4d+5bLN9FXTpQ72PKPrrt+rb89xyP/R5/z1f0e3cdR/NX9Prru6Pz3/P7/9vodL/zXqvm89uWnfvWv1h/8jb8hn998cni+M3SAr87l3n18jv1ePeerdV/I/Xlwq9dpvn5+jHMKNjydxPSs5pSBd+KvPi8fXTefz3wK8nlYv/4f/Tq8ut98/ebrV89tTuLB59fTz5mya27x1PLgHI+e26fP2ff76LpH93EU/+hzPrvfj3zP98h/j3zqNe/J/i3aH/iVv7Kx/rp4DvkkrXgmDPzZc7qv+7xaV/XP4qv7fXTds/dV+R99zlf3q/M+i6/u9x51f9M3fr1+1Xd9px/bl/T7+CLrb6ZHFg/vn5rDe5yz+n/O922d91l8+v7yZp5Z8q6Xvxc+vd/B63L2Pl/d76Pqfvz7vk/+D7afmWjlfse3fZt+3a/63kZXc8qJr3gmDPyj7u/s63SU967n9AysHsgBbvbreZt52rermbU853v30zPyb4K299St/TtKFTMv21i8cor792Ls877O830Yr7wd7Zs4feuL0iB9YPoOEPdLwnatDgPhEMrfK/UQvN8Nkm2/c41Q34LhWmdGAqKsX3HXjP42l0yllyeFTaKtNicsitIekd7pT2TJn56DXUjv1hX2fEu0B9mxuTgHp0HsIYhAEBsoAknxkunLTfcWCZmIdYSEvgLi01vzXvO8l/a6Y9v/nkpLT9Jb2VywzRiXNwNako2u+JErSevS0/YimZBxR632FObziaP4Q/QBSTJQxjPtlePjs7X227Xmjvv9bnRsF/nm7JsUOX599i/5Oqz5hTtqHCvzL2p1F86EZlzUYdOMFb/s3aDPkA4b9DGc5d5/zGcrNsn1EJc6TpP1YKtoK4XNjb8Z9ucdNJr+ta/Z7dzddo7N0+jW2w+YLLd7pXu+VTjNvZw9Xyavlr2crW/LVqWLWRkjVsLab9taMWO9H2xbx7i51TFr2SM6Zi1/2hDEZlPIZj840mJeIcjmcXiG+3Ee83O/dLIBiNz0dx3RlIxjjYgrpfwmtq22S3O/ImDFN1/Eijc9MU3sb8A5D+X1JZjDH/rNv0nf+L7vz+O8uvzqX/HL9T/6qZ/UfL7n8y1fX4Ln2seYz+OX93mcrw8TmO8ThoDMOTAE5Ks+B/XPG27lKfmq3/fX/Px/+Rd/UX/1l/7bp17ySva/MPkHG8m/5nPUvP98DOYc2ufod3/nd+p3/9iPPf0/6dqG2NZf9umT/gc//o32H0rM56sN5dEcWtYTa3u95nO7P4f/7Bd+Qb/0zfFHZefG6z8f/tv8n04k/9Hr9nWM+57vKWN7+bl0rdX9j9CxlUa0Z8BraZayvMzpmbUdfT+7/FM4dKveOyREtNA91FsuGru/N7iL7JHxI3QfYtnnBYwISlHjRqUI+weUml8CUSlRr17RC9lLgtygtPWLy3lA5q8Rm5DsTxVXOnYQ11dE2h1Ev6M1Nju4j/fUvpEeonyxM2KraZFbvPU8qjgZ9zNDc4MrXkYXo7Ri1eb2I0IRXaVmq/gzSG3WgdkPHHn6W09hy9dHo8K7omu0bcWdcew8Fzjy8t9gr3WJa+6hax1PtOHaj9Zx3+Ln8Siz7uRsfMw/xWmOVKrWI5cvgojsly8Ioq8j334RW1/9TlRecw45hvZflmB+gfP4W3/ix/Xd3/kdHOJ1+cSH6l//oz+i7/72b29NvsD7yQPM/XMMX4bnKw8yX48cw3w9/GMVRjGfB4aAzDkwBOTj5sBmyNyPISDvPQf/V7G0fVre+xyzX3sJPmgO/+F/+V/pF37pF9ueT65/9Zd+Sf/+f/KftqoPOu/8c3j+OZwP3Jf8efsjP/1b9Or/5HfeX19+7Hu/V3+g/y8WpetLft9f+Pszh/TMMt9POa2D5+ov/eW/rP/mxf9Q56/8N7+of/sv/cfZ/gt/Lg7u7ws9l890Tz05x19B11jv1Ts2qN8Nb1YaIPk3Sv9mV9rscw6VLwnp55B7zFwwN1yj7Sc1e3HQNyEHyXr2fg0v3PtZ9bycu0W2RrgRViK5nlrGEt8A98OBKCf4kJO2ye/cPpuHmMGvxMIUuAtmzmm9XrmtNm1b76Vs05vSEcnXYhedSQCxxSEBCJINRiRqsbv03TmN8zOgo890zL07J3UuZj5qHS9S3jY0kZTE5CzZk+ZvQjbc1BdfIVuwG4KPtR3Wxufm1429G5oT6AhkHF+eAxx5+d+Crl2rt12+IUzyAYvvbb1N8Wfx2sO3ZPY0ughd6rAtN9xONE/IgsB4dLxCkCQTGQhDQHIemy9iI/L7aGlE9Wv0d96rdFPX46qreMeIpbJlFB+xRfVs/yVf7Yro+43Ywlryh3ivOoyrrrGu+EF82e+d4hH9pCM+6N+rtJznZH3EUqm8io+YQZbRX5xQSvEBf/sP/7D8P0s87KZXrp/4/u/XH/mtP91Ka5/GNN5/xLBj8RHVr9FfvIfH/gvv8Yi+34g9vuQP8V6lo7jqGuuKH8SXfu8Uj+gnHfFB/16l5Twn6yOWSuVVfMQMsoz+4oRSio+YQXG8vt9BnATlNcR7lY7iqmusK34QX/q9Uzyin3TEB/17lZbznKyPWCqVV/ERM8gy+osTSik+YgbF8fp+B3ESlNcQ71U6iquusa74QXzp907xiH7SER/071VaznOyPmKpVF7FR8wgy+gvTiil+IgZFMfr+x3ESVBeQ7xX6Siuusa64gfxpd87xSP6SUd80L9XaTnPyfqIpVJ5FR8xgyyjvzihlOIjZlAcr+93ECdBeQ3xXqWjuOqqOi0VFTmHVT9iVY/+4j0e0fcdscc1+jvvVTqKq66eX3kRS2XLKD5ii0rR81+MR7xW/z3f8R36X/0Nf73+33/PH9e/+Cf/hP7Bv+Vvbieqfo2p7qswou+nfhUfsYf/5f/gP9Cf/4/+UmfPwV/6y39F//xf+Aut6KB/nWvE5ZRjXfHWVTd1D+JLvvpV+SP28JJ/EI/oJx3xQX2v0qP+YzxiqVRexUfMIMvoL04opfiIGRTb9/0O4iQoryHeq3QUV11jXfGD+NLvneIR/aQjPujfq7Sc52R9RKv8W3/yJ/UreQ/rjdev+q7v0h/4DT+lm3OoXRFtv6P4jb/n9yodxVVXz6+8iKWyZRQfsUVVdTeofo11xZdw36/8hT1+2LfiD3HbP6Lzqis+4jvFI/p+Iz7o36t0c//VR/0q3jFiqWwJxUdsUf3T/+6/p7/wX/znnT0HrvtnqM+qg/5H519OOdYVz6YsxTtGLJUEkeIjEkoZ/cUzyFJ8REKWiL7fiA5aR3/nvUpH93/kj1gqlVfxETO4t1R9x6EuIhSUlfqHoWWfRhKP62LTP6Lzjp9CLW48o5IoFakyypeJ8YSOqe5h3y4SSD+Y5wSLb1DBP2oaW8w6qcUkZZ00YMBRqSM2iaxbbl/0nB0kItxSX/XE1epcUJYRZU97lT2LX7GF4UtcXPAWaDbrVYhdyZfe8mnvqbjve/FnY8v7KAtZEHmWu6h2EUOkXKQt4kS0XJHhgO8p7k38aU7TiBCChmSBIIoIFNeCyguqwDICMo4852InCRFBDlq2UQN3Dv5PHR1NTY51GpWdI0J5HWEGpYiDPPXrIN6rRAPlNeal00tlNgyFnegZdM6guc/KV/wA0+09m8G+58Q7nMvcZr1at+2yZXX0PQxJe35x1VmWOD6LuWPW5F7QM9w5VtL1Eeg9rMt+EMR0f3+CSMaMNhKpSGRBYHIolzWv2Ygr/SwITDf5fo9rufh6OxNB+wJMbmKFG67/eUZ+n5uuzOvxpa7zTPBSfIVZ5xh6U1d5xFKKj5hBltFfnFAKPPcDzZf9TKzdP+/v0h6UmodnYy2+wpynY+gyz1Uc91VGf/HKKD7g7/2Jb+jX1P8/V+W+iL+CHxj8rl/3o1+q+1tuhfvOeYL2LfM0sXb/fD6/XM+nX5pUXp/5+jEJ5sCq5TmF7M6l8oinFF9h1mVQWt4Pq7jW1+gvXjnFR1zFc78eX/ZbxdPs8Xl/lxzHsoxzgec8e8IyT/zpKkzCUnxEQimjv3gGWeC5Hwi7Pi8m1u5fXrfixHbrVnFSrs9z+cGsy6Cu++GXr0Lb1uIjOmYd/cUds8JzP9B0maeJtfvn/V3u//me/wWtB/ak3plvdjoRn68fk2JO/o/r/on/yR/Un/vZv1f/0j/wf9Q/8T/9H+v3/vg39H18GfNtvHrrOVHRhLo0Vph56dSp99//71/71/Wf/de/oGcu/89V/lP/1p/Xv/AX/iIno7LvP99/F4bRJF+HcS6dtwzW4ivMOkKWZZ6ruP2Ljv7ilVB8xFU89+vxZb9VPM0eXz5Hce7WVR7xlOIrzLoM6tTzKV+retNFR3/xSoDnfqBdH3F/v+NHf0S/5df+Wm/3ZvXZf/qHfkg/+f39/4Km38fSGO6cel0+4v5yv36AZT/Oka7CJCzFRySUMvqLZ5AFnvuBsOvzYmLt/rp/u57T/n5d9cn9epMv3f3VOTlfnrPzm3MST+nxZT7wrMugrvPEL1+FttH/6q/+Vf3//41/S7/wS78EOy9/5Rd/Uf+ff+Vfletzv953OWe16v71+Sq0W1f5lVR8hVnX48t+q3gPNRj9xVt09++3FUokP/cDzZf9TKzd//T9HdXhz/3cG132ww+9njfJ3tKf9/r73ljXubNK3aXs2rv4iOvc0TbngLlz1XkuabOvseWQBcGFgafb5pguaT0gyIaT3WrSOLfUPTm77NrLGy17pEF70HHHXJN2Gl6IA6S0MAaynLE5rznhIPn2p8mCLPmb39Bb41G5AAAQAElEQVQjyXvlb2FiZIzkDdIrOVhS92Ru22r7kV7zgr/jXVLzYFl4YUU5R97Ngmp58nXh80WNX8QVaBpgycjL/+VHn9x3VCc19ywa2nofdf/q6f38nudRaM3XwUrquH62ss65WZhGX3oy7GpBEHPXYaaY23gJKfJz6e2v6G4oMdZ8tHK/FS9/ohc0HzWwxOlZx7c87m2e7xESFk5R+kHcHKNnJMcGWTlDriv0mPFRzIr/yt0nHTaoNyw8CQv+PBsI4/1w4f1gq2v3L3XFCe/WreKkIBfUcsWs4w7tDXDNfXr7G7pm0Oy/8hVf0NXEkewBeg+2cYB7CzTNh0usMmxbV65Dc51n23qY/B4B7tFtDLmXDRwd6tb/O/a+A1CO4sr2lAwSoAAICVACISFyFDlnE21jnDM2zjbO67T+u95ge9cbvOu0zjnnHAlO5GRMDhJCEjkHkc3759zu29NT0zPT1W/ek8DTr26duqHuraqu6dz9OpAmlmRn9YyzUbOS5CrEKJlI8pR6svd6KShbkeoX2wwKxBPa+0Uhk8QZkWFqrXMyTKYzZMbUxhvDTPKOeBQyUQu034gNYgMCkTlAZMaUyfvx412vX3u66b2d3fTd5ONdr1s7+snHu51N4/Xrh+sPWbgQk9ZaC4NYAp3sNncuFs+ZA/ffD8e6f3H8pvHGu17c7rr8eLezaby6/YntmsYb73pxu+vy493OpvHq9ie2axpvvOvF7a7Lj3c7m8ar25/Yrmm88a4Xt7suP97tbBqvbn9iu6bxateDjgKQuLBO4vFw3C/nA/0EBDhfF8M416vbrtiuWzuP32F7fPZZJ+Ai3nj96ctfipcs3hWLZszoPLYLHBuQ2F8OElPv849Au4DQ1w60+wkvtH/1oj9DnxpGjUUnSmdevxz//cczoPrMEOgnILDYu11u7xjGuZ7HTcXxbmfTeKn9cvum8ca7nrc3FceznUdutRU2nToFg1rmrj8Nx2yzDd11/30Nqn91x7VpvLr+Y7va8ThKaYljChK3QyhhIB8QKErbnsXtrsuHhvHGo94nzjoHP7viKvzVLsai76KHdH5+5VX4wnkXwvs/Hu1kMKZsfTWN5+1Nxabx2upxDljcGNE5DwNtAkLRX6tXxUtWJtZjJaZsnNrqSZdTYJ0yTSAvYkWWypr2cqxXHZFbKZ6VGUfYjdeba6IQaFUmRRffB9WOFGIUeQSUy39OyDEEWpBinlJYO8GS9DmGQJ5l5BhCO686GhfXxxiC7Glh45SjypIbuox2xueIMqocAMlyUjmFQghWE4wBTGBVUk8MAPUhBNajLRHkYRgA80OUDGXEE2YJbLdoAhHsR+iB0g2CFEskXzaGIQAi9MZAfQgBIGY0AbByJwaTK89oQolXHUkbI9sQtO7bMAAICIGEAP0mQAwhAFVIWZucfCCV2xkYQ7JqpKXpJzAWCS0+s6/i5U1youqybcHqOS/dBIA6ZkwsI3RgoD4gdMgHVo9tonMgx0AMikdEgWpbRGwXZFMbA2D2oQ1DCAjyQYTpGUc8Au26U6BeBGIKqY4opU5my3a1xXK+O4agSJovAWDdEHJk2fgeGKibQOpnF+ub1gPbprqFv5p8CIFrLaCoTz4g9OVDCGNWbwLKix98DjEbleE4rPZxOGThAiyYnj8hnbVm1PnMyeth3803Q8eTOeOzvodxh+OczeHhOAzHQSMwnAcaheF2cTgPxmceZFHS8+H6ycYsYRxO3ndv/Pqkl+Hqv3srPvb043DU1oswY731dNqT+arKE/xb9UT7D//uD9AF9/seftiqd8se/etf8ePLLsdrvv8j3P/II8PtU+I4D4+vdRufs+tJPG67z52DtSa0X0ZgjxunSWuthd3nzs7qP4nHzTo42v6ZkwbZaOM+yeu/9ac/x7f+/Je+D+ton/Cl8y/E2376i2wl1BuX4X5E49SNNJLSNUHVKVMvP9I5sY621AMn+jefvZDXf6m2XWVfVDvpkCmzz3kC55TlLczZOtA3LgNW2tC5yYUi2Y0K7T089o1Ix/aGX09kd02fI2OzZHmjjO23eobM6Nv81UbVVr0y5mVB8b6VMU+IjL2xVgs1FkKuHZN18pIMlmyQLCgzJk6OVgAptW5MLoakMiFrIBkmqxCjbEgSO5HNqrEgGcF4lUXOxyidKJYbn7dPc1nOWkgtK7XxElFGsG72RClJI/mZ1IjKjNVCriXjG6LqithotTEjjiRlFDEak8qE/o1Vq2g4KPtWA+hUKfffJpcsIotP2SBQPuiKI8LEgvh8XahFawaxXW0Ncb4utipb98jWRtoqFfZiSB08ZUp1W9RmR4ZJ1bM1T4apP08jJq43S5atbr79DIp3fK0XQ7RhwHAcVvs4HLblAkznhbusIYPJdbKvG7zD9cuzAA3pcJ5rFPDkng/AsH/D+Q4tw9+7RgHD38Pf6O8BDZfh7yYbuIRx2Hf+5tCnS9dde+2sbp08wb+5a2D/kT+egWd85ev4/qWX4fZVq6A3m+RLJ2T6dPEfrluGl3/vhzj5xz/D/Y8+KhWG24u/0e1Fg/kFLU/yesdtuw22mjFDPR0o7TxrUwzPzzik/eYPTRqlfn6Herz7l7/GS779PZx67RLc9eCDxRuyelNW+4ufXH4FXvSt7+KfTjkNw/3CAPYLmnMicGmKrNoz9fAbQkBg5TEljxHjhJDFDmihyjEBYFVQjBghIbg4stieunOxL+Pppy/Spdk4qo6XG2GwboQgJJVR5Q4CQpBdjoDxGMgSQGewhTEA53shuEhPMHtHylSUzPCJk6nlTmq1l4Vgf4Qhxxav0gApANA6aENkSyHPWMhGxUqkkAklI7FO4KIyoWQBK1fJwUVyJ7Jm24Z5+0KglVKBtIp5iSgjQGY9UUpSyy6wDslkdZA2rMw8r8dSXx6gFWhGYkkFcFndiMBGKKWgbEVeT+WIrF8lmfMF5nW78qormycqtdpvXeQ4Zwj0RWRLYZexrXrOD9FGoP1GbHG7WpcjqB/yHASm4ThwEJjGeRym8OLdbnPnYIL/mtmEQSW9ZXvIgi0yd+Pcr3F/gmjYv+F61ggM54FGAcPf3zju3zXiw3mnURjOuzVlHmRrIz1fU9r/RGtH6kiPU/+uue12vOUnP8eu//sJbPFv/4l5H/wwNiPt+JGP4kXf/A5+v2Rp1vJxas9wvzTcL9mEe4LMN31VaNo6k6zJg8w2WHdd7L3ZvOH+st88aDro/fwO9TayZ12/HCd+5/vY6SMfw/wP/YftH4TaX7zhRz/FhStvMLvhdnsA223NOZFGtCmqbi/q5TfXqSdOcuVl4ah5xpAfe7vMnI3YmzzOU53z2abPeFYokHWsXIEUjS7pmrtiyYuQpMYoXoHUGd8LqTP7xhj4c9K4kBiMecarzDbZWDkyhvFtSEZ9IYw6MY75YGyuESYJSAUvrfg6mNsInkDE3llrq1FrR+oYOVQUq87IgJBusmRjz6KcEzTXBB1oQmZux2LWKhVc6Nhd4xajRrWbTjRf1Vax1hLKGqEqkfLqckku64diSN4buc7YCObZ74seMntKCrn8ia9A2SiIorIsoCODcUe2PQ+cQS1ejRepirCCrF8luYry7fKCz31U8tINaoMkX+NJ1qFSwJhvqVzj6BrnY0zVx/ZPNr79Rqzf8Bpitp6H47Bax+GEHXfAFhsO9rPEWYdgb9kesdWWGTtcz8Nx0AgM54FGAa3HlvIDiOG4wJbhONgwDOfH8HdhE2EN/j30bJ8pG2RP1P6u7nanDvXqbu8wfrbGhuMwHAeNQMU8WDB9uv17l7F4SHatCRNw4IL5mDIpv8lbEV/N+ps/DrFBaJANxzMbtOE4rMZx4DF0efxVLpNaJr4Jqo6oZ32Pn6NsSeTgZC6YNeYLf8F8wvkc2/gAsb0JyPRAJ2IAS94GdEOGYNOZA10RXFSfgIYYQkAIOSFH44EQxOcIZDxQQpYB8khfQl6lDckwJlCF4CI5wfR9UDYySaSrb78Dcz7w75jzwQ+34wdyfmDIGIpD2vo/PoLvXXJZ0WL2kq0OOV8HM5tgtWD1BlGGrQsAcgYu3ZAqyMj10OJMJ3ZKZA95gJZR69VuOglBGSAAl8bIukr0JkCBdBhCMD6EMrJsfAqCfmRPVN1AlETovGFACIFKErioTKBQOcYdEQBb8vZAWEHWzpLc+a4op7Qv9M5XoGxoCsUWGq8C1qAlbo/z6ZjVCOot+xdIWfJSjJkWuX0nIl+8Xs4W9gPh6ZzJXRm28WSYTG4ZGSYrWkaGyYqWkWGyomVkmKxoGRkmK1pGhsmK7Tdi7U4/5UPkIDANx4GDwLSaxmHPuXOw3sSJbED/9Mhf/4pld93V3zC30AWEXWfPwhT5X039G/cnh4b9zNb+cByG46ARGM4DjQKG26H8eb3hfPjbmA9ZL9Pz4fzIxix1HLJa9fNU/2uOfdbHYXuG46AReBLPg/232BybTp2iXtai6+68C4/yHK2WMY3mrb8+Dt9yIUtMT+JxZO+aH39Z5QbZcDyzQRuOw2ocBx5zl8df5TKpZeKboOqIetb3+DnKlkRO7zw1JzpgyuoX/kbaeZfHyDZTZKdjtdDtcyRwW2J5J+biflArLjtYaUfnVGXtV5kMUzOeAdre0HO+J7Lbps8wu2qvFrAxdZKbViKF9E3PTCxrjfblFZS2TKwkpiGZA7poR80qSQaHDMEWZj5ZYPJyhookmwyzUpZ36iWRbrDEJuUO6Z+p++SSJQ2YVNLqsorGM2Nq483IJGZqasqETmQLnWSNeVbW3JYzoaaRsJ2Xd7aHSibrpiRWZkFIMDndGbbxvPEnn5lO64vESsxpa3kaqq6IjTS/KkdElZqgRq9ebDUka4fxNhLkS8j2s7EtmfODQPkQKbbQidHWnKSxKLfG+UFhy7e6L25gKGekwh/LSkk8u9lhLyckqmxqGNbntbZpbVUtq1u//UYsf7zmJUYTMovlzlNlyfkYTcksljtPlSXnYzQls1juPFWWnI/RlMxiufNUWXI+RlMyi+XOU2XJ+RhNySyWO0+VJedjNCWzWO48VZacj9GUzGK581RZcj5GUzKL5c5TZcn5GE3JLJY7T5Ul54mL58yGPkvsTwyYvkf2wCOP4vJbbyt+CD1MC5Xetj1hx+0LHoxrTIwmZBbLnafKkvMxmpJZLHeeKkvOx2hKZrHceaosOR+jKZnFcuepsuR8jKZkFsudp8qS8zGaklksd54qS87HaEpmsdx5qiw5H6MpmcVy56my5HyMpmQWy52nypLzMZqSWSx3nipLzsdoSmax3HmqLDkfoymZxXLnqbLkfIymZBbLnafKkvMxmpJZLHeeKkvOx2hKZrHceaosOR+jKZnFcuepsuR8jKZkFsudp8qS8zGaklksd54qS87HaEpmsdx5qiw5H6MpmcVy56my5HyMpmQWy52nypLzMZqSWSx3nipLzsdoSmax3HmqLDkfoymZxXLnqbLkb1hloQAAEABJREFUfIymZBbLnafKkvMxmpJZLHeeKkvOx2hKZrHceaosOR+jKZnFcuepsuR8jKZkFsudp8qS8zGaklksd54qS87HaEpmsdx5qiw5H6MpmbmcxUbJ68fozmK580O9j0A99HFz9FrOxzjUZyMQj4vzmRbD49v8bMLHxRH54nyMuXrNHb+8gXG7nc/Vg2z/oQsXYLIeYnXfPfBxXu249JZb8NBjj/WwaldNW2cdHL4ovxHrKu9PjH+reu93Kg7HLxsxH4eMwyB/H9Ay9K9RaJGPRyq6h271uuld3g0r/GkPMSpiZSbUIsZvs3OeQiaQRYEsGF9G9stkEZKFVQQX2jOvncwf6zDByqxpSEFfLNt6WegkHyrHKJmoTR4Yn2RyIYkNYJ7JVe4g5LocoSUoGwwxnjkypF9HsCxyvkBZS5ejF8U2IneQYWDMQD8tCpSAFKNkoljuvHSidh5cQg+iirHQlaTpVb+xjhVDUAagKyJbaGaFfpgbycxJIi8LB8bTWQjKwOYHUoYIGZqKZXAJIYDJiKxhYEEyQneeyhAC9SSIgBC6IKrklJk90fRE57siY8iWemhxVFnkfIzSiWK589KJnI9ROlEsd146o2A52EbYksLLVqSKQpL5J5o/ovOpKJdPcrIhYR8HhvSlVPgTQxo1Tx9KXJsCW7MqjDXffiN25HHG5D3cGO32VoXc7Yb66nF7so/PGPZv383nYebk9Tiu9dLdDz2Ia2+/Pempa71tq7du7dEFzWHvT4zSiWK589KJnI9ROlEsd146kfMxSieK5c5LJ3I+RulEsdx56UTOxyidKJY7L53I+RilE8Vy56UTOR+jdKJY7rx0IudjlE4Uy52XTuR8jNKJYrnz0omcj1E6USx3XjqR8zFKJ4rlzksncj5G6USx3HnpRM7HKJ0oljsvncj5GKUTxXLnpRM5H6N0oljuvHQi52OUThTLnZdO5HyM0oliufPSiZyPUTpRLHdeOpHzMUoniuXOSydyPkbpRLHceelEzsconSiWOy+dyPkYpRPFcuelEzkfo3SiWO68dCLnY5ROFMudl07kfIzSiWK589KJnI9ROlEsd146kfMxSieK5c5LJ3I+RulEsdx56UTOxyidKJY7L53I+RilE8Vy56UTOR+jdKJY7rx0IudjlE7kcpXrHVaUrIbHv/Dxi9HGs9v4lIawbpE3buyYzOP09M+4Qz1HluPg4xXjcHyG46M5EM8L56UTOR+jdKJcvnj2pth65kyOab2kG7BX3nob7n/kkXoVaKULHztssgkWTNe/puHcLsXv2A5JJ8rb9zej5zilpS7jqLETpY6f26uuyPkYpRPFcuelEzkfo3SiWO68dCLnY5ROFMudl07kfIzSiWK589KJnI9ROlEsd146kfMxSieK5c5LJ3I+RulEsdx56UTOxyidKJY7L53I+RilE8XyurzqirrZSyeK9ZL1otjeedbJ3xnrWdIxSi+7vnrGK9fXdmskUMLjH+awN8/UAvFlclkXVNzRkuKzAYpAIMf4LDBlZbVNMYSUmLyNZ00KmZvWsODpS9KCNy23TZG80Ns4PU6WBJJ4I3opo/yIN6SOCNrDkP5HhdzS0rf5MuS1ckeLIV4xKtDiulw29JWcVI8+3FcbtvqqEtiedhSX1Vepv15Wsh8tcl1ZOzM/g84h31oHnDecHBxRtlllk7PcC6XrIB/fvC71arPijAmyrSN5+0dYVh/aUPElr4O0sXa6vfNCbVOII4ylfnRgPl/a5Vx3Zk80PdH5AuVN8k5UW9QfQ8Y2ZL1KHC89+2HxG6HmhkhzQ0iy/hDNH9H5AnPbDt7lOXLmZu1SQbK/XRqJ52/M53NFM05j9mTB9huxvJ1sU6CEmhog3w+H9ThCFeM0HJdm43LIwoWYtNZarFwvrbznXvz5pptx70MP16tAK53s663bnWfPJsc0XH8cBKaKcaAU5e3A6pzXIzXaBy20G7aTA8FxYI7h+tMvHiiPA7SUxmc4XzggpfEgB43XcFwAjQO0lMZnOC4ckNJ4kIPGaY0eF+TbASQupX6u0f1b09qZOMwjvnpK/TAXFfxwPXBkhuPCQWCqGAdKgZJ8OF+A8nhAC8cnZVyO3HqrpM8S65zsghtuwA08R1O4ujRn/Wk4cqtFKLc3pZ1P+npIXfINK9e31SQOx5MjwXFgjif9fCn1c41b72pbBVW1s7yeoEX1IrR6lDmyiN71+Nugn5GckC+UohvJxHUql0ly8cIWhcwXYwRTWg6QBxfFliRMCCaSuJJoi6CMlKPZiSXPxFJ18vFwrLYC5A90xAQvjxgDgGgyAEKyhuDSxktBGXJUfRXdRvIqXnJVkz3EsEIghmA5QiAaUVtGcCHPHAiwJYQAJiv3ynw8HM02WN7KzBGFJRxBwAj5DGUqfR+UuhExFutZLCHjEpgCW0FgHgQVKLHqOXaza5fLWrc7WpjpwQiwpZ0PuTyYLo4naT+yiqWsn30ItGAaEbGeY94QdEVoicazwphuZdihkXBEGUnYzS6W0xyyN6QyBGWAACqSCgRgcnCh3Orl6PICaaIU85Jl9ViRSub0GWB/lTw1lIMWKCGlZC0voawoC0TaMgEQA0CMioYsgIvKBNNFqDaOUO8odZVdLHd7x1hfyaP/egdtOsjap7o5kTebrggu7Dv1I/Q3wqIjyCsVSJsWT0PxyH57IyVksVYq11G5ViUaybZMFNVKWR2NS9bmrBL7kRXy3PkWttcLyLpNtBrEYAXkUKCkqusY67vxbu/YzS6Wu71jrO/Gu71jN7u2G7HZ3WhWsbvQGVpnSzylHGmTFjis1z4e2ZMgGp5OuUmG42nTyMdJWB6XI7ZciAXTp2c2NfLHHn8cl99yC85adj3ufOCBGjVaJjMnT8YB8zfLBNF6Gc5rWyuayG3jMxyX4bjYhODvxUaC6HwVPknmS8fvQNst9XfYP5sFHeMzHJfhuOj3od+JjcSasp0oToWtdfWzvP3DeW1rs9bvvf7glizpnqnDv+aRWQ3Xgw1DPB7OD+enzZ6O+TMcl8GMy55z52KtCW2XDrL52CVfec89OIPnZkvuuCNpy7vOWmthr83mFetxuP6i9ddlvLuL2+sPx7N9PIbbz+rxGJdx0T49olHPz9IPwXom/5JV4gi7SSvpRLQjZ+86CXvR47lt2aaQUchk2z1GyJD+JdMn24Xqp6PVk54CAtuUbf7K5ccrdCZTO6QjWqAyskwV8/ZUJXMLi0nGfNPQ+ByrZIWedVS2vrAhKrOa9cVkZJiMr0LznfvI9CNcDyO0J5k/Ip3auJXQ6hmvMZMNYGMsJ6xHl0zGEFupU4LMul2RC1mPMcQovpANk5BFxlTNXF+WU2kpz2ifnuQ9q5U3jHGyUpbLt0qyEzr/ONtU5qXXenC9+FgvPibFVj2Xi/ey0P11jyeL7lT2LX+iKpnkMdlYm5CZEknta8mNy4KrSL36zaEhZ4whh9SQGRPleZ6Vsuoqi6iy6iqrnc7HKH2ZyvqingLTyOZUhKaiTMFUFmqumx/JWTB5hFIVcuqUHuetLMVQ3zNkn2jU4key3wyDZPoRDuFI5+8v0svWfmsul082QDI6UGgFqkTVNQXrOLJqV3v317ge22hxSmjxSjyD00TSFmXxWrzaMaI61m7Ku2BRr6TvqCedyP2xPMJ1xUa0pZE2rpqpsqmSxbWrbKpk3eu1rLNSlrfsnc/QxsCUGa8xz0pZLt7UUeZaiTlMAs5ZA60SK7i8jKpX5mXY9XckJUn2Vo9lJfHCx5WRnJcN2VZ8MpLF+iIe9Uqubz+bym5HA0OELcNxsGEY7/lwCG/ETl9v3Sx2jfzuBx/En3iif/+jj+KiG2/UpqxGrcxEb93q7VvjhuvbhmG81/cwXv6czHD+DeefRmA4DzQKGG4XtF0AhuMw4HFA7g+Jy/B3mQ1Y6jhkternvnpS4wztszEejsNwHDQCYzAPjt9+OyyasZG81yI9JHvuypVmew5x1cP1v1ikSjvP2hQ6H1QZY9CfJ7Rfa3xKlm9Yh+OYDdpwHNbccdC6EYFz1pBNbYqsWpl6+guKPHoK6OEj5Loc2Z4AIIRAEpKAVjn0KQOZLWAILawjaEJsBlS9EqkweRUymOkMA1plIABI5wMCgBAC7K8KJQu5TQ+kBUa/MICcMKYAhpT1RVnTTtCIvG53lCZAfwqQofIgNpeHHJFjf16WsCUwd2KRHlAQuLhOCGqEIccWr9KASWMfABSIbOngMzFkq2I3lC43CsRgPFiCLWVeZZEUVSiZqJve5Hk7Q6ClUoFiALFQkVQgAJMD/RHZIvsQAgLZEEIC0tbsUxD032kP+oGWNQUR1BpSCspWxGpWX+WIrH8lmfO1MffdZi/ZkLIRCLChIZNhzCPSJ/DIlswvEJAtY8W334j127NDzEZ9OA7jPg5TJk7ErrNnYYLP+KwFPfOld96F05cshR5H0A3Zex96qKd9rNT/ITpk4QKrb7rherdh0HhaYTgeNgzD8dAzPhyK4XzgIDANx4GDwDQcBw4C03AcOAhMa/o4JD2qxf54WtP7Ncj2qc+D8idfKZTvZob723wgBrUehn6yWTgch8bjsOe8uZg6aVJWv0auh2TPvn65Wf7yiquw7O67rVw322DddbE3Y5r9cL3ZMBTbxYxLyIfbExus4TyyYSjm0Zo4HmqTSMdqhmxyU2TVytTTX/ZbUe4kH14Wjp7P3glSbv7YHqHeoBIW/slQZaurDWlgfBVSNojE0FlcOSPDxOtkTCqQFL/vKpJdXD+ZD2xHNlLZ+LBsfoVOapfKOTJGZiueRH6gyTpPj4ZqDKkYDJaZLGqMrNIsmSNW7Y+ZBceC1mrD6Hh5MEfqnRUyf/3k3eJn9eRjkJQ1jB6ZEhtqVTszOZLUMWt3WeKagSKd2ZRiIM1f9aXFU8jUl6eNUmEnhkTXzNmP/Pq6eMXoj1yXdMa84ndoUsrpl42lmfKuPJXWBjNQSRVWJ7YapFaQNBqEnnLZiNxO5YisXyWZ8wXmdTt4l1ehZH5bUOUxoieEW41tuaExX9ZVl23oqfKajhRZcj5GUzKL5c5TZcn5GE3JzOVtN2JDyFdwIoYwrMcxBaJxCGE4LtASjUMI3cflhB23xxYbbqhatUhPXJ9/ww2ZLf2ecs21WHHPPRlfM5++3no4bMuFGK6/7usFWji+GdSzG45nvXEKoZ7dcDzrjVMI9eyG41lvnEKoZzccz3rjFEI9u+F41hunEOrZFeOJ3F47sxTK44SQ10/EEP5G66WMsWzzYUKf8QohN0zEEIb1NMzx+Iaw+selql3DdtZbLyHUs2s6ngs22gj7br55+kOyS6+z1WpfLLrhRtjn6kzSP9MnkA/YYgszDGFs+9d0XFZbPRuVlKx9/EJo5+N+dONDGNazUY/GIYThuAxsXDiWIXA8neRY5RoYAuuV7VQ2iuSRXQjSk4Q5hRAQWFdEKMplXhdRy7zKok77kAfWydIAABAASURBVNfP0X3niBxDyPTGBwjaaILLgEwOdCIAmhkhX8TnxdrApnB7DwhBBz0RgOkBQ5obggUmCi1Z1ouXjyp9CIGuSEIjujLMZNm4qJzLAYRAHiCSAENES4j4rqwbGgb6CjQlMQZQheAiOcH0OQoaUJAPqxcsR8xbOwAQM4uAAJACCVzSUNaBtcDaGaoEW6r5QEuQMsxK4FLFZ7JgWrAO4L+jABhfF9vqse9FZXCRE4LJIjSVZVKInOmO0jjVqyErWPja9WioboBLCAFMRmTrI42DSJmQpJSzKJDOQwjGh5DhBEOWE3FCAP0EsBopR+RIIRNCKPMBWkLIkEqxqIshjFE95H7bMJALyBYhyeITqYHI+QhDyG06EFyoK+RkzU+GJnZeDE3RxlNgciJaSzvXkvcrjX+9OGI9PmgMrDPBctTkQ4Wdhk/1A7SE3CKIIQXjg5WYMalMKJLzMcpAMpGXy6iyyPXahonPiLeHTUGUIBDLfK8nGMp2T8B66i6G/cvuz6/O9bf3vHmYPHFitj5q5OUnrrX+7n/kEVyw8oakk/0J/DXuNncOpqy9dhaR894KxOG85khwHJi3/T6G48IRGY6L7aj0u+NotM2PmB/OF47IcL4M5wungX4vw98DB2J1/R6KJ13ZhpRUau9w/XHgSuNBzrb/8biYPDELPAwt+9HvxVzUiDesx5HiOJXHYXUez7M1Ni+64bCdHBmuL+Zt47QmjsuBW2yOWdOmWlPrZPaQ7MqVbf068/rluPehtM8Tb7bB+tAnkbUdGKNxybrzBFkPGoeswak5N6yqUurncDw5IKXxIGfzdTguHInVOS6KTdK+y+e7yuX14vIqLNupLOKKZaeY6Jc52arfA2XSkywekRI7YuyF8ud6lUXOGzLL3htjWHojy2YrJ5/HoEDVCLJsyammTHyL6KKQqSzqsKM3yQisaDl0bJWVYOdi2big/8KmypdIsUQq9yR59Xp5WQ2xOuR7IdVZ/6ygjDXli4HtDT5WrkJVcjlNrRJNKeaYqr4Yc0emhOVxUFlk6nLWXoW+wTGk0HyOcGxJCprzDAozinlKmyX5V80RZRY7a2fGZ/GoYjxJ2GO1hiROLZGEekqyPOOVy6IKy3YqizJbleSzTPIgXhbSZ7wkzkkjqSiTZdpMLkmLz7gW7zZVKFuXa0z027VuciyqUTXAdYZsYeVAw+z3QYbJIjualTFW8iyWiHeSjZeF4kUqi9TOMl8uS8/mcJVypMTk/dDclpyKrHmUMxlr9Wlb5mVLkektHhkm4wt7FkZ4DVy+M53ltGFsc9DOZ3bUMRDzwk5yNUoookKeCbSSbQdRrUR51jbFAdfJCOc26GqEGRP1zCv5MamnPmcBLWdgotoykrXL9CyzXZozhZ68lSvQ7HK55maZ5wBl/nN9mS/sqGurR97sHOkBeevAxcaFqKSySOV+VLZTWdSvjvRlO5VFkvcmjmHJQH1trzdS0qro/Eje0xEJWR4hqTiijNQdM/+ZvhUv423dsXYnIvcPW+RDZEyfzO20mqychxKvqo7tN2L5Y5QyhJAFJoovyPkYc4MQonrkc1UGzkcYqBUhkhc8pCUFNbeFgXxAyGsTyUN8gZShtOT+QwiyAogoL87HmNuEENUjn6sycD7CQK2oiBfpAWlJRbuzfgbyAQFwIm/lAqVDa8n9hhCsBogtJUvOx0iVUghRPfKSF+R8hIEGoiJepAekJRXtru7f4rlzseucOUhZrrzt9uyzxKqUxz17+Yrkk/35G2yAo7fdWl6A3I8jWw4RInnBQ1pSn/4h0iOwDkpLyPgQgnkEsaRFwbvcEdmy1cwZeNWeu+NTJxyPX530clz05jfiine8Fde9+++w4r3vaqPl5K/+u7eZ/szXvwY/fMmL8P4jDq98MxgIgChqfyAfEAAn8lYuUDq0lry9IQSrAWJLyZLzJdSbyu8/4jD8gO37w2tfhSve/hao3Wp/3Cf1U/29+K1vwm9e+Qobh1dyPLaaMQOB7lHyK7bgIS2paHf1/ESkR2Adc5RnOR9CQJCIKCiIfNafw/GNFzwPv2d/Lmd/ruJ6UH9Wcp2IvF/L3vNOXMn1d+nb3ozTXn0SvvjcZ+ON++6NnWfPzlzSnwqKJULOdyCkJUXtD+QDAl3kRB7iC5QcrSX3H0KQFUBEeXE+xtwmhKge+VyVQc4v4jx+wz574xsvfD7OPfn1tr59TByveefbbX5rXrxu770xa+o0oGj34NafPln+H8cejV+edCI0rxTX2+AomdbRbznn/pO2Hf/TDPkSQlaIUFJRMZ6RHpCWNAb9Q3mJ45JfxN+OrQvO1/PydaG56n0Xqv/a1vzgpS/C6/beixdruS7kl/UNmLH1QM53IKQl9emfxjVbFy/HxW95ExRX8csk2WX8vWhdyFbrD750jZ8ZhBCsJSCaxNEYZs5HGKQiddRzO+QWffqHXK/f9xv33QefffYJth1TX7Vd0/ZNfdU2QqSy1oW2h9Kfwe24fg8d23G1jRRCsJaASBYFIl9iec4HqkWFfS4veEhLytuPHAMxIOS1ieQhvkDKUFpCxu/C7ds/aZvP+aTfv7aB2haqv07qt7ab0qvPf3fQAdD+zzzkfuDoIQrerFxaE1mnaPfgti9twb19OR62aEvukw+zfYW2/5rXGgufBz4Wjpr72p9ov6L9yzsPPgg7z5oFttwIud8ORG4x1v1r62wPRs2R2turssj5CGUuQiQveEhLGuv+dY2vxgMhBARwITIHHJEvzkeoOqIpkybh6dttiw8c9VQ7HtLvXb97/f71e/B54LiMx32aL9p+tI6H9sCimTMZkB49DjlLOR9CQJCAKCjI+RhzgxBCez3yuSoD5yMM1IoQyQse0pJqrr8pk9bBc3bcEZ985jNw+mteCf0mlrzrHcXxr2874+3HIh53sClA3A5kSwgBQUWiAI7GMHM+QtURFfaRHpCWVLN/KOxYB6UlZHwIwTyCWNKi4F3uiGwJIapHPtNk+cELFmA9f1g1E/XMb1/1AP5w3TLahIzY7p9dcVXyF4umrbMO9p+/Obz9IQQEcCEybyXnY8wtQgjt9cjnqgycjzBQK0IkL3hIS2L/oHKOz9xhe3z06cdlx448Xqn6nWpbrvmpbfYXnvMsvGTxrvbpZ3qjK8tRLHH8QlG3kPuL/EgqQiQveEhLyvuFHAMxIDB4TuQhvkDJ0VpCxocQZAUQUV6cjzG3CSGqRz5XZeB8hIFaUREv0gPSkop2j8/+HYEx0VpCCNYSEE3qaAyznNd2Ssfkfnz4ly5zS/sBHTdpH6Dzk9Ne/UoeSzwf2fHhlgwzAVnEIOdA1H8EydFacj6EgCApUVCQ8zHmBiGE9nrkc5VBt/3bNTw/Vl9i0m9H+79u+7fA/mQRA/1XEcXllLcnhIAgOTGDYHwg04smUC+qtKGQqdKP6ogCtYE+QggsASGUMWD2tGl40377cHvyMtunLX/vO3HD378LK0nXs6ztyC9PehnewGsE+nx8AOiDBC5iCCAyCcTVJjYFE1jR2klkgmQFsmB8GeldMqvncgRIFnKdIUL2R4WVcpxAnJBpspx8ACW2XoWyBkIQknK0eiqHXNcFYQuVhoBKIiQtgfVErMSYzAHD0EK2GSK2m0I0X4JVDdCfikFZiZwPtADJUWWwBYGEkjywLN7J+XacAET1YPXAJRgF8tU0oasm5DVBixZNnTgRz+Qx7r/xGPdHL30xznrDa+36zxJe77nh79+NGyNazmtk2q9e+lZeI3vVK/A5Xvt89Z57YGsd41oIZkzQOmlDZAtlTKY2gRgV2lCMaAI1GQZkfxNyFIdSOeMlaRG4BNKEnAisgYLARXonKUIIYCJluHjObPzP046xcVnyrrfjxve9Bze9791GOt7/y1tPxtdf8Fwcs81W0KK6Fi+IA/2QAENwkT4g/+P8tFKOE4gTTJflgXxZH4I4QLmR8QH2+6NU6+BkXsf4zotegAvf9EboGDxrr9oserddm/4Lr9f++GUv4bXNfbiNmwrQD7Q4qixyPsJAnaijntsh4NCFC/Ffxx0LXRe67G1vsbg3c+xENxFF2p9oX3kq95P/ddwxOFRfyaTvVrIo9BZIkgZlpHoYWCvQGsQWgYukFWTtD7TOCDnfiRPog2R6IQkTaEZCoK4bUVWR3LpC1VM0dvXcczsG9k0EYjWhcgmUighJSXVESZVorDoTlKncBSdQ10p+ezZGt7C7ufRUoBVcyxvJOd9Rn3U0WKZmuUOfu4jlbp+r7QkAlWM7yUSxPLm+nKh9juZATEYd/l3POsP+Vax/DZvGRkjqOn7UMR26YAtsMmUyS/XSo3/9q739Wljb6gjQyf61d9xRiOsUJvMi10Hz9QkstjdupzuI5Xk8V6+O+aknxb/yvOfwptTJOPVVJ+EfDz8Mx26zNbbfZGPMmDwZ+p+7+rxX0ca8wF5iXV5UkX6zDTbAHvPm4qQ9dsOXeLPvWp74/PqVL8e7Djowu8GV1xmP/unGz/sOPZg3Hl8JtUPtOWmP3a19C6ZPt4sUarfa781yVD/Vn+nrrottN55p46DxOJU3MS9688n47AnH46iteYBSrEfVLHkq5LZiW/NZZqIOvYS966s/7z7kIGg8W/3ZDQdsMR/eH13cKnmRU6OncMeqt8PX54Uo+TmcBwbv4sX1n574EujE+uvPfw60/s1YWd32xXaqK4rlNgylluX6/zjmqOyiJg+C206OnY+RN5i/yZuq3eePYgToAFpz+DcnvRwaswN48W3W1Kl28U8WaqLTOmutZfNb8/a9hx6EM17/anz3Rc/HQdyGdMTxSnn7W3opSp5z/awpU/Bh9vHCN70BX+Zv6/k774QdNtkEmleKq1plkkzrSHNOtl/mb0gXB/7nacdC6w3aN4h8PPM4RTuQL7Hc7XN1YV+y+49jtS7eyfVBes/fRUgZx75YR/l6+SZvqppL92MMM49HfPVee+JU3lj+DbcDti44X/uui7lz8V7+ds94HdfFi1+Ig7aYT6el5PEKlK5z/Mv9VExbF2/muuC4anx34LZt+nrrQuMuD2WSrG1dcP3ZuuAF0UUbbURTxmP/YOvDCiiWol253HnZikys+lYYyPZBsbXN0gXYbzz/ufxdvwn6fb/r4ANx1FaLbDumvspG2zfZl4mt6bsd18mQxrE8ruZjnPpnsZR5vAIlVA9gvxNtVy588xut/ydpm8/5pHZrG6htoaydVEvbTem1DXjTfvvaSdZp3NZrO2J2HkfrTmSrTTWtYCZJmfuL0Z3EcgujeLlBh94MciVwCG90/C/n6Vmvf62dKH6JF+Y1DtpXaDuied1tHsiJ5r4uwGm/ojon84LcT1/+Ujs20E2pfTabJ7PWvLXw9dtXnj/7cdt83htfz+1N6QGvfPuyooT70y4LWi9f+ylPwZu5Lm2b5X58G+Z8jNRrvZfbZ9Eq+rcf23PeG1/Hdr8TK96Tby95EXOFyPnkQ+vFAAAQAElEQVQCaUPfutj7LN5U6fRvASyUZcZyPAu0gqks67r+Wac8P0t2upH+QV6U+t1rXoVLeMHiE8c/HS/lzRrNeR23aT70PR7itlL7Jh0X/uPhh+LUV72Cc+KN+CR9HcILFNY2ZaW4Yov+GsPMusO2FmgFKvLUtT7rlPqn/c8KjmsxT1QWxevVea4b7eeK9sRx8vDa3+gBhPNPfh3+mxernrbtNtiS23z9JiZyXuVmBmpR1fbjFB5Da3xh7W3Wv452Il/idpt7taSb3gxyJWHU9enD+uXYz7/rA/abPx/b8xhINeuSzsHOWJb9f1irk7f/rOuX47HHHzdRnUwjtDv3BQs23DAzz/0U45xJuV1TgdbWbKEVJMworue8xkRk5qV6hT6rXsRzudvnaumP2noRtB+/8h1vwce4LT+B240dOG7ah1f9TrVP1/zUNvuIRVtCv3Udd2oeaz67a0OP52jC1Kx3/xT/+ndru8jteun3t4K/wWJ7WWwfZadt5DvxheecwPG3hpVQbWM8gagYt8hOOpGJaV+gFaTJqFT/OTvtiCve9mZux9lObTtE3t4YpSOpX+qf1pM5NPeMZwwz+td2/oq3yy/75f1U30XOF0gb+tUDitqvtPya49Y40LUlEzNegVYwlWWMX4mcmzpv/ewJz+R2+2Ruv0+y86Py8aG2ZfRs1cuZjpt0/KRjh0UzNuJ55+b5ef6zsOSdb8PvXvNKm3Paz3S2X55KXru2T3Yk6w7tC7QCFXmqqK+4HzzqSLZjLPZvT8MhCxfkwauAbeXYFpqK9pkul4/QtkzSjTCLSee6KzgvUujDxx6NEfvTtFEpczzCmJvyHPg/jzsav33Vy/FOnhfsuOmmmLbOJGjd0sqSypJJ944D98dr9t6T3gJXKcksgDfyeHAJb2itZNv0MFJduojH5DaOI2wbfWk4WDRGODLCGCSQsjJVUpRsR5wvycye/ZNKBGZMbDNsvV3Ec76Vf/9O3mjOib9B4wt8F3XvhvWDN6Ozdm7B+hw/BmTKy2oPZYrFACOGXPdMbE6NJMMydamigFIZjjCoGBHL3jmxjUl+VDlGyZzUTpWF6rPK3hTnY+T645jIcsQw1sf1nS/XU22Xp2DALrNn4UNHH4k/vPbVuOztb4HOVV6222LsOW8uNue1yfrHuBvjWB7z6cWN07hd0wMqn3rmM3DogoVskMaDxDlqLR2xnPIuaOKSvfFxperq+/Mc48I3vb7jpnF8E7nM62bys3fcgbOEMbkORkgKOaKMpOta3+c1lR/z5vTzeD1q/oYb2nm/rKm2pGPcmZMn41Bu8z5w5BH28JpNRWo7kLL/OvaYvI3vIub0vndn5TK+j7qc/zavseltV7VLPkfYTs0WIwqEr+G1Iz0AeQrPM3Q9SOei+pJK1T5K56xqs9a1rvue84bX4Qfs58HsA3+8bKWSekkaycuMo1JLbxxXhhkUqGsD/8k+XvyWk/E13px+4S68jrfpJtCxmOLmtQqQTPvJ7Xjt+IW77Iyv8XqMbtp+7BlPw1YzZtAu98+1RIYp5inieCiHYawv8yqLULFITrJ+Ei0ekYmdY1KB1DaXxctVjJJx7AQdJLmoQ9FFINsydTHrEJfrqNxh0EUgW1EXdV+x6or6GuYGsi1TLu4L5Toq962QG8g2o/YbsbzwbxaVyAod8rx6h5y2cmRylg0pKLBpPfqiGxR+6vJN4413vbr9ie3Gu51N48Xtbuf32Xwz6EKcVnEduuX+VThtyRJk84G+SvPiwhtuTD7Z323ubHuDBGFs+pe1E+jEtHizpk2zG0UXcQfzUe4kdJA8Y/J64AhgEMsk3uTabuONoQP337/2lTzJfpbdNETIIyRj//49a4cd8DNeNP71SSdCO/JFPGlUOwbRH7Va46OT2c8865k4izv7E3ffDc37I49Aq35n/3RC7/3R08saz0H2RwcMB26xBbT+NQ/++amHR28iso3J64l1wKWjXtQ/mjRKHX4VL+D5PED6E2/eve+wQ7DVzBlYa0IeLyGItht7bzYPX+QFoU8/63joIKy1fhSHzirjS57F0xPZGkfduH8BD8R0gJjXpFH9pDo62NMc+PHLXgz51MlEqz1ZvBavGvTf1j7K2vhYX+JZbJTa/GfxdKNzcOviWfj0CVwX3F6pfe39zeJ1yilhuzReGrdTX/0KvIDzY6DrYtIkBmFqvJ0fzPpbPHcO/o8niufyxsEHjzrCLpLpd82RYeNGn7S90XZHF29+/9pXQQ/saB/bfz0Mpn/tcdgfrlfmKMvVHr35ru2+5l7T9QwuuhilG5bajvzpda/hdmVnSjmacVxQRk1yiv3U5ruPp/qvCw96WODLz3s2dOF+7vrTGm0Dq/qjnmrfp5tSurj/PZ7kHrRQFyepqd1+2sp5bC/ZmkRt7WOb23g21HkWGyWvX4lV8bqvd4tvfqrr6UGY0179Svz4xJfYW3ILN5o+JnNCc07HQ3qQQfu/VrtYsvY5VreTWqDNDmjnK+qh4dIljrajmttfeu6zbBuqGw9NImj7sTWPP/6VF7F+8YqX4SC/Sd0lbtbPiv413q/QlxreMx4NOvTN5xm9IesHUI1sE+MduMV8aDuCmsvDjz2G4iYs61u1HM9esQJ3P/iQiepmc7hNPFIPUapC7qe9vVk7pW7Jx35cPN5Ld9uVF5JfBZ1fHLDF5kn/Xsd8lDLdsNXFSz2Eqnmt+Q1U9A8Nlx7z89wVK3Hfww8nO9aDHjvzgrpV7Fg/g18Pe82bi8l+HGdB+2f6JLY+jQ1rX8V4mry/n04L+pLQ61cibTrkvcdF2+N3HXwQz1dfa/NKN/n1G6QnRRs16cK99isvWbwL9zMvxhe5/TSnie3sPp7d+9e+f9sFakeT8z5rb5RpfDROOubJ9m+vtTdJNZ5tpkU/q9pJL6bPkb8ZllAmkCvzXkaDxeoyXgtZIq9zyO+/5AV43s47QucGdV2zNlsH0AWC/QGa+7etegCpy4brrgt7iC+AnkhCkpgQApiMEFwXIBm4CEOOBJNnMkqzlMlMCVAE6ffnNlRxkbBcpa/jLb2O9UNOKOEEBAAhBAQABAT+oe8SKixyWQ6ZGzJyKsZwAmBYlqPhQh9WsxdKJ5JhjvmcBQL/wKUKQ4V8Qg97mlMbSFlJOXKuN0oboCWYva7z/e41J+EnJ77UHi4ci22AviDz1Rc8BzrHfsv++2LKpIlsQIA1AFxYZI4O3gRUMqFYnGlhq5QZOZ9x6bnXzzBYK/R1qM/yuqXOFXWdK8WrTUFW6EDzTEViCrQPIbA2qUDNl4AX7roL91Wvwz8cfih0HN1ke67+qZ9fee6z8blnn5Bd02QchgUKnABbCj4Y6/opPC741yOfCj1k9KJdd8bGUyYjt8jsauaqo+t4ukGuB5rlU9elUHiTBbgInciaXnzezoKXrETWftnkMuNZ5u8WqlPwlBkPLiybnPVYRJscXChkgmyEYMYE460AK6O8SF7mq8pVNlWyuG6VTZWsTr3Ypi7fLV5ZrrKo7JNjXGYR68WL3MjLMVbpZSPKdO2R7A48FUPkIDANx4GDwDQO46CngRdMn85g9dNVt90G3XAtnowptfNPy67nyf6D9Z3RUheBdRJd5Y/q/EkUlkpxyI2bXG/q/e/Tj8Vp+c2JGesN7uar9aMi00WBHTfdhDvEqWPST11815t3H2G/dp61adKN+Irm9hVp06cL3dtvsvEY9+c4u6mvA4u+jRqFgfqjefBy3lj+1StOtIOgKWuvnXkcq3maeU/Po/ZoPn/mWcfjQ0c9FZtvuEHHbi49AGz+HMMLdj8+8cU4YfvtMhdR3Krf91O3WoRfvPxl0A16vaGQVRx9Ll8n7r4Y33rR87DYL1TVaI9Frmtnxg2ykn/duP7MCc/Ah44e8LrYZmvoZrRuMFWNu7W61A7xT120JXQhXOOm8ZNsECRf8vmtFz4X+sRP3fYM2k7zQBeIvvPC5+G4bbe2t/wH0b9ePrQd1wM7X33ec/BlXnBbnf3XeOqE5sNHH4mv8ubjAfM3t99tr/an6LRN1Pbkg7yh8p/HHo2O7WGKs7JtNE/VD1M3kOsC2y95s0dvT+iCoU741G7zN0aZToz32mwePs+Ter1l3jEuqf0Yo3Y2dlu3/U0D1PU/CrvX77MXznnDa6GHCfQwmm4ONm1unXqaczoeesdBB0Bvyr5+n70xmnltMfv134waZBV+38l2f03bEF641fxu4LWjisZEx7yfe9bx0MNAYz4eFf2yRq1Bcr2xkDK+uuB/5vXXWzfi8fvt1ddi6Z13Zrqaud5W0M03M1+DxkX70Z+87MXQzfstpm84kGNY6yMzjbduyH7+WSfYwxjxONKkWeoxfj+67HJcc3va16TUiOk8F911rI5vo/Zqv7Xr7NnJY3317bfjZ1dc2X/7pg41oaidHesrQa/tsP4Vjz4zq+2ztklNmlS3jvYz+o2ZfUI7U+3Vr9W7f9vLmmxZz37qzSKS3kaSnYiVcomkXYlmycn8MkYZ37r/vvjAUUdgsw02aOaPtegyaycd61rZ+StXGk9V7aTt0G5z52b2nIjmk/6SkR6sjlAkH11wtzmzkx4804M/f7puGX9yIz1IP33pc2RslixvlLH9Vq8NyaiTGuVKtBqJGX1ajUS0+KrIPgvYJnkQJ1Tfhc15eWiRQmT+Mlknr0iAjnHPO/l1+H+HH4KtZsxoe7NbdQZNnLLQNlT/vkY3fvViBCdJ1kiNkTdagVUukAyTWA4dgQxTVpGshMarnFHEZsKE3OsLdY6sh6dfscfuUDnBTWGq7lkz5ZBS40vIYlKSm+yNWK5LOmOOTadO4U3TZ+LfeT4/f8MNkvfLVQ3QdVN9wefnvEn/rB3qX8c7itfx9FD3K/bYDdN4QxZAlftkmXzJ53df/EJo25Q50GioVIWSiVyvckQcv2wu5XLnB4HyIfKVr7LCOK9mDWRNmaMnaGYDUmr7ePEexxGYUGoFoLvm4DJEDgLTcBw4CEzjMA66SKyLkYxWK+nA6/yVN2S2Fe07fclSnuzflelr5pPWWgv78aLwmvg70MHLL056mb0x03SnXHMYuptVjLMZN5DrAobehPoQd956CzKYo3HOGrTbWlhRb03oj34/r9xzD3zvJS+CPmUyZvPYBqFBVho3jdeXeAH1KN401YleA289q+jGop4k1MFTv3F4HS9+//dxx2DQF9K8gZrbO8+aBX2qWNu5fu1J1nugVMzXh964+NLznoWxXReHQycU1sQ8blU/9T9m//u4o8dnXWypNwPZoh7toRZV7YSWxHp6UlMX9r/2/OfY54O0v5Gb8STFPHThQnzxOc/mCTFvuih4Yj9GOx564lU355+/y05Qe9SEsSCdzD135x3xmWc/s/0N+abBBjBO+o394hUn4iNPP84+d64LoE2b07SexlxjrzdgFs3YCI3XJ9awpe76adrsuv7NjkESUPtrPXyiz8DPnjYV2mfQLcZt+wAAEABJREFUw7glxZs9bRr09vy3XvT87EGVhPZbQ+vam3GDrORfx8B6Y/D1++49Zg+y6MbES3dbbF8dUTyU4lvr/0b443khzLYT1ul6mT0ke+NNmXHFOOncLeXzxHK0/SabrFHnZzpu/AqPYXUDUr8ftXEsSG/3/QMvWr/n0IMy9z6eGZeee/0ueC5v1qSuG312UDfrrTFd/A7q93P0tltn/0vOgtXLdL1A1wTMul/7zKhB1s9vDb3Oi/SGmPYDMyc3e5OnQcvbq9Rop1VIsMv2byfaJ5W1nxnL34u1LcoUT/tV27+98HnZ/i2yAWQFoEe/ZNGP0GDJfAYE1g3M9YCRrvnYfoey1BRYwYgZE9Ql4anXLsG9D6V9jYCusGD6hrBzVzLuqw3p3PheGNeVbSwj/9SttsT8DTdkqX5aec+9+MVVVyPojw0JgSVRGw+EIHmOQMFjEEvInTAGQMYQgGGJR+rCulalOWY1AwL9BOaBiBxDjs151YQtgbkTi/SMgg5esAV0k+y93I+tvm3ANG6DDsR3dENt7mw2jq1lskaCi8qEvrxsZGT2llESJCE2TyGvOnXiRHz2WcfjsC0XjupGdTz1jGcMRxaTktoXQrB+hhCw+5zZ+NrznoOjt9k66cGJukFn8VzoX596BF655+4A40FLF3zDvvvgf3herRe6guwGTPK5y+xZdj6gayhFeyCNgg0S5UvkflWOyMahJHO+K+a+Cn3Muy/JhzS6EUir3X4jVnfNVb8Sefe2Us4KPeXjXa9fe7rpx7udTeN1a38/edN4Y19PT7jqaecJtoFgP2qk21atwh+vW5ZZ2vzrbOdZ1y/Ho3/9a2ZTM99m5gwcwgMGMze/LFViZzx7yormg0R9alH/c0gnEHrzUe5XG1WOA1uTKH8Vd6q6EXAAb3qPxU04tqheSmx3t/W6xvSHvdaudPtNNsYnjn8aXrfXnpQwDaifRf/pslHK26HPHOn/U+izqWpvI181Km2w7jp4+wH74yW76hOlrJDHL/pBXk9Jvu2A/ZI++0RPjZJu9L7nkIOwaKPpWX3Gt0IlJmxfzEmDjHF1U+y/jjka47YuFu+KbPw7+/d3B+6Ptx04juviYK6LGTPy9nD8OB7MI76znVn7aVlp7/L2ehrn7774+dAbuXozl1arNemhDc39/3vm0zvfGO3ZLzbb9O39ozQaN0rMrh2fxxujnzz+6Rivh2+0fdmf+5n/Ou6YVj/ZpEapoj/mp6b8+O22hR740Nt2apfVXU2Z4uvt2I9zP1Fve8SGxv2kaI1Kbe3rMT+bNrrNP5208T3itdl11vvHww7Bp054BtaEeaEHA/bbfHO25/joixLN+9exveQQNEr5OOpLGp979jNx6JYLRnWRqk4bNB76vN2/HHlEl+3bAMcl71/HeKXI1alK++bt3J/zYdo668hzLXroscdwzvIVXcaLLti+P/Dc7fbEz2TqhqQ+kVw9Ps37V+0vayfzyn58+JgjoeOVlM+Fmq+GmR4KOGn33exBiaK9DX0V9bkezEWEf1h6HW7n+bXpEjIdQ+oiaD//1fr662+vuXOTP0tc53pB0a6EPreZRuNY+DN5//7pCz6fOuF4jPWN/bY2VzHWXiqSsHv//vGwQ21/ssbs33g8qP2tfaWH3Wwl9kFMZb+py+Us6b0iWRrGvCkSM/nghsb8vXjxLjhxt8XQbx4NF/kzYsZkU1H4w0svx5W33Z7sdQNu/3ebM6eoJ19qrN6I07CIjJeCZDytu6OM1GMZteNBW8yHzk+oqZXoCeetXIkld9zBJrBFDGpv7VFBLuv7yOM5SsJ4sqF3syN2T3TSXdmuMVMeWdM38DgsoCyMp9JQglRiXavSC6UTybA7ZppsDNhAG68Ms3qd+m5yWbofeZBdd9T/bdW/jFpTtgE6J/zMCc/Es3bYvkvD1T+qcmCpIrkyxgrTmiL3pDfh9+fvgLOpZs1qM59yneiRqut1k6qW/2Z0He+/n3YstuP1xtG2s1s8yXUdT8daL9W1Iwk6O4N3HXwg3sHrR+NxPKaHUv7+sIOx1UYbqTUkG5UcCfxVKe/+a5C9LIROzjvGcucdffviPJHJYtr4kGGq5vMYhT7iO24s53pBMlmQ5FrW7ga1mlcZ73a2x2u/Ees3wrpi3k3T05H/+oynritSp2T6pvXowOqnYtN4410vtV9uP97trI7H1gAd6wfZ0iHPJ04uP2HHHaD/AZQZ18uvuPU2XHzzzZlx7ge5Wxg/grN4MeCOB9L+J8YG664L7aTNsflhqStSp9RVnzeop777eB6y5UJ8/tknQJ+n0gUhhVqt1LMfbFmlvr1/+iTie3gDJOVAm57HJuWrJ5svDFHZ/t5yXZB5Dw8C1oj+sKmedEDydwftD433aPpnO8R4nDxIKnJ89WDBPx1xOLbUm1ip9RvYT1tnEk7ebx/Y07yMby5y1MMNr9lrj1Gd8Jq/hGybjWdCN2OtSt6O7uvHrNBd7ysGjZZFM2dgtawLbteswd58jsNqXReMn7Unb1AHb1pk66F9ewYtHfbuR0rgebvsBN183GGTTZBrMsVqzteaMAHHbrsNvvnC58HeeLJ+pPcPVo+d6YMv4YnU+w49BLqgTutxSxrzfedvBruZUpwkNQjfp3/V49Aaz6dMmEATtaZB7DGoopZsu/HG+KenHp59+iq1f2PQplG57Gh/7i2W5+JkiP108LlHk7fWO1d6pjA5iznqDXm91fnyPXbLxp+qNSXpixIfOOqpeOsB+6HVfmSLtb9//7rWy7yk54yrN4T+62nHYF9eTNf8TXeSXkPH3sdxO6kn7q0229GOxiHrb9NxAbL6QBo2jVevnm6s7T53DlLGWjfx9P8Ii0od4xVwxrLrcS0vnCNh0f5qz3nzgAp/0OKNNH29/qkaEuvp4uNzdtpxoJ/Tt3b0ySattRZexn2o9qN2XN7Hvlrdf1zOuH45Lrvl1urqXaQS6xOF+2+xOWDjD2TYP15mB6DGetDvf9c5swtT1FjYAlyw8oY+1wvoyNvNYqPk9bti7tX0bFWpv1qn//LUI7Ivd+Rmqw2sfYxu2N5OSgGTA52IbDH9CKZMmog1e/92BPdv+7LN7CPzzv7kK0j9MaIRMYSAYMeRI0QUBC6B1CRZPfrdasYMvHrPPaDz1iZ+vI78GQW1kUSGCQyBs/n7Tn1BQV+X0X6g8G/OYP6CYhT8CIUjJgcXxSNU86pnSkDVlQl34/4m5aUMveH7p+uuRwgB9ic0ot82VLtkITmJ6zCEEh/QZRkpyVUWURTbO0+fYEuUMpSCZHKMYqEPq90NTclM+ryN5JA1hBDyUoxUQYvkWb0glta9EbQAl5AjOlBvduqrEfoymbbdWIMWvW2pL/LpYf2Ohgc1lGNhqLLImbqoOmkkzyfxfECf5dVxZ1rtTmufctXI/nVW6SkJISCEgK25ndK/Y1g0btfx1sFbeB3vsC0XMD5IQRm0vPuQg6Evqa3D4yPx40E6b/77ww7JQnE8rMAmZahCeWzFS1NGlUWSi1QWqSxi2fwSkZPzBUZ2MpNtX73XE5K4HYbqFPUlI8MEMDOdEIDK0KL+iVTuR2U7lUX96khf10623Ug+RN30ZXnZTmVRWd+tXLZTWdTNtixv2U0oi9uf4KHG7qzHyMojvBtPcT17Gpqf0dbz+qno8eui+69r73ajref1U9Hj10X3X9fe7UZbz+t34sEL5mPyRP0TdcaqkfTE9XkrVvJclL5kb/OLBUPK8vl5xrJlySeUOtnflxdt7aDB/LnfbujxmmK1Xz2t+R/HHGWf6KTFak7sGw9aYePKchKy6RxHjeenn/kMPHfnnQZ5AYPOR5HYLk4iJm3P0vo1ZeLa+PQzn75m9ScaCp08PWenHaBPvbKTTOn9NJc2Tiw5stgk6c13fS54G96MbFK/aZ1Np07FK/fcra3/L1m8i13U0sWtpn6b1OPhjD1YUfyfEjnxca3EfvNSDtJJv8d/OvwwrJZ1wRMNa7H1d8TeWNYFxtW2LvbO/2+UtYctq0RfD9301fLX7b0n9MbbeN98ZGtqJc3HnWfPQvM3I31ceqN+b/rc2gbrrlOrXYM20knt07bdGm87YH+6ZluZpyXWSdrvuT2jxPOJojUlaf3vu/lm9rmu5P27jgnWlI6oHfE4G+/roYRN223+GKgnepzednog6cvPfTYO3XLhmL/VyZY0StpH6H/66Wl0c2D9rte/lj1LcT2KGiX+/v7lyMOh+ap528hHw0q6yPNSHjPsxxvAsP7QURuOdly8firG7ejHu/9+dpn+yK0WNXtI9qabeLzFWPqtcb2RYWo//tT52cOPPcZA9ZMu/OnLAlajbfwpMZ4xLZ7zdbFePd2Efeb2243JZ/jY0r5JN2jeuO9e0P9k7WvcYcA+SmbjxEIPPH/lSqSum/V4Dr/TpptE67l3HGppX24Xyz3Wnz6BOJvH81avZqYbNadcuySKw8rWf49XQqrSEuuqgvljoSfSNurfS3bdBe886MBR33xj5AEkb58jXfbsT6zP6o3T/o3Bm6di/3bQAZmTXv2UzojbMK4/9lJbtkrKnKXl5o/+33rAfpg/Pe2zvFWR3B9d2u7KkIbCU5cswS33ryKXlrbcaDps/1eqJn8ZjTCOKPuZZbI+ZfphjaweR1Jv2h3LY/R5669PTf2kN3x/eNllbX7kq5r0ZqyIkTlImY3aSd5CUmjomfNCkcuJEcsuUMjkcg2CvRnLOVOgK2mXnLxuL5RO8eRc5RJaezJeGvW4heI4LlSr1JJzbNix7rysVU/YTlvxJt1Xnr/mH+O+Yd+9uf3lNsA6yYyJXeZIMPG3zonFQZCQ42pjWANZtUnS8c3Ld98N+tR/k/ptddjk8vxWn1p8m2VtRvUn89rnP/M4fNyvHU2bilftuQdXB+eZ1gP799LddsXLSavj2pG+znLyvvvkc4NDqDbZIHN+kKXC8mpk42VrFiqrjkjlnNyf2VHmfBuyjuZosX1J5XO/8ilSLKFTzFss1rF2B8vrZaojqmfdslKd0VDLU72Sx6pn3bIaXb32G7G8223uStgKxBLlzFHcFXce+eJ8jLm6ox7tLB71huRZRIcd8mUAeo/jmHvOYAD+zVHJj8Wh0LAkpwhFP5EvA9B7HMfccwYD8G+OSn4sDoWGJTlFqNM//U+UbTfeGCnLzffdh19dfQ1GPJ5Xdr6ETU4o52+wIXTCp/Zbv+jfsOSXIkiP8jIAveLoDar/d9ih2GTKlLL31V9u2D+d8Hz8+KfjyK23WrMuOnp/fGSdjzHST5k0CR886sg1rz/ezhKuNWECnr7tNtknzeJ+Oe/2zsdY0mt+ilyUgvq/R/vyQmbK7jvFfzdbxdObFG/QQRON9CboibstHsWFDzoZRdJF3eN5MW/BRhtBY1lQPO7OeyznY3R9Ar7rkIPG9a0ib1qxLvbZG9p+LpoxA2vEupg+3doDLd3GN5aTL9Yd6xX7I426anoAABAASURBVMrJ4hV77I43cs6tCZ8iVnu6kdaJ9sFVb0b26p/WX5vPvN+FPOf1NrreSt9gNd2E9TbqZO3ZO+7Q/EGgvD9x/9x/h9zt3SDmXb6aUTepj91mGxzF/bM1xdvpaEJmzjtCM4fyNSDZPPV2xejtc3nTdrO+x3F014bUV6IJmeX6WdOm4V+eejj2mDe3aUvobHyS9lUn7rYbXrJ4VyBvfwciX+rqc/NUeNuB++NpPJbRfE2tOwh7rbcX7boLUvpv8wTZpZh4/1D4od5S3fGL7awyM8otXgkpbSXKjYnRhMxiOXl9vlxzgNpa6YFHH4U+O2zGrG/omfM5nrl8BW5L/DyxPpG83/z52XFT7sfdF+Ppckc3cD7GHnobT+qF7zz4IDuW1jE1RastaR4es83WDeLn2+tS/9WvgkryX1x5NW7ieXZKEHnfdfZs6PzI6rk/Y5iRt1glpLSVKDcmRhMyo1z/wmgyz7/I1U4r7rkHv73mWtT+/dX2HBmyfan90/Gvtq2r+9iorSfsh/GOxjAjX6d/mp9PyP0bu2j9c2R/WUTVdiVAf1QBLLUTGi7P2G5bHMBtW2hYv1xNPtT8NpIBFRfecCN0XUx9lagubbTeethns83azOkOFoPSNqRCPIhlkqwgr0MbJki+//zNks7L9Wav/gVZAP/kgD5hGCAM4B955giBeRvJRLIcAbNB2xLauIxp5RrDMrU0LDEWc6bcR8FTlJzko/UedhZTsrIj52N0m5ZcpQD9gbmT8y1E29KSB8oDawZDsCQKOQKzedNMb0zqukvAmr3o+OYVvPn5Et7Qg9aRGixSszt4CUmFnmWlmJesAZ3I61Kbb7hBg5oVVdSmov2cO+RDCFkXQ4V9DRGr472HHGwPZDR0USNKtYni6XhU1xICAraeOQOv2H13bi9Wz8PdmjfP3GF76Ksx1mINjgoxSmYULAfbDlv68/47d7RqlfXlSyQLoVPMu5xo7SSaPyL5EZZ1nOQI8qC8GsElqweUEPWXEZqWieyYpnIslcc0GJ0rRpkoqkwTylI97WC87oarQJQTFY3IV6IJmSXqi3isaon1LR7ReUPPYrnzNfVFPK9HtHg164P2ZhqjCZlF8iIeVZaot3hE5w09i+XO19QX8bwe0eLVrL86+nfowoW84TjZW1gL/3LTzVh65528ujGCfv3TJ7JST/YnT5oI/Z+KYjy9VT6eRBM5GsPM+RipshTLnTelujNin1DVpzLWyDeovL0x5u3vNn/+5cgjcPDCsf9/Xt6M2uj98ArOxxjpdZL59O23XbNuKnsbK1A3IF62eDH05LWp+/SvYz1apWx+5sVkmMaLJ8/YbrvVNmY6aNJnTfRQwFv33w+6GZvciQFW0P+LPXrrRe0euV5se0Y0haMxzJyPkaqUpHVx/OpeF4sW2v/s1BPga8K6OGabrTTBs2HsNr6RvNf+QRfXtB3XGyyZ0wHkY+iCh9H2ppm21f7779U/a4qPhzHMnC+hfm86cdKnTmmx2tO8DdbH/A03bNaOUr/MgfPGMHM+RqqUOsZTwj6k7YFubiy/+27o3zHozZ7vX3oZRH+8bhmuuu023P3gQ+3HQX18Vqk3mrwens4Lgabr0n6fFwWOOqpFG1zGdmu8ivaRb3Ne8GbVpqrDFOvP/RDbPJE3PzGakBnl+j3817FHr5aHYNiCRknbMP2GD1mwRVaf/bCCozHMnI+RKksuNyYt0xsCz9tpR+hYJq3m4Ky1jdSF6KO2WpQ5jfvjfI7FfMmsbf9i8yXXF/O0pLdiQ30Rr1Tf4plTZiU5OWuPoWeRfr/NN8P2m2zs2lp46/33Q/9j1IzdnzHMnM/xwpU32PaLmtpJ62CPuXOyi1/0M5r+9Rv/YjzZuqO23gov2Hmn1Tr/2AxLGgN9JlTbEhPUzvLR4ripSrl/4jUeZkG9zq8vvvGm5C38JlOn4PAtF5o7+csKWV7Eo3+TEC2eMczIM2/NS+dNCDte1I1e9T8X9YXHHn/c5uP9jzxifi2e+3V0LzHv8prYpH86/t1mlF8IeuSvf7Wb5pfcfAt+cvkVdmyg4wORvhx2ze23496HHsZf6/bP7Rzz/tfpn+bkE3X/pmsUeVczYP8r5wvlnExmI31MpmiQ6Stog7ohX7SJBSb7KT7ONqnp4k+5ZgnnxEOU1E/6wpa2O201+GN0n9pYyLfxLMSoeo9LzoJ0BGsXRarK3/dE6Ped8llivdl76rVLrL58mi8WdGVQ8/VxaoQZz7UmHY0yWTWvewpqWz+imw6TNpkxHCC2wQwZ27BRph54RXNMpiwj63E6UDpRq5449j6ydH8ZKm+vMaL37lh1JK/nKE8UUyp7bQM+ctyxT7Bj3HXwlv32xSELFqgj3qH6mNUaVa7j7CN4XaTrg4aJ3jXdNM+5Wux3pur6/QmlE6bS1EnrQF8EGVQbU+PrOt4RW24JvZX7tgP2x1a8GZvqY5D2C6ZviOO2zR+K80GNsQioX4eYehj/ujQZs5pZLl7eMpRMJInQKeZdTrR2EjVBSMYSs8lCuSVlJJPnvsT24osNqLZ9qlNN5iZSVckik8Zsle8qWeMAUcUq31UyVWu7EQu7803xEDkITMNx4CAwjeE47MOTfR3gMUqttIonVOfos8SyrtEuPf13xa1p/+9Gmw99rlFvrCnMeP0utFPR00aDumitE7Rld91lbw//++9+j7f89Od4y09+Bsd3/OKX+PIFF+HclStx26pVPU7UNCIciRrjTSuUx+udBx84sLcYtBHTRefzeQHnK2y32l/uj/qlfuptaf3/qQcffRQ9lwb90c5/EG9l6KRYT5zrwvrHzjwbcT/e+6vf4Lt/uRSX3HwzNOd79qOGUgd5r9t7L+gN9PL6saqp42CV0rIdNt0EvU4y73v4YWgs/vmU06D1qPF4M+frx848C3qYQvq0iJ3W287cGG85YD8czAvK+YzuNKJE8+z2VQ/gp1dcifdwPXh7hJ8/73xom9J3btFPr6QLyocszC9YpY5/bN8rUIWu9ro4leuitL3QPB3cuphZf108kK2L92pdlNrz+fMuGOy6iMe1Ib/f/Pl44757Q7+5iuGvLdI8vOehh1De3r2Z/dfvwvHznI9/XHY9NF9lX9t5haFOro7bdhv4m+Oj3k5w/PQW/OI5cyqipYl0QVX7sp9feRX+OZqX5d/lILaVXVvG/phutGhOumfa1ukm6z/89hTs9bFPYuv//Aj2++Sn8dTPfxEv/873iu3jC7/1HRz+2S9gx//5KA77zOfxrYv/gjsfeLC74x4abQ/32WweDlnICxFR/7rOA6hWD6fjrRrrdtf138Pu/UccNpALVP57+NVVV+Pff/cHaH+p34Gj9qM/uuxy6CJ86idGq1abjknfceAB0EU29Oif1e2nN6O0TJ9EnDVtWtdK2vbdeO99ts/WfuL53/gW5n3owzjui1+BjhP129DNJR13dXVSQ6EHFrSNNNN+/XyC6w/kcdKMyZOtq3UyrYM/8+bdUp5zmH2N/p+zfAX0r2bMvmY2a9pUHLRgPkY9D2u0D1z0hueb9t0HMyavR250SfsnHdN//aI/27z036tQx5o/uPQyLLnjTuj3PbpIVbXz7XXNfv9+2TKs4nF5laduMn39Y0/uR0xfM07d9Xg0L3jqTSvzXTO7+b778atrrs2s67Yns07I08bV+/v07bdr/AaktmOX3nILtK3b6X8+hj14nHD0F7+M1//oJyjvB0746tdxKI8Rtv/v/8E+n/gU/uE3p+CPPF7UMUbXDtYdpwq7sdi//Rv3b368K1T/dAyY7d/uSP6EdlW/tX/7O9+/ocb6VN9Jsoypyn8/2VR91nvWpv3MauuLNrHABDYVZfzR5Zfz2OCO2v7csOrzxObbnANeFoIyoRO4WDlHAsr84VttiXkb1P8ssfY35/Pa1UU33giGgrLALATLEUIJVQ40KSOQ2bgcyHiAiNEv9GtOGBMg44gmi+qrHlG+VBwtsj3yBvoZJP7TUw8f6DHuL3mM+2+n/x767Zfp/aecih/yGPfq228fzDaAxxW6Xpkd4yJbsoEBhwi2dOMrlSasne0yaxY2Sfzsfk/nbGsIygABuMRIUVLasc91vHt5vKCvT/zjb0/FybxWcfKPf4o3ET96xlk44/rrIX1SwApjPbikr+McvHALsHcVFplI2wddF/kJr+O965e/Ktqjdn323PNwwQ03YhDX8fTvZSxiPLh1+aIX3psqlEykSMIKsngleTfe5R2Y+y7kGY8O3uU9UHXUFDCzco7Oq+qQihFovxGb3RLnDXZNYdoMeQ4C03AcOAhMAx6H47bZGlvNmEHH9ZNOrHSR0mrUbI+eCk0+2ecO8Rh/Y61mnOxJErasof0/Hn7oqP9no3651991Nz7Mk5f9efH2gP/7DF71vR/g47zZ9/1LLs2els3xW3/+C/7+17/BCV/5Onb934/jCJ6w6cbsynvu1fMu7IgneWU5sV96g+Gli3cd9VPk2lnqguPLvv1d7PiR/8Uzv/I1a/e32X499Vvul/qp/h7y6c9h0X/8N975i19BN4/kgz1oT4n9OYQXpp6/y06j6o/aob68gBcK9+TJsy6sf5g3yeN+fPXCi/C2n/0cx3zhy9j9o5/Ah3ggeu3td0Trpb07/bi5PMl5Iy8ojXae9otTpe/2lKsuCHzx/AvgY6EDpPL61EXm5379mziUNxq+dMGFkH2V/zoyvemuNxV1saibvW5kaKx3+d+P4XU//DG0HsrteT8PMJ/x5a/ioE991p4+H81F7oXTp+OIRVuOfn/brTNd5LXXxTnntW0vNE+fx3Whmz5fHvW6mGSfu+y3LnQCtisvNL3e1wUvVPr6eD9vVA1qXejzMkfEb3Ikbh/0u9JJ3Bv22Qu9bhp0WS2F2C+yvZvbrh3+u7W90/Y63k7ohOeF3Jbsyvn66u//ENo3jmZO6onTF+2yc/bARoP+Wyfyenpz7NhttoFu8Jq8Qabf+3f/cgme+rkvQvuy1/7gR/hsNC81H96f/y61rfyP3//RHizK91oNonapkvdL69ksmvJWuT3ThfeLb7oJ7+I63+6//gcv/Oa38cXzLrA3XerE0w23v/v5L3EUb9aevmRpj4eq2uOWuQ3WXRf7z9+81vboDF7M3eNjn8C8D/57QXNZjulPtCvH6FfWp+b+909nFj7L/uNyOZb2D3XGKYvfcGY0Xd95PX2R4uittx7V70EPZpR/D6/ib/7jZ57Vtp3W70H7UV0E0bjod/Ops8/BjffeO6rjh+15EUYPVtQe57zfHfbZSuiXt+n1WUSeyrfJxGhNXnLzLdC2b6+PfxK+n9D8VFz9pnScqN/Ggdxnv5THkLJXPdVPJbVhZ14w1/5C/q1+t34+weUHzJ+PlM/wPvDIIziPF8ZTxkXH5revSvt/hXo7+mC9uTJO4/u2/ffDdolvBtu8yDPNteV3323H8No/6Zj+3b/8NTQvy/smFSkOAAAQAElEQVRzHWvqouVBn/6s7e/0dqPOF3I3AwC1hG5qjtsvr7gKy9hu1qiddGypC8pWoWacuvNlV16oXo83rMx3zUxfjNCb12Zetz1mnJKljav396k83ly/wb9r0AO8OjY86vNfwld4nng/L35ba/v07yZu/3WupeNFnW/pPKfynLKPH29/jIPev+3Paxev7LZ/4zFgtn/7nB0XDnT/5nvJXuMgnYgDr7VfJoqS04KNpkP7uG4V5V/7bz2ooZtRuvHuxz8v+/b38DHe6NCX4nT8JB+yV/PaiArjczxnxYrkBz42XHdd7Dp7Fj10JvPNwLWRLsq2+uz41EmTKK2XtL85d8VKm4YMG+EIeRLXpd4KrCYd6tKGjcj0zmeoewYs1WtMlZUaJbkhM8Zp7k/1C2cqkChj3vKZyFt75IBjINBYEcVlnlSS9wyzUpZ30+v6yjFbbzXqY9xv85zvcF6P3IfXME/i9cuP8hj3e7xu+d0SfYbbgDf86Cc4mNf69v2/T+OTAzjG3YHHuO855GB2kj1k4iRi2QaFGZNkBA6V8kynksmZMbWEUtSn3efOxdoT2m/JlGvrt33ZLbfik2edjZfwOHb2B/4Ns0iLeR6mm4vf/PPFWHnPPUXTVFfzWoJKlEEiaf9eVUU3WD/P89XF//sJvPQ738OnzzkXOk+x9cV1+aHTf4dnf/UbXFefhfZBsq/yU0emB+Nettti6Mtu3ex1He+Dp/3Orhe/hvsQvbjzPbZDc0ioB5KO++KXsR/njR7oGc01k4XTN8JTFy3iareVn45aQdaRvH4lL51IhsIKst9zSd6Nd/lYonyrKeqLlckwcXCYrMCO6GyKMExo+9WHkA/MOGEIa2I8zooBtSuEYf84mkCXcdiXF/1S3hrSz/eSm29GyhPX4PLra67FzYn/72bSWmthD+4YWR3d2j9Iud603HvePOQzBqmLxkY3YN/HG6v7f+oz+BgPXG66//7MTZfxDyGPluPVd9xhNzj3+eSnID960kx+4a3K7VADdaHqFXvshvXXWQdNF+0cf3r5FTj2S1+BLjievvS6zFWN+DIMIeAbPDh5Lm9UHPvFr0A7XPtElZQi6gV1+iO7V+65BzblDXqVU0k3V/REmN7UeBVvJuj/mtSNe/+jj9rB1yGf/Tz+8/d/hC7GpsaXvdb2XpxjL9T/OTOBJCzUHIcQcntWGUTSG256uvkfeBPF1ov7zzGEPB5RFx/e95tTIHuVm8SXN13Eq6qreX75rbfixO9+zw7ozYZxu6Ha8IYf/xQf5AGmPvtldonZBrwIs/dm81B3HnS1w+iXbF38wp6Y13wzj136r+3K+379W66LX2Q3isw4LauzLl7+ve/bvO/a77x9ao9OyD54+u8xunWxWdaJ3G+/uCGoF6xSwlfvtSf2nDcXuYbKtKQLtrpIe/Tnv4RvXPyXrHLuP4TcaxfUlwBeyBt4J/HEQzfmNKczB2n5nPWn4cWLd0UIvePRIHPcxU4nS03fIlLbz+GFohd96zt4G28wqj/94kmv7YhO2g/kRbwfX3Y5dPKaNXIAeZd+Kq5576MPIR9PM84y3YBVP0/kyetxX/oqtL+q66/KTtslnQj/8NLLkm/G6qaLvb3s7UzEEPL+xZh1tX6eu6nqnznJ/YeQG6Yi8nrmrH4WQl6vAep46MWLd2n8lrzm8Y95LKSLUym/B/VO28cP8KLEYbyw9ZULLkx+A1E+RHqg4sitFkFv/ItHg3GwegPKdByk46FjeEFFD7f1a08IAb/nMeRzvv5N6Peh316Tpmw8ZQoOXDAfdeJBC+MK+tmPVh9C8/kZt0//w36zDeq/naT62UOy1yOlH7pRftGNNyF12XrmTCyeOyerNsB+A3SZ+wshcK5vbp9s17aRmuSkB4D1mzvyc1+040rtn7qNTwit9adzr9fz+FLb8ktvuUWXs5Jjd1Zo+ZcuhHY+bpeOAy9YeQMe14U0VahJ89ZfH/bWeOQ/hN7x4vhlXg+47TpnNrpdCK5qmt4+Pm3JEpT9QEu/dsgmibJ+hZBhnXjqz7a8uZ/XqB1N+/d38Sa+3vAPIa/dADUPdePikM98juf6v4WuHeiYyxrSxV8I3eMNYv+mBw/0MLjv30LoHq/czkHu3/Tw4H68LmX+kcfPGKBLe0IICEBBaLBsw+1Zt7mtmyv/eurp2OsTn7K3An/A41pdzwohWMzTli61B++P5X5QNzv0cMtfH38cVLeRLvaajO0T/vrqa3hdLL9GRFmd1HZdLKogn4EyxwlkmNraYDoKDd2W/NRJE5H6+77urrvwg0suy/zTV1s88iEEhAIDQiCBJDQCQqjiczlgenRZQhd5tZjWjFWtqyMNbIvsAsCUZVYAMgEwCsw8BfOgPAAsB1ILs1KWB2gJbfoFvCGlFy+mNbzm58e4h/I611t/+nNcffsduX8YKg8Ay4EkbNHN996HD/A3ohcwvnz+6I5xj956EfbfQsd3ALTOAgARuNRFmqakyRMnotvxlq4d6hzxZTxHPOJzX8C/8lhen+OWfzVHfdfDl2/nefKeH/8/vIO4/O57rMkh0EKpCuVgAKRrR3o45P/95rdY9egj5jGEgBBI5EJoodr697x29GYe29zEdUZ1cgqs0fM6Hm9W66WdT/CGdQD/GJ9VgApUG17Hm/navt77UNqn2pEvuo63z+bzUOUfWiriStzVHiFT54iBoHyKwEXoRNb8B+aBTIms3RW8y/si3dErCrt23sSgfyv0QFUbADHCALzUd5EST/vmlmcecFtlooSBWObt6RApKBcMgi/7H8bLD4VHMb5PlPFcMH069t1ss7QTq4cfxh+uW1Y8UVF3vizlDcYm/+9GT74fqk/15eujbrzU38Xi2bPw7B13aPympS4o6ULUc772DXzlgouK8anTjm7zRX705pveSLvl/vvs517HnxlyvF7Bm7C6WGJ8g0wnnLrZ83ruJK+57fbMA/1aIQG9f1fffjv0BO2LeKOieGsswc8b9tm78Q0W3VD+2oUX4flf/5Z9SjVlHOP+fvSMM60f1915l6lSMz348Owdt88+MZjQf4tDextPY0aXaf3+A2+s/oYng73Gw+IxrqLp9yd7vTWm+pINiq689Ta88Uc/xUU33Fj8fhSvHL+qnV847wJ8+cILG30aRxf3ttX/hyr1r188629uX7THhM0zjWW2Lq7OnMT+u/C/ufpqjOW6SH2T4QvnnT+qdbHNxvnXGbr0txjvkr68vnbjdvw5Dbfj2vOfu2IlTvzO9/GtP1/cdT2U43Wbn79fshRP5029065dknwzToEn8MD4kAULoItSdeJVjcsLd9kZO23a7FNrOiHXGOiiUvn3WBVH7a2S60Kjtvd6O1Zv1ZrdaLPSejdXTXlW1vrWxc/38KKq+qkbRFX9oGmxPUrR/z+e7J657PrkC/hzeRNe/xuyadx4vpif1EyDozo1xjeOV+a7jlfyqKgxJLan7L/b768q7miOhzR/NY/fyGMhXYCt8s/W9Z0nenNKx1QifbLL6iRm+nTai3bdOavF8bBCKlql0WW33H+/PTSk46GU8dD60zjozUM9mKeLXKktWXfttbHDJpv0HW+1S/GEipEyX2Tv9VJwUPH0fz5TLqjqJ6vPRF535521xqXcv7OXL4dumpmsZrbp1Ck4atGWuoyTHC9lPJ/N/fnGU+p/nrncfP3G9FsTaX9UJ268/s6+fjme89Vv4JdXXtVoX15uDwcqY0u/1zhemVd7dcH3zgceyOrVzKfopgqPhVTfqiTEi+2dP5zrWjd4ja+Z3XDPvXajxttR+/dX03/LTLOfHPtZHr9e8fQvmaavW/rUNav3Sw88+ij05ufpPK4z24R4bl+FX7ngQvuSxufPPc/UPl5V2K1/g9i/vYH7N52LlON2i2cNZf/LqO26fmsi/fZMl5hp//biXXexWoHHCRbfOGZRvHI78xnAGrRrkHTMHVeTT12reOZXvm5vmCmeZHq7TdjGs6Fqnj63+aJvfgcf+eMZUreTArAik8n1L3a0zRYvVV3SdZ3Fc2ZXmpsvZkzF5kaDorYFCXMSLweO+lLI5htsIFEt0jWvPyy9Dvc9whs/9MnUHk97htx5Nl4j7DOJjTGeOqZMxsomY+QWZu5kQ3HXxGEvdCqLCkFcYJxYVIfXVwNv+Pt34Yb3vgs3Em90VPnv3w3TDQgveNMbsN/8zThKapk3WOMGjmg7rxHKJJn+JF3z0/UMpC96Q/LDv/+jfYVMN8fkV78/9yQ+jidZTJoP7/31b+yT7aPbBuyahfYJoECS1EXZJpDmTdU2QA9yaZt/PLcBv+N8rxP+m7x+8IyvfA3lrxGpXvb7Y0mJlNC8rqZaV9re6iHwspHcq0/gtYTWbyqbJ+JlrxvGql+uN9qy/g3h6374E5x/ww38bWczxldhPqkpVOsYyRXEz/Ha0Re5H9S1WmqSUnYdb+NKv+aI/pOw1VDYGOa8fg9lngHNbT1Un0WqInRq5xUj8zeC7PhlhAY5WT9YLpAqta2Dd3l/tHh0qZian2VeriVHPgqdiOQlG7+smsqijBubvOxfZVFVpPYbsUFsQCAyB4jMmDL5WPHDeIMd3yfCeOqJI51MI2G58b77eEJ6NQLnZer8PHflDdCnTBLCYYN118X+8+cjNIgHBKZ66/XFi3eF3kJCg0U76s/wBOrV3/8Rbrpfn/iqH9d/z6FH/z551jk47ktfwxnLlsPt+6HemDhyq2afJ9E2WW8mvvYHP8a3/nIpgPT+xO0Lpf5deMNNeOG3vov3/foUuq63fqZMWgfHbLM19NlOJC7asX/m3POT4sXtj/nTly6Dnoq+9o47EluTmW+38cY4gReY5BdIH9+gOmi+3PvQw/YpJfUD8sX10wsD9RaTKDvV+/4llw3sbTed/H/o9N/jmjt4ERGMxDjMGare/Pjw7/9kD4ho7iJxmT1tGqZyfqXEa19viQEj82xdnI3Tl1yHdr+hFq96+ryebp5hAIuti99xXdzOuc31AK6PlHZ9+Hd/5Lq4PjuGQ9oye9r6mDJxElLi0RiB7QwIOGGHHTCbN7KQuGje/Om66/Gy73wf19Tod8jj9Wrn/Y88ijf++Gf49VXXNLqA2/pfiOxZjXhAYGr9Xp661aJGb//pxsiPL78S7/zFr9v8kWFq+SfD1J//v7PPxWe5/b1fF2wwmqW9f4j6W5+Hbbf0tu5RX/gyvnXxJazavx80Yqpvdz/X/1cu/DPuWJV2EV03XxbNmAk07l9AaJsvSF9CYB0S/QD9MdAuINC05vjIFqlLy39IjLd47lwcunBho8+1afv8odP/AM1jMC7QakdT/ts8rvqXU0+HbmYicWF07LPZPBzC/jSNnxiyw1xjos9X/+CyK6hjixLHJdA+IOBjZ54NfbqUTpJSoPV2uhFLP6CffuMQaBcQaFpzftKexkzN7APrB4TG9RdstBF22HRTeUDdZdXDj+AcnmNBtRg//Wv35AAAEABJREFUBf/Ecwu9TYuERRe/9pw3jzWa97PfetPvdp/Eh4XZIEuao//NmyHfbrB9Dxy/gABv3/2PPoa3/+yX+B2P0bR/ROOFPkt+3X+I4rlcqOO7pYkPfWrdLJ4zB6rPjKl9HveKR2Omdnv50bqemvDZUr3Fe87KldB+MDkeUpf2ca0Tb87662O9iWsnBdJ6+M7FPCfm+gIYM8dADAgUdY4bhUz95RqnUzm/aMzU2z5E8fQ7Gcv9WxxP86ErIWAQ+zf1x2LQXyVyDEyeYxAi2B8GsOh3rv+Nqes6N9+3KvPLGBYhR8Uv8yGQ60XyQv0Eom760BqnXrsU9ya+CTZz8nrYd/PN2cvQQSFQRgqhhSGE7IULYggtOdiOEMgT9+IxxZSE3/ddDz6Is5avZE3Wp4/AEnIMIUB9DDZOLAkribVMniPKyLLxRPoDy92IFtQGgHkbeb0YsaYvHDPrS4aBo6kSiKEkR4nfjdv7Q7dsfoz7wdN+D11rDPQv6hdPbcpI1p30be53//mU03DLfWlvfINLIOkNx8PajnElJcXrshtPH6NNujn9n3/4Ez7AsQkcF5CaoOrYeLKtgfMdhgGACI2Xe3kd73/POAuncb8RzJfyjCweZcYxZnACJSpz7ugLh/pU8MCuHd17Hz54Kq8d8bpoUAzrJ1vSgRPY5wDQhhlTxv8brx39/rplja4dzeF1H10npjOmzF/svylvfQHbyzGjc6ASFVMUcr3KohJv/ZUspy58oDwoBhE9MQBt+pDzaRhCQFAsIsxfAGrxpX6YPXlH0EcXCpSLGARgeaxJsUS94rDlaC12Z5vsEDkITMNx4CAwjcE4HLpwASZPnEjn9ZIuVl/Em2j364Jqg/boQvfNiTtlnVDuO38zTFk7P2FqENd616PeIRyHQxZsAR0Ym21CZjdhzzkPH+KO2qr1iDOe+hfsvBM2mTrFQqZkWsd6oumNP/rpqN8ctbgDGo+X8Ub5VjPzt+XMcb1MJ1M/veIq+2yQ1RhQe/Solz5t/JE/nom7H0z/nIZ+d/r9yU+jdjU6VLFIdlPoh5ddhq/yJkHj+BzHT+gi6u35m9KZ60a5fkNfPv8i3ohcitG05ye8eXRv4gmtGqz/c1H8zx32S7Lkdlil9EzzM1sXF2WVG8b/xBm8oJ22LrJ4UV6sC14cMFXD9ugTZ83WxUT7PFby+LOdi+fM5s2WBY1utuht7H/87Sm4/+GHrdtN4ltFtqOM8vf2n/0Cl918i4lTskBjnVyrX6nt0f5MX5Ogi6Sk7f+ZvCivtzmtYtSf1Ha4vd4O+Dm3w5rv5rdpNoD23L5qFf7xt6fhZN4k1/qxpgzAb5UffSVDn/40Xc1s4lOegnk8qTTzQbXLnCVkg4rbzU9CU9pMu/nrIz9h+20bPaChh7i+fOFF3FeObvvsv4My6n/NffG8Cxt9pnj6euvhiEVbNt9ftg1qGtMakz83j5+vr6V33ImfXHZlozHQJ9f39E/j5v7K42u9eoLK9T/e9Ga89aFmduO990L/U9TME/ut9XAp91Ha/lv9mtmiGRtBn1Aeq3E/knN80wbnMa05Orjfrc57dWG5yYMDHcOZuH50rpF6sXT+hhviCF6Yt9iJ8eL1qfPvXefMSjpH1lu8v736Wgsf++vLZ7XS84R+zuA2tNf/A6wKfjdvPmke9G1/QjsszijtV8v+TW2uInWI8jHfvzGGrYcyMnbqNoxVOpJ8nMnj4Lf99Bf2xqfeI5NMb5L1RHoqN6dvmfb6jay4+x6W6qfs88RzelboG5sdcZvJa/O8a/YsuyTe02lJqf+HexrPE+kmWw3Umb9K5AhSaeOXhDrEUF06La55KKL4GuSmMdaounpN2Gc2QLmaXgdP2GH7lJdJ6D1L2ld+6YIL8RUe52axOOZUqaySsDq+a2RVTd+79DJ8/vwLGh3fbcTt8xFb8RiXbbFVz3nTG2VIUrMIo002LudfiE+cdU4WNnco904SeVmYxKs/qtCQdC6tB/C/fMFFWfvyBsitikK5FrbxFNrvkLWEH+WN3Kv8i4fUNU26dvRFrutTlyzh9oAzhoHlvxtZHDVMBdoKWBF6QLrJtSM9JLYbj1Hcz5ggx8z8VqI6I5KF0KnEWz9dTuzGu3w8UbFE6pvQKZUv6qnfuooldIp5l69+bL8RG/KGxujtjOXOD/XZCPh4xJhpgVjuPPLF+Rhz9ZOlvv63jz5v4t2qg9o4/un66zPTBuOz9M47cf7KG/SzznzUzOetvz70WSQzj+M6b0pmzsdIlaVYTv5p220DXdgyfUKmHbXe9NEn64pq9GflGE3ILJY7T5Ul52M0JbNY7jxVlsjvN39z6OnGfEti4rqZbkjoJmz2ZiJr0R/zVnI+RreI5c6PUn/olgsavQ179vIVKG4qqA3enhilE8Vy56UTOZ/jT664Et/9yyXQZ3qkTqHtN9kEWldtdXK/HdsZN3I9mqzdzMmyO+/CF3iAaVzhzzjA+RiRLyW5LkjoM+VN+p57M9A24RNnnW3llPhWwdtDRp85tLcZWU5Juik+e9rUrIr7izHTom/7kLbYuuDF+KJWHNd5N3A+QlsXS5c1mofuWlisi8i/dEax3HlTMsv5H11+RfZmKUUpqVgXuZ9ivN1JLHeeev3vxFm+HsnXTXorzd7Gtjdh89+V+3V0Z87H2EOvdaP/F97kM02bTJlsN5fdfTEefeLrBLbJPm0lLwj95x/+CP1vOovpcYxh5nyMVFmK5c5T+f7fnooLb7iRpVEk9xeju4zlzuf6X19zLZ77tW/hqxfxJpJkkb7u+HbYyZfI/ZVQNzhSLqKvNWECinnsfuRb5HyM0oliufPSpZDXc/S6zseYqnf7VIzjOu9+nC+h/gWHvqryFJe5bR/UG12/uOrq1kNcsncfMUoniuXOSydyPsdPnH0Ofss5yVNyaWuTHhrca95cTInfYMn99p2ftSN1GmofoTcnTOPxjGHmfIxUWYrl5L/Mi4DX3nGHqVMyXXiZt8EG7VXozwQxmpBZLHeeKkvOx2hKZrHceaosOR+jKZnFcuepspTzu8+dm/RvUjRXz1mxsnO7nfsz38qcj5G63193HVY9/AhL9ZPWwZ6ch0WN2K/zbuB8jBX6KRMn4sAFW0DbQ1fXQf2W/nDd9dnv1uN4RedjrKlfetdd9snR2xM/FezuC0yMf9qSpbjFvrZUeOhb2GDddbD7vOhmTRzXeffmfIQ6/9Z5uJvVwSt5cVdv3LTZRn6L7ZQbud75VPT6MbqfbnLX18VufmK58+7X+RhHoV8j9m9xf3J+1Ps3bgN8aDLMj8+RYx4HJcw1mXnD3I+D9bl2+etKjNumE08BAQS0IQXGl5Ht0/90/MN1y5LP3fRg+s6zZtFDdWKY9vg0s/iONDCe+OydtkfKgz8aF92Etfry50RfTJ1xEfgHhFBGlo3PUeUOyuuEFrKEJ/8SENjJwDwYgiVRqMSF06fjwC3mJz+ErOOGn195Nf79d3/I/SpGi8Al9CCwVqYPLInrJD2w3/wYdx6mchvAaUHHgQRADIudiGyRLis1zrNjiGX4t2hc5FDunUbFqx9y0JB07ejz513QNgxyJbfWPmUUdPKBdUimC/YvKfRveR59/HFKmqfzV9yAj/OmtTyHYHkeh+WCZxmkgoc4hEAZApmAH1x6Oa7WtRikLTpe1BfVrBb9taExzGK581RZcj5GUzKL5c5TlSX2wQrjgYohUkBhDbL2luy68S4fNeZtK/zEfN6WQl/Fq87YU/uNWN1NVswYJRPFcuelEzkfo3SiWO68dCLnY5ROFMudl07kfIzSiWK589KJnI9ROlEsd146kfMxSieK5c5LJ3I+RulEsdx56UTOxyidKJY7L53I+RilE8Vy56UTOR+jdKJc3uRJ4xX33INTuj3hKt+i3L+ebBFboDHAOStWJJ/s61N9+n9J5qKP/yJebGeVmUXyBRtuiD3mzkl60pde7GbyudzxfPLM/AaShKLIf9Ee6UTjoNeblnpbQOFS6N6HHsZXL7wou4ESt9MdxXLnx1CvNz90sukh6qJufHzp/AugGyFFHW9vjG4Qy53vof/aRRfj2gYHDhutt659YtBdG3q8GE3JzOU2A8knJt00/fXV10BvQFjVwp9xKOaryx1zdaz/A2/+aZxdnYr3PPQQ9Ambop7Hi9ENYrnzuf6yW26BTi5ythZkb6Ctn9m6vxgzbf/xcbsaWKyLO/U55rxCHNf5XB2Pf8FTr5P5ga0Lj+tI/5acj9GUzEryUa2Lkh96baVY7jwtdEE49aKt1sFPLrsiexubPorxdL+O0omcj1E6USzP+V9ddQ1OX7o0eW6u/ZSnYDfun+TaKPfX0U5TMqNeJyR6w1s3ayipnXSzUG8xXFj6H81FHPdC/1aM0YTMYrnzVGk7/L2/XArtZ8g2S+4vRvcWy53P9fc//DD06e2iX5G+Qz4A/cU33Yx7uG/Nm1ALNlx33cxuAPEzR4m5x3X06s7HmKp3+1SM4zrvfpwv4YEL5mNWgwc0rr/rbvt8v7s2LPlt441h1kD/dR4/NPl82+xp03D01osYtJTqxi9VSSnew/21PuWt35HV83jGMHM+RqosxXLy2i7oSzvN9tvTzG2R0Z+VYzQhs1juPFWWnI/RlMxiufNUWXI+RlMyi+XOU2WJvL7Qs/OsTYytm93H7dq5vBE7mu3XL3lBVm/V1o0pO+1j9t18MxTH52y/5B3tMCGzBH128y9av3TRL+m39Pnzzs/MPF7G9T9+c/sYS/VtX84bo6nz1V0Y9vBfpdc+WV8qMl3NTMdCO226abt1HNd5t3I+Qh1b6aa7m/VDPaR8xrLrW+PtFSK/xTyJ9c6nYl3/bpfof/111slqeH3HTNrqr8sdx1C/RuzfvJ8VOKr92zZb+cjlqFskKuZYEU/a0ZDm7ncvuRQX6DiYjhSpG2n+lnUFTyGTWDtTVzMrSf5p+Cuek6d+LW7m5MnYj9teuqhOuqZN30xFO9SYgrdCNmX3mDsX6/GGV7WjTqna+ofr9PtmfapzV8ao7HEcJTPiILQwf2uORq235uhCNjQymXyLN6SO+LeROADWUY6Roffd+XY8aBTHuHojUiFaEcV5vH7Y3g75qKKvXvhn3HLffZnjhFwPyOtfksmnVVOB84FTpl/DzLxpdtO990L/zkz1FXIsUb5TSTdN9dl0vdyk4VD9DpSQVMhZVir6Yze/smHU/769Y9UqqRuRzgu+efHF3M5oPpAYlDl5+Wepg3d5O9p6ZQv08HLq8VV2HS8/XmQ8uqFz761xLX6s9N6BcUH1TaS+CWuQ9btk1413uUzVl2Q+b1NRfzS86mpnNgpU1T7UfiM2/3FgiNmwDcdhTMZhd17c1Yla5rx/ro2iLpZ0vCmTuH5+yQvSy+6+q3/AkoV+gjvP3jQ72U+M1+93pJ38rKlTS9HqFW+69z7oLb7Rjke/9qXq9YbEvvM3S36KXJ+5+H5RHxwAABAASURBVOVVV+OrF12cDcCAxzm1H2X7vTebBz3dnTWsXq7tvy4E/MofHBjD/uhg6DTeZNFNnXqty6x0k2W7TTbOmNT2Qb+KrGpKrhMo3YhFarwu9mdcvxwr70n7rFK5vfokit5kHVR7LrnlVjz46KPlEH3LT5kwgfNr3cyuSz/7ti+rnZTburgm/3Rb07ileprvo14Xl1+R9aHk1wQN+EtuvqXhuuDFrsR4egNUn+KztiZkutmiByn6rt/E9lT5++nlV0Kf60tonpnO33AD7Dx7lpWr/Jqi1L6DF26BudPWN3FKtuSOO/GDyy7PqpT8mWBA/Dcu/guuvO02c9koG1A76oyjtW8A8W69fxUeeixtm7TOWmtZ+IG1M/NWPx9Avy1YNz+mbJB189dDvqcuMvq/tqgZUvtyHQ91fBmkRxxz3UCv7fY5K1bodNdc1M3Wm7g2ijdiUuPWDRLZDXp/7fP7optuwgOPpP1GdBOwuDmU2v9xsvf+pWB2vJsfj0Tj341dcc+9OEXHEqPol26In7NyZfLDQrOmTbU3V61to4gf19997mwU69eU/TOdp/5x2TLouNSsB9iesr+fXtFsX24+lDVoly6W6k00Va9LW260EeyrOw3iWQzWswe75sxOelh5JefjL3hjP2XeezzDphnba1VroN5q1gVts6+ZbbbB+rBPcdfwby7HwW6N2b+pr2XSAJAf3f4tepCA/uS2cl5J52RGzTLt4z57znnwM2xhi4LJQ8gQOYYQ8RPIB0jdmwDTX8Sbvhckfi1Ox4gdb7wjWtQGitg8iwPxJRK/cKPp2HHTTVSkZf+kbeyZPO+/Tg8QyxermH+inFCEGDN9QAgkkISVxKomzxFACLQHiCQgw4An+ZJ3MO87EPgHLtW457x5WK/BMe4vrroK1+T/0ijQu1JvDD3bIW2gk5i0DdDX6XRdjuraafLEiTzG3dRimk9mISijCwJzmBJcYp6iJknXQn/N64Zqs+rHbgfNK0Yq6WEzu47HihoOAjpQQlIhZ1mpo/000PGS9tnSNyF9/eKHl17BNgTYH31miC485bIJRFkInSc2v3aUHzfTB7SsbmTf1AzUQg5Cm1033uVE6x/R6hG78S5PRnAp+WURilX4ARcKO3iKzW4UKJ90DfczKp6OrD7R/BEjvv1GrN15Rvc790M9B4dpOA4cBKbqceg5f3QisfXMGaxcP+ktljP1WeIG8SxKXk9P0l90w03pJ/u8WXqMno7M/dijNnI8Sn7xnFlJnwBTSF2k+zlPxG1HPcr4g+qH+zl4wfxGF+GX33U3Pn3OuT3njfruccYTF/MiQMpDA2qnbnjoIHO82vnrq66Bbqwpdgrpf2zZ2wSp8yj5sm3WKv1/Kz1dP8hx0Ylr6gG2WqMnj09fslTFgc2763gz6d6HH8581swncIc8aa2nZNap68Hts9pJua0LnnxbJfczShz1uhhl/PK8uu7Ou9BsXayVPB/25olo6sMa2o7rkzx6kKLc7kGuj7JfzXW9HWn+E7Lp660HveFqVWqsn11nz8aUSRPNvG6msdDnDzvelK8Rz2Ik2OnTpopn9VKzhDjmeg2w1/+IffDRx6w5dbOub9407U/dwG7XNE7deh4nFev6z+30xZMdE98uVJNu4I2E711yafJ2qPx7l5+6/CnXLMG9Dz1kVepm2m9t7w9y5f2tG69ujLLdWOyvvb1X33o77n7owXK4vmUdE05bZ1Jml9r/NdR+Ci+m6g039S3rWP9cF8Yv4A1U3Uj18WyK5y5fCb1d2z9qy0IXgHXeYZIBjuv2m2ySdPNP8XXcrweemva/br3Tr12KpTy+UcxG1GCc/nTd9XXPMYombeRf3WkQz5ywXuqbyToX0BstS3WjhvXdTxKacYMsId7tq1bhkcf+mhRE++XX77MXFvHmlVVMiDcW9mvU/k1jUSZ1WDyx+f5tE9Yupdxf5e9UOqdSlZSi9nH6dwT3PfKInWFrLptLOrEypYYU1sPsEILm1uReqHOR+xM/Db/txjN5o2oWW9cj8Zpzr7j7z98cm06d0sNBu+qOBx7Ab3ijKus/+0e1+a+N+RtyrGRvvfZE+jd9J1LCiEpqifDJRHmf2PesVxwzK2SoPLMYwRbTp2OnBse4uvH2vb9cxhmdjWTmr1Wu5hVZNhlmpSzP7DO5yjH9tuEx7g6bbtLWRvnNhoIlpuyHRYnGqsxT1CTpJZsfXHpZUdVckhMSrC0xSieK5c5LJ3K+jCqnkh5mPn9l9m9+9BtSo9R9+WmK8ultlJ+6pG3madcuYRO47hmcOVeJ5b1RtiLVFBpxLhF17HBv4lekdD406ut4jG39HhSyb+avFmr0RaohdIp5lxOtnUTzT+zGu/yJhGqrSH0TOrXx+di4TthTH9u3+AkqFsSLwlYeog0DhuMw8HHYc97c5CeN9Vnin11xFQaxPnRDN3UjO2mttbD73DkDiQ8tnFe6AaYbYWJTSDfcfnbV1VkV+rHCGoJNLsLrQs6feJP9Gn1ed1T94EgMuL7eBEs5SWALLOntrlE9kZ3YjwtvvAmpnw5TQzdYZ11st8lMJP+uwLMrpC369Oilt9yaVUrsH3rY33zffZDvzHH9/LZVD+DM5SuyCj38m0FN/bm8sZl6Mmv+kY9nzTiI7TIntXONly5WdfiJ/SbyN99/f/N1cf1yDLI9565YiWbrAkhtxxbTN0z+CsDdDz6I3113HWxJHOfU9rm9/o/fQ4+l3ZTTk+96s6VuO5uOhZ5Y9naOJepG7N2JN52s78rGaT0NvP9qexMaVH9TYw8qbjc/qe1x+27+usj1xQntY716HeTpLP58000Yz+OhH11+BZbfnf5lCR0b2VuxXfrfdR7XGYjI5q4HH8JFPM4xcWq8PvYX33wz5N98J2Wj3G/3aVfX8RujeodvtSVS/xenzqXO5g1UG7ZRtqvpPNx65kzogclBjVfT4/6lvDmqB54G1Y5efv7M30LjB4oarKelvLF55vLlSQ8xr/2Up0AXsnv1o9+8Sb1ecC/37acsWWJuG8fNaqfnCeN6+S23JT/8oQZtw5tfH3nasQOd703Hac3av3F0yuOvsojiptuVYv9GH5Up998xfpXG/YX6txX6RLv2KgWxwIRqCrk8R7YnMEwIIZMHtFDlHvRLXlO6PvFrcTP7fZ4Y2cLmtNpBkfF5W/QFBr15SHGttFTb2KVLO/2xtvntiwEhkEDqhdIFIIRAqkbYEix/cmXepxZmpYDAjgbmgQji9ptsjEbHuDfeaP+LU36cwMXLQrKMgILARXInUONlYYsP1Ihrkb581uQYd5OpU+xB5AC0++S8yATUMCHm0Wy58IYbcMENN+WVAwJLTiwaH+No9PKVQrp2pDdG1V3VC4HRlUgZrxyQGFzqoq5ryzerJKXbVq2C3pAP4B+DBdYOIYhDCKkIqIauHd33SNoLFbAlWA7GtcKaisjbOaaoGCKNhNCpH+92RBs/orWTWJd3uzHHvC9d48T67nz7jdiRx2nJSwFDHI6D3dkf7HxYsOEG0P/00dMjHOBaSSebZ/FGHQbUnp9dcSV0Y7dW8JLRzrM2xSEL5lMymN/HbnNnY8Z669Ff/cTIuGDlSlxIGtR4DNKPTsxSnqZXz/UU+W+vvoZF9m4N2+5sM3MGiv+XxxbWSZqvf+ZB5iDHFTXG5S833YxH/pr2hPV6E9eG3WSp4b+tP/ot1hmMks2qRx7FlbfqRuxg1/OKu+9O7reapRu4A/kdaSxK43cLb0bKfwrNnjaF5k3HhVUTk60LfaK11O629dtQvuKuu5qvC56A1JnnKe1sti6mMkT9/d4U/oZ08zFxFWDZXXfj9Gt1wbDpek+vp33HXbwBnNJW7au3mL4Bq9SLp08Z0zgp2Vjo4mnDeZcyb3QsoZvgSQ0043r95+Rhqj9/aMw0evtZvGDw9G23xjsPPgCfPeEZ+NVJJ+KiN70e17zzbUh/4It9jbZrbCRTk3ba4KVlxZOlTeKx7f3mkfqW1iJa1/Abxd2OF80nc/vAyrWTPm1//mo4vvsLb/6yh7XbKUO9oWXbhqjffX+PqpxIuuByxrJlrMVWpsarYX/Xgw/Qd1qau/40Vhib9vDHxjRG87/LeBy+cAGm+f+hZM/qpGvvuAM/u+IKmg5mHHQhUg9n0mHtpBsmR/Imct9516Xfcb0tp2+IDdbNPzNXsxXjfdx/9e23Q2+D1GxebsZ1pG1fzXGIx+Xc5SuS31jemudQO2+6CeMzdmLcKWuvhV3nzEp6M1kPsPzI3ihKj1f0l61NS4yVOK5L77wje9gmLZBdktS1iC8/99n4h8MOho4/i3Ynju9o663R+zeNhShfL6Pav8lHFZX8c2PNlG+vE9epm1/Cc/glnBcjjCWiw7wkLptjWSnLgcdzfYZan6Zhu4TItXprrZKk57GWbPUlgj8svQ7ajnl7+qEe0txh041plrVN8bqRYiCPZcjygg03THqbUts7O2di3Q5/7Iv5rY0cMxunMsqreKJ0ilNG+h4Rb8g+hxGA5W59rpZzuNb45PO4EzkybD3HyPr9uD3I3+QY97yVN5T8yCvHkz5V0rjVQ2+HrFXfecdM7rm+DiQrBq6ddIyrc1r3UUa1E5wP4DwxYvsLrB2hZfjAo49CD0uDv2vIV4FZVMlUGiS2otcr2bUjXscbUZ/ZxsbIuuV+XN/wOp4eXtH50gjHaoTrYoR+M+QcML4Xylr6TtTnl+uNSMtqzjReO2J8MK76tsYix8raN6aobYdIvzihUz/e7Yg2jkRrJ7Eu73Y2R0v1BsbnfSj8jZ5vvxHLO7tyOVJCm2bk++GwHkeoYpyG49IalwMXbAH9Tx9Kaqe7H3wIZ69YmdlzfAcxnmdevzzpgFPBdWK+9+abqQiwHdDSA/u1Uzf51ll7bXmpTasefgS/v44Xoyri9otnQcawnt7wzS5MWaTamb7vfzpPAKxCRftcvjr6t2jGjORPR+stPL2h6u319vdDt3fsZ+96t7/0lluQ+ilWPbGui1ja3ru/fmjxzCgt0xNmy++5V4cpSI7HeWFxiRa1hHoLU2Nu8oRMFxCrfscex9FcluJ1491eDxaYTUI2IUyA17dqCfFUz+okZLYu7r4Hg1wPCn/z/atwf+KnmVXP1oUKpX6rX2qfo9RV6yuWu73wzsSbjvJl66LUDsl6xdU+QfsGs6uZ6UKzfq+j6Z/6p/oWskZ7ZX8OT3712VOrk5BtPGUKVL9fvAO4f9eJa4Jre8PmMm67rA774XEcXd4P3d6xm70+oaljCtOnZmyfVSF6HEeX90O3d+xn73rZL+JF7Wdsvx3ef8Th+CIvxJ7yqpNw8VvexJutb8e5J78enzj+6Th5331w1NZbQU+qz5g8GbpYZj6SslCsb8Xtt97Lvw+3d0wKmxuPhLzAcbZSD/Q4jv3sTQ8PkHG1c7bD4zhaXcqrcD5v6Ggfa7qamfYfF914c2ZNvx7H0RSU90NiVqgyAAAQAElEQVS3d+xnr0+D6Saw2dXMJq21FubzYirYHo/jaC4or0QTpmV2o7Tkz+M4mreSvhvv9o5ud+O991mxUdYjrsdxNP897F3v9o4u74du79jP3vVbTJ8OvQma8svQRfsLbrgBI+xPajy3d/R26BOZqfttPfy5+9y50DyEFrZHUOY9jmOsL/MLZ2yESU95ionqZjoGLb+x7XEczU9Fu2K52zvGeue1nXgw8esWQL52S+3wOI7QUtKLRc7rzULd6DRZzUz7oH3nb55Z04/HcTQF5VV48MIFSf/qRvPx3BUr4O0VehxHaOkST/ZSp1NrXD2Oo/nqEq/J/901f8w2WHcdvGrPPXDG61+LDx97NHSuqt8hVSj60SWu9N4+R2jpYS91XG/zBvs3fVr2wtL+zf12Q2+fYzc7ta1MGosyjWr/ZkGZ9RifEfCYiXohLZOTvlRjb5qxpmaTiEV6RUEqSR5MwkvpjActxFDCEEJmIQwAoSCQLwiA6QDDX199TfLnx3eatSl07QddlhHKRWDcEZLiqSw8aOF86NyCJrWSPmebfWkMcmEZXbYhuCgOgfsldLUL1IRgOUIINBQBZEhMlDGRDaScB1gmDxBJ4BK4Hgjqo4jFJ0Fip6wXnNPEEeTIAck0gRIqmG/B47/UY1xtA7KXFVp+gtzlNFJCl1djYAtkHJRhJOeEmSSYJFAruvLW25B6jKvzpy24nVP9MtFlljgmRRBJZCRsQBqXi+wlDnfSjuqX3I4AaNfAmgAusZwijovybJ5W6TNtvVzXjlbccw/UbdWIEQyg9jnG+oJXZRLNmYPbnfsaXTuy4xFzSk/EwMAhWI4QuiMQLFlmxQCagzmEdzW5djQhwBY5UKGEGpMR8o5SWyAVKBdU8W7v2M0ulru9Y6zvxps98t870ewqUX0VyUL27QTVsX7JJqcKfoR2Bbm+Blod2jm2xaM848GFsUu822dINeOjpAfa7Z13e8dMDi6yJ1i9TnR7R3Sxa7sRO2J3eMFf7AgzJvJWIpJrk5f5YT0bpY7xGY5L+7gczAu1+p8+NndqZkvvvBPZG5Ma3nZ/4Lw0CdHcdcF4PZy9fDlSL8bqZP/ALeZj8sSJaoiFU3wrRHHjeLKL26kLH/Jp9Wtmtz+wChfwYrr8WZU8bp14ZXuvP8h62zb4RIlOnO0ifN4Pb1eMg2xnvB56jcv09dZN/+ToQw/icv8EL/uVEq/c79R6Z12vOZ32f864C8HcDda3+ZwUzwYtLdMB8MV2kMl6gx6X4lCTvmskfQLFnnhjO8w8x0HMs1WPPmouG2VsR9J6oH2TOLYubropfb17PGJlOxPXg9perAsx9JuBebf2idfvwiS5XrzLyxivv1WPPGLq5Ixx6sbbaL31sC5vSKTE0EWXJXfcMer+aRzqttPax35dd9ddVkzJdHN1r3m80M36veJtzLFYT/vHBOcaC78RH6+/Jv2z0H3aqZhml5rRr6qMdTt33nRTvHHfvfHF5zwLp736JFz61jdh6bvegdN44/Xjz3gaTtpjNxy+5ULobaPp3EfpYoHaNSjS88HmK+9vaT2YWLwVSnrxVeMieTJxkjG1/T7MR414derRsblLzar61yveRvw9pMbQJ7p8P5kaz9dLk3pL7rgz+UKILsDZg1zRelE7eo1L6pjI3m6U5nGa9E8++taTURPK26V+W/Wc7xsvt1sT6h2zzVaYNVVP9FsPamW6WPWnZdfz52Rr29BKXfrl/ew1Lr+95losuzN9H6Vt4fHbbZu1O4rfK55ViOz1yU3NbdPVzO4uHfenxqszLtaMUjv19sxjiV/A4QoyN03iWUXG141OnbcZXyPTvmkP/Vsf2qaOiz5bOm2dSaxZL2nbqZtJo+lfvUixlc16hs2QhcyA42USogki/MEll0LbXdM1zKZz//+CnXfCb175cpz2ylfwuGEfzJoyJfMWxfN2pa6HbvVSv+ilRum8S/u3XuPSLZ7kXeuprzlZ//Ky6og0zqkPiWoboP2b2m0knypEaPF07mNya6GskkgPclzNc4LHWUseOogCHZcR8DhjCRXX0eoxvvNtKJ8UPE6iiYajoLLsgpU3Ql8koHntpBupBy2YX2nPcB3ycrwD5m+ButcD5euSm2/GEl4PtD7Qc4YcFSqZYL4LObd2FGbjwnIkp4pjwLocSz0Ya2NJh45VMqqzOqwsO4snIX1nEZRTafwTOcv6oNHJepHx7DxHS5JMo3yjyWlf9VNtbQMuuvEm+pKHbMwUwdYVDVQWsci5Ln01SSq7x81TxomXV/nKJMozupa/L735Lb91KdsGTGWEzIf8y7cwpsyIUqa6/st2Gpc/22eJ6YDJIhLVn8yODAvK1QYWs5AsSEZo4yUrk/Sq5zLxqaRrRxexjZr/CibUT6ATM8/Z74g9UVCKzDZHgqZUto5zvWR1SdeOtM+32GyM0OYCg2jMxFehtSm3d31cTw9s121HYed9YHyT5ah2lHl12kxzvfhYL3611ePYKD7XWl6y1lI0QlIS7+RWzmeocc36lfGyivmsf+36tno2PtRHWNQryZ/o9dpuxMLuDHOgY6TIUix33pTMnI+RKkux3HlTMnM+RqosxXLnTcnM+RipshTLnTclM+djpMpSLHfelMycj5EqS7HceVMycz5GqizFcudNycz5GKmyFMudNyUz52OkylIsd96UzJyPkSr9D5+tZ85kqX7SCd/59pm2vE7s1/lcXXf+/vbaJXZA59Xqov5/0uGLtkRHHOSLtyfGXF2ul/rJW7nQxSjdmC77kbygOK7zbuB8jAPQz+QB2cS10p4i16dm7ImmAcQ3F3G/nDclM+djpMpSJE+9MCUfto78Zof7k0LkfIzSiWK589KJnI+ROh043Hr/KpbS0toTSuss9uu8u4x5l9dAa5vXj9Hrx3Ln6+rdrg/qE856qq/4Hbm9x4sxVe/2qRjHdd79OB+j62uirQvZuh+VRc7HKJ0oljsvnVGwPCUr1oUqub8YpRPFcuelEznvKFkT8vqO7sP5Es5df31MTH575uHsApz76eHfVYZuH6MpmcVy56myRP6me+9L/j++T2E9vf1W/F7Iuz/DPNtio+nJbxI98MijKN7Sjf06n/vvF7+23v2lorcnRvcTy53vo5/Cm9cvWbwrvvHC5+PSt70ZP335S/Gugw+ym61600U3wlPnmIdshvnvuGb7ixhuH2NhULOQhy/Wp1eL/TqfqocH8Io10ePF6NUj+czJk11TG+1BichPUTmWO+8GzsdYQ3/RDTcmf1FDozhxrbXcOxDHdR75EvO5uD/kFl4/xlxdO35F/Xsfeij5KzketsDYr/Nu4HyMa4B+j7lzk7/+spQ3TE9fstRbj9GMP7Tk43Iuz/l07idRXZo6aRL23GxeZp77KdqTSVHwffTapyNxuX3VA1gaH/d7HPflfIxN9dAv0CvXwdx+FPHPXr4CugFfJ5rb6NP49tZcHNd5N3Q+x8Vz5iR9lviiG2/kjaQbgbx+gciXWO58ru6wd3lddH8xev1Ifv+jj+JbF/8F9z7U5P/RudMM9VD3VjNn8LjhQPzxda/Gz1/+Mrxij90zpedR/I7+Jur1trO7rourZf/Gfl04iP1bv04yTj+Tbno9yHH29cuhX2glUcjUXU/HgdpQRrYn40ENiQwTKO5K56xYgZQHWHUjVfsO1Fw8/i6zZ2HbTepfD7yX++dTeN2uaDvjWRmBf8godEGgiz7kciGJDpkjBMvbUbJAPz0QttDIcHCZPkM/5wP/jtkfJFWgdEbUV+Fs1fnAvyFGs6V8TkH/jt0++gmcsWx53vi4L84HBFoE5o2OcXncEPL6GYKeRCFHlWFLYN6NqGqzj+1AbSYLLAE6xk29ERsAO6cV9iUzYMbEaslp6Z13whoKLu7DkSLkykAMyBahkyReFtbhZZNCt95/P/gTIDGCEhmmCj7zGkKgDkbgQhYhRwJiXrK6pGtHK/V2LgL/gBC6IKrklJk90fRE5w2RvLCaeYIKqu2ossj5GKUTxXLnpRM5H6N0oljuvHQi52OUThTLnZfOKFjeypxfE1FtEqm1QqfR8u6nBtr49bAr6dtvxNodZjY0RoosxXLnTcnM+RipshTLnTclM+djpMpSLHfelMycj5EqS7HceVMyc97RkSpLzsdoSmax3HmqLDkfoymZxXLnqbLkfIymZBbLnafKkvMxmpJZLHeeKkvOx2hKZrHceaqO3GoRNp06haX6Sf/LTSd+RQ33F6MbxHLnK/QXNDjZ1/9P0pso2ZMddNrDP7Uo7IxhlttPWXtt6NNClCSl5Xffndnnfrr5L+Rul9VqtcfljgPQz5w8BWtPaN+cuNtuqIMiuyHmBt6eGFeTvskTv7ev4s3Q1dR+3Yz1oaqLM3gDvbCN2+28G8S8y+ui14/R68dy5+vq3a4PjlBvbxOk+nf7GOnPksuNaZB5/RjdVSx33vWpGNd3Pkb3G8udd33+/FzB1igU60K27i9G6USx3HnpRM47StaEvL6j+3C+hDP5+1kr8Uas3mbRZ7aK7XQP/64yLMVt441hVkOvtwL+6nasUifpLdeZuqnk9WLMnWywzjp4yoS0fcBDjz2KW/0Bktiv87n/Yrxc7piqd/tU9Hgxup9Y7nwX/WJejPrUM59hnxX+4FFPxQHzN4duuurQ3ausHtSvkpH7tL9YHzS15PYxmjIhy8Mn+4/jOu+hC94DuKImev0YvXpJvue8uZgyaaJraqFuPt31wAOdx2leu+TfRM4bw8z5GKmyFMudp1LHDg8++hhLaantYTX3F6O7dLnzqej1Y3Q/sdz5Gnr1PXvS2o0boMeL0V3FcudXs/6QhQugT0x6M+qg5qrOodpsvT8xulEsdz7S64aEzv1cXAcn8KLGvpttln0m0/06ugPnY4z02gabKCGzm5OxX+fdj/MxNtUnH2/l271RxNeN97/clH863dvdB/XW3IF6ay6O67zXd5543LbbQA8+u6of6ubR2cvzGwisb/aOxjBzPkaqLLncmAaZ14/RXcVy8l+98CL85pprkHpM5i6rUA/N6ff8/iMOw0VvPhkfPuYo2Haa8cw+RhMyi+XOU2XJeaK+kDK1wf5Nn9Qu9uv0Y349c/7/s/ceALdU5bnw8x46HHrn0JGOotg1KmBHxRpbmimmmXKT/6bXe5MbSxITY0nsvWBFsYAovSqgKL0cDh2kVynK9z/Pu9Y7e/babdZ8hSOe+dZaz3r7u9bMnpk9M3u+Eucrp78FOb5FHpOQcSaJZvF1DnzXAw/4J1qfUlXZCCfVUbn/Log+EmqeG1ueVCo9p9l4v0Q6/MIPzoffLGe/a9G25g9adDHIeTxtl53h3ym62FDnoptuxpHnX6AhcXw8RSJPHQ5B4FWN02xYXEkYNeTDaPSp+WLlpLBt0XJBjvheSbeROeicwf2r4djIWqTCAIzNDFjYbw9CfVWxx6FnpORcgVSJZHkp+UG7kE3QvoFuIQAAEABJREFUCX0fsG73NxbQgT/sduuP71WWJDm3bFWSx5LmUCVkTfJaOvwlTPuA+jeWbb/J8C9ilcukylQHSTrRrdGvO/X/TvPETDBSVIkCB6GCU4vyVlPdPxtt98p1gMnL0CZKltMVSNXOhWn4Q+Vau+orl7HIREf5tGJybF3qGLRj5zQaRZq5LzaJJ0bqpTboEpOUK1NZklhd5c3AmKOXnG/DX51o5aKqRIVR50uHnw7o63GKXks+dNXMTDtrJlqJZmvsOGson4QwWzMv0MJ5eNJOO1W/5nXlrbdBX/xiXs0Wbj71v1b1FLPS61oV/dHbbYfdt9wymUzIx0yaVJmAB+6wA5avW3eRTgfqG+++m05ZCr9m0+PF/JVotnB2Wy/fCOtU3pC48/4HcKpebTYjD7OFy5Ozh3IeStosxVtWeVMBXPzVtNm+9DuJNkvxJskn8c2G7W7RRVzmUF0KPzPjVQfIBh3jRHyz4fEFfwSR9XKYzlD4N8t+KtGssOucQKFY+plAmz3M8cr4Qf8crgftI/LaKFbmZPLBnz6Elf70a7aM+ZuBZnX6yPpmAzsdQ3QRfXJ2UyQtP65V0LoAqAviLuvY6FVH596QLuyaDfJ08460WaWdO+/R5DhmlfGyvlmy236TTfDulx2OI17/WuiC88br1V3M6JF5lYnBkn7OFx3RbIJd8ta9zW5mxTXLirWIbNc9I9c0y3YdUOdCVhlHFxJ0QxDZv5l53KC7olk/uzvuuy/Fq2zNKuNV+m/UcxyzynhZ32yGXROosjPBr9mMeBPkZktr94xdd0XtG3p0o/SMq69JE1WZr9n08R2/8grownty3r3Vg76/sNsuKD8nZtPjlfp6nS4qFz/3znHM6uJFfLNKO2T9zrlm/RzHbJhGR/qsa66F3mbUNewG66yDJ6xYQffd49W+llg3j7543gUppTwOs+7x3DD0nahpUhyzhBxoMu5I/903v4UTLl+5oDdjlYCy0YO2r3vsgTjud34L73zpS/x/yZpJQo1KNBvY6eFDg9FJ91Ie39Dy514K2iz7r0Qz2o2pfY9vTZ6eZKtRDJJmjEecqCfZjPrgQz+FvLSrTNp09HXRVn3QQmiBzMMAmBkMXDKamdPLlhENIDm+ArjnwQdwEve/Nd8Rtlm+HONeT8xQ9DhaFP+JO+2IrvtZ5XLWNelYI1v5FYIdFqg/DkEmC0IOEiwocRkVDAYzb2FG9EpVx5JOfF8PkgO0YQUcsShLygEwFlZHcGGfOWCIBhfxCeS72LvkCclzmIE2Q7722muh8Z0czmxjH2CuabAWGilr0eomGpTAl3G0eKqg1izsuw+Q36i+3gFGG19dgLpFt2t0jXfYVhFBVkL14MuAHvRcQN0BSqYqziSUrKa6HzZmagCzQPYB0gDEYgUXiQmYhlINuXSrKg3NDEYjM2sh+2Np87dsUAozbycgqhe6S74MGc1R+xdokUIFmpm0QSfwpSNt9jDbIcefgTZVbhyyKsH11FcFKWFUcIl+gT4PA57ZoA96QUfaYIBq6JcomWrBN5th15Jrn4Jm4R1amYIonhHbdPDHYVtvjZ12q5zBYv5+XudF/7tHryfijFSVJ/Fk7eq//gtc/Vd/jsBrSF9Duo1teeiV2NaXvS6C6ot7VUJUXrHpJni+Xk/M/rjPgdjiT/08NE+QuHanRk/M3sMbl67M7arEqfHG6If9gtq50+6Nvsy342ve3HpMvm29pfgc+dN+lU/86kTqZv26K+e/FHkOzYtPXn1TnWd9iGSxWPPS4/PkCeV82tvd0HxS3qbbeqX9kJ4L65vq9cD86qMMLPrGm2i3mq0HXyeD4XbuTRxfzHcLV2yycWe/oXjTPffotC2egERNPB9Tjt/XLvKoxVnx1lo2fDrZxf99P/lpMw/6fC3E+Gbl2SWvsTp53ueTp/6f21d+7Zfx0v32hS5Qj43zsDPnFmz77DMUm8NQfM03tLTmX6T4vbaXeeynusbTrz02WncdT7Nr88BPfwp/Q0hrnF3jeYz52rmTHg3jVuXZI4SbME5gVbyudu68R9Py79YtelHybPmfbzw9EPq0XXeufkh2q402wsde/SqU36tE9/k+Vtr9wq67+NBqmo3WXRcH77770PHE7TlfXdeD5sOvj7hht0b/c0zfZbQ/couKeKEf2DVP16/ej3HHKkPmJ1C+VfGy3dcvuhj+6x13MrtRjAP0APPmmw/t16cdp2teS6z5P5s3h+++P7/iN+fZd3yzR1RqDOZVY1VcaUwbn+Shp7z/4Miv4MvnX+C/GHPZAjfarl+2/3742q//Kt7NG7I76P9B53nqmqfyjfH1Pb75qyQZN/z4MElPwrZeVZ7ymavbqe9BejSTbINPbOfZIwL0L43CTlvTxEoBi6v6r7hyT6CbXJJNQ+0ymK5WJfeTtKJB0IFHX3wp9L8XKe1UdB77+BUrxur6vGSJ+qoHrdgB+22zTebOBuWinCK/Bmnqc6AxqE8k+Ni86w2HSWRp+G5PxTaSpNy9ZQP2qeBzORFp5TKZKEKi2bZK5rc4/br0w1gWK5Do2zWRidNlkjMTFvadT3bGZCca3AfPsYLLHKvKZNT6okMp0WaOVd05Ndhmww2hY64THRud4+rNfskD55h2aoMmyYzFQY6Voif5oF/S8CXZJS0xEq026adWktoqy3aVfdDqq5a0eB2qq6R5uaOdOvn0yCKmvhMJOTmclzlWikUIWnUu9wNFqq+a1qU47il1Klv5kckQktDnxNPhNioU7Tk3NK1aemKTkzZd76jpUelTVg7ZqWL7Oict/jBNCfmageCnJBKfLUm18lpX5dZ9spOQUXLf517J0GX63LJDGVspOTDwCCa7ZPgzY8cNwPMm5gElGEO39bSPGtAas6pMhVETLV1OnAh+Fua8JnqOvFx9fnNfsUkP7Obydbe5qfrh0+1oLzqtB9plWjyvQbdwql1Lb/jKWf4GYmYcGPMjsgU6otkaO2jhPAhi3sx+vuflF3bdFXqtr8/Jz3ijp/ievPOE/0XE9ezDy2g2fr1vxy9Byyt/BaOnAn/EC/ht/7F9BZqNjxfySWg2f7s+/1epeTqN8aeNK/I2m3+eXeIo3jprrYUczU26NrooYJYtiW7XEc3maefB6hqTOuMK0BHdxg3qGjODyYQoQEc0M5gMiAKUCJe6qKop/WTazJJHovvriGbZzo3qGpM67QXoiGYGc4P6xu1o75Yd0cxSPOJYuyR1UVUzwZ/ZjHiUe5wCzbKdC3s0tHerDrjMhk+h3G5Go32EVMxynkTR6Ihm87TzYHWNSZ1xBZPy9NffuUL3xo8BhV8zg8kFUYCOaGYwGRAFmIQu7NEU/swMJjdEAWbgXx16MP7p+c9Nrwl0g4ezmRbbXGhmMPWIAnREM4PJgCiorm5Mq7CfgWY2HI80rYFJCEOvJfszs+SB6H7G4FrkmZmLuzb8agd/ZX7YZTSzmfE8BvXaaFZp58Y9GsaRlVnHeFLuU+nfzTKadYxHvU52rtSjKfyjoM0WOE/68ywnoFn3eC/cZ2/sutnm7u6R0OzLC/wH7ZhvCnAefEwZzWbPy4E7bI/lla9b/OlDD+H2H9+HJV/vMNQtWZ/z4HYZzSx5Irb5mECvvO02nHvd9bq05epdmm2Xb4TH75TWi9n0eHpLRM1rifW6229fdjkm5Ws2Pd6IHWoXSwaMo46ZwVJHLUAaWqagXpv5x0d9Df9x8qnwcyLpL0LVTbPD99sXX/+NN+BNT30KavNUSmaGtVnN3FqsTnXS8Q3hZwKaGUwRiAJ0RDODyYAIVfX71LANnODDzGATZLPYsutUqcTicfTNQzVoI9cYyAJzPmbiAGZEA5YZvJKEAXBkJ1D/a/nim25C14Wm8DfFbbHFWBPJVUOYXku8YZAz8Zxrr4VyivwapKWZpfy9DxjgY/N5MThNlU64jIrJzqjPSpotzNiOrfRP/jIDYxoMgJmxorVYqz/PLn3Lg5lBfyACxsI6FsGFMhZQLnUjQh1oMTWs09GgP6oR1SLjWsuWwcxQs2gfoONlsjIYjY2tEZGRXrEMWowcNBVcrFXZbWTBl130SzlcG72W8NlGxVJt89TvFSCMwsEYFGt4usWR4QAHPfHhI1aOquBSysmqKqW902zM1ABmxgosI8ISnRBIKCa7BHCRGgGB6tdU2cmV4pkZjMZm1gllo3kxkz6rI2DGPuoXmkGWZt6CAO+xI1xmwDJxRLNCVWFmoJnBOuiBelILNDOYGEQBhpCcCbSZwSgGUdAVzQwmA6IAkxCuRZWERtpIgQhfEoUZtFFu0JJakIYv02mjnnXQA/XgS2hb5hi5UdnNXAzhQG7kq06Si78M7cXv0JIxESmj03QGbrwJrN0qeRP1Q06dNXZj5uuRPy+7b7ElnrDjCq19DfYRUQ/cfjvo/yoNPgcaVu3nQTaV1T9OiiM7oTPGbFclP/QDS/kkOvQDJ+llvtT61Gb/IWONKzD7beST6NAPnKRX8kM/sJCnFSxhXZ2Yr9ws4vjkvk8dyVdOpuQpcZ86EifmW86mxJtlJ/PqOo94nrbsvTP6+avOJRuMjFN8xQlcTeJNylNp9tnT+7A0Tu+MzuekeK4+xc7z6dHUxusRwk1G4viAOH5JNa7A4M/C0A+coC9xnzqSr5y08hTZp474nZC3s1vx+tr1yVHbdd94tPvzg5+J33zC4zu/jq1XitlIT1frYu6lN9+Mb/ECtV5HnUUdwSea2+EklJuK9SD1mprDDp4QlnFFPM63LNLhe4xdErhKVdP4zQmO0PLWiieyusp+kv+SL+fSDyzlk+jQD8x6IvvUkXnI/hq+nOY89TkS2ac2/kr/JS3nrXhd7WTWp3r4HvFWA7tn7bYrNqp880ufKVoqm+02Xo7n77knw2l9+ARP2Y+FnOraLp2k3aLtHzwA8ynidd0+3Zz5BfbKU/bugHnMwsl56l/73BO/QJXajLrReuvhyTvumLQmjldiQ+1ric+9/gYcf/kVHE+yHxw3eo5PbqrqrDghl1PNf2DwB/hfp56GXz3iczj5ilWL9utYRd9qow3xl4c8C5/75ddjz/hXS816kcb0PKXRuzZxYtzy1CHefOzCVqFqa9h6usxT+wqvhaPQK9hdSHdNRWFUMMZcq4LLXKuy63uA4OkDEP052kko9F9nuXL6pdcc+0rVa7s/Z/zopHrcZStxzwMPUNqtaL/7DB5LoLiYvjyR+4H11l57ulKWKoczr7qaeSWGcgZjzDHXAWrk8EZjS+MeR3NstAVt5xzdxJs5qoMNC2NpnljnWMkkkEc12VEh0ZKJR3QekT6auWYfijFUMY+F250Cy4OjByXVRuqQA+YpAEXM0Is3Q7R0neGq8DzBpc0P+SSkes8yl+MlTHOnHOfcX0lLIkFef7SdYxVnTg3rdAw7KmY79brXZK8YXSp6xUBafN1xHTiSpYCE8aUtpI0rJQzJdEy6btaxSf7SfIDjnBqG0PoAABAASURBVGMFlzlWFW3/2u58EyVjmKadjyuQ6zUbhj5Nqko2V0i3m8s3/8SXzznmN8C0XSmnOWoPI2VUTHzmRXltmZvjuGg0QPmR3zE4x0gsVJeQwHXhtNA75M9CmnF8afA/Q3YpYSafxzeRporGJ3CcpR9yGXA+BItmp1iqHoRNGU8yVYp8fOqrtmn1k93wjdi8EWMs0mCEn81H+NT1GELWEfnS2ymd8eOixPNbk+f4+ZnfvDxz912xfY/XN3KtrLZlsw024JfFnTE6X5XbNSoX305p02BlvMW2Y2q9iuc1v+3M47of9uJXag1N32QPry/yRuTFfII6squtI37lh3WEX8QbkdNGOYzwJ9jV5hn6Q/4Zc4imUjmfZPUqI34Zq2Z8Q/a0DbpXMjQK+3J8DZ8xqAan2Xcko8GHeT1EHkypVwl7x4rxuT4jOrbsyOpV3A8tf1bXA1PvVZpxcw7lwGn2HclocMJ21shpA9YhWvYT7CjqVYb8j4nXyymNFnq9r2Z5vulpT8Ubn/REdL34xBmZWnQ6r/+te/M99+D8G3+Eoy+5FO887Qy86ctH4Unv/G/s8ba344C3vwOHvv9D+PXPfh533pdf2TjVa1vIdStyaB7JcJoyx6CFE7az0KNKVWEI13d7Eo7kNDgjnutNsdNnhe6qi/ul1VgcE4+qvcpSfx4iXq9kaTR2PoL/szIvzLdXGTO+mM/aeVliu915A0a/AOUIeo18dTRae9kyf/DXc2vNZ6LzSIfWC3lDtDTJE9TWvvH62vXej81z/8n5+sZFF2PV7bd3niHN6P7bbYvl664L0B5ahpAamT5oxQosy32pTav3/eQnOPPqa5JK2PSdz7BL3ipa5i7tJv44mrwR+fj1cM511+P1nz4Cv/elL+OHN9wI/VsiuV/oyox4HWMnfPBVr0gPlnt+5DoyWoPj86RGv9L4ZSywDtF0GethhE9diuF89h3JaLCdZyEPHapXF7ct/LmTHA+UiXY9depr9uCe1DfvwVsDHNVGXwguwqhgfAP/HCVk32EZud5xNCPfAEKrWqsPfPG883HFbbeh67IhP9e6wZr0LcGY9qAVO2DvrbceIxnPUg5fYC7KVRpmyXcGzxkwOG3qARiLicm2JTeptmh1yaMzs4zg3EXfKG/65rZmRMt8AGYGA2BmrCgWK+iuZLajT4D9sbjMRd5QJaE6rCyJBhcSLOwA4QcNA2mhL++U/DatvqorVjaWIwYuK+jgt9E8RmpR6AddolHPgNwK0XMJLwlBj5OqNNB/CXNHNiwDZ0G0UX1VaQXGfMLzBJeQDDB6FFYUyx4t2yS0zAXMjA0LAVzM2FEROs2GJZFGfRIsiWansljWH0EeQ8wMRrmZZUzzYiaadSxSJ/NpWlVoxjjyC5gJWcFqQY/DHC/rQwtzF4C8yehOXTzQW1bQ1BFnyA95QzQVVtd4YK5MDw3m8TV0KRddVnCRXfBJun1Jh05bLl6bDps2SqdNq595Ps+ix1XqtOSkFChX3aVXdw1qFjo8kaBLYlRdM1+cBJYx83Dw7rthw3Xq/lcWPa3WRV/2/em/MeP1xAd8J/1xOvVKvngdq2Jus9FGSbv0s7rQKbvO7abrr590V5f8yzz8SZaUYpd2rWXLsNkGHFPpZ6noLkmO06nNb5yPLrzaOF31u8Qep9PVf63euFhdeLVxQr+L73E6Yb9QOC5GF95CxS/9dIk9Tqf0M4se52MK72Hf703JbapogedBsfyC6yy/Cy1X4D61Rx5P33UX/OpBj+v9S1idYerXrWddcy0++N2z8DtfPBL7/dt/YK9/fTse94534QUf/Aje+Pkv4W0nnISvnH9h+t99ZZ6VxzGe+KbZKf30pZO37u1cVu0bb5Zd9Xz0zCebdQU/x1u+nNOfJ2DWOBZa3jXRUq82j9K+K10bp1a/ax6lXm2c1UT/sL33+hl4TXo52bPpvbbaCi/ed+/+n6PZIUY0HunHMR9wa7vVq3T1f1nj3yy4fEaj1w0/Z89HTV0vWm/Sm+GqEV97x5045uJLE93Kzxl9aTfu0YzGS0568o+++BIc9qGP4ne/eCTOufY6PPjTnyZ/C9zutsXmeOthL8AhvFbjrrvm68rdm6U9vs0Nb2cxpu7pDjTDtsTmPIKxpB1y9SurPPSqNGLxTIZ/4aXhz83gS2d8vev+B3DSyu6/ytal5kdvty1233z864ljOg7dYw/oNeVBT0P9O65TV10J5aKpnVnpTCN2PfU5MSx++a0a6STNJz1GfyZqLqWfkTmw5+0oZnYNaBBao8zD/VWjgtEJS7IXreoMdvoiTTsW7QO2Xr6RRsHKuaKdWkWejZ417RLStOkn+8SPvqjUl+egZFVfkx/5mF3rvWcLD8KGxQcmtq9jdsQTsyvSJIpMVEULo4qurWErlK0w6ghNgX+GMnr6HA8LP5Nici5JsCRaDiqr29JGSKAf+mSnoXnTjZEwx5tenovLtD2wUoktbbwdQapWleSfvuQ3Kgo6+GMxh6PMez/vyLnzeeiFvtaTudsvFB1+OqCvvyl6LfnwjVhurJ55ic5kU/KDpshL0CW6kE3JD5oiL0GX6EI2JT9oirwEXaIL2ZT8oCnyEnSJLmRT8oOmyEvQJbqQTckPmiIvQZfoQjYlP2iKvARdogvZlPygKfISdIkuZFPyg6bIS9AZdRFy/223ddEjrdl5s03xsgP2Gx5WHjdKDK3Mv/OB+3Hfgz8JbifU/xzbKF4hlv00ccJDyQ96CeS33XtvROmM+n+7Q8qRb4mhVPKDXgR5fAEI111QF2P8V0+RV2AYB13iAsk3Wnfd7Kk73PeT1pf7Mq+gw11JB78rhn2JYV/yg+4qD72uWOs/9EuMeMEPuhbDvsTwU/KDDnktlvZBlxh+S37QIZ8vhr8Sw2/JD3qSPPi1GH4Dwz7oFl5zxx0h7YzNfi/8hGXQJS6gfOP114P2U+GyC/7kpw/hfl0ELPMKOjupuSibTbB1PFwkRvgrUTLVkh+0ZKpBlyiZavDV71PDvsTwVfJJ/9LjDuz1RhD94lW/dP21Iz7nv259+cc+gX/81nH4+kUX4+4HH0wR6T91cht0iVncHXRZjdrhh10vQZfoQjYlP2iKqkoOv2jnN4gAVVkBMZ4SkZcW/4a778bdvJiZJZ3Az/HWXQcjcZCXln/nBO0Em6BLpMhLyQ/ahej1sIC202yOkbwL/40cPZfwV2K4K/lBd5WHXl+MeCWGv5If9MMk1/czP1+N+I8Q3ITHuKftsgtGtreY7xKRF/J1s4uXzjKjG6yz1lrQxeUmHv24ZaATbIIukSIvJT9oF7IJOpCsXiXsA8NJ0CVOkOv1xLfe++OQzsSN11sv/Vp5iv+a1xLrfOO0K6/CyltvTbFLv0EnKTqvH/RcIl6J4a7kBz1DfjRvNL/0o5/Aqz75GXz1wov9f8jq8l6YLQRuv/HG+KtDDsaeW22JkXlCXiJfYv/j27ro4h9aGEfQ1KBLDIWSX9DNeXfod8Cpx7cO9l1VdEbSq9KIBcMVmbaMmeZ8GAAzgwGwZZbQ2AdgwlY946qrcfuPu3++t1m+HE/YaQdMW56w4wpofzlNJ2S3MfYpV1w5kleZZ0PT0MA/A1vWQGCYDn4gMEZuMGMFMrLvdEb1VdGms65lBGBmrOBirCqB6vepslelLX2zZRHN6vQYBHmqgnEoHr1gIiIv7oD9hNffdQ/PcevetqNzXL0VQR6M8Sx7S2jkgLVE8VSDrz58MbaTKkX0haHaZx9w7wMPDvmYFC/46Lu4AzYsHlB+fJ2yIx5hwBfBOolPEbKyVFTBRRiVZHUJW6GMhVFHaArMDCysBqiQYIGZCLKILIlG/eK2NBMS6AegZ4zQAHk2qEDqAyCXlUgjA2BmMNQvZkY71t6IifbQQr8ClOhMNiU/aIq8BF2iC9mU/KAp8hJ0iS5kU/KDpshL0CW6kE3JD5oiL0GX6EI2wWc3FUvQtEGvfjh8I9bv0DLrEsny5wxKftAuZxP0ELZOGYf4LX12vQzJaRe0C9kEXSJFXpzfsnPaJakJukSXjrELPZezCXoIaUeRlyE+OUGz6yVoR9o5uiQ1QZeYpFwFtNHd/alyKo+V07bkB00TL0EPIe1cyGaI36LZ9TIkn8Mzd9sV+l8kLnuENZusvz5+QV/22+MaGj8FQbPrxek56MCup/2c17HRyWvzJKH7oWEgu16CHsL+6w/hx52zCbpEiu6Ji8Psdy0b88ayLgYlfeZZ+g06KeTtn0TwHWlHlhen2SuRLC9DfNoF7UI2QQfqs0Z2Tdlx001H83QHrXjhP9DlbIIeQtpR5GWIT07Q7KpsvsEGgqqqX1s1Bu6P8RzJDWTXS0k7s6IJ+yFkvHAxxCczaHa9BO1IO0eX9GtK+6BLdO+teGPlVAo+u71K2Du24oUz55MokaxeJfy4cSte8ANdziboIaQdRV7m2wz5pbOg2fXiNOM5khPIrpegA53Zowl7R8YLF06TKJGsmtLs98JPGDvNeI5kBrLrJegSk3B0vxN6LmdDeqsNN8I6y4ZP+yiZWu77yYPQRZHmeEA/DMbCXFuW1915Z4vq1l1nrWXYfYv8FL37pV2JZDEYS443Vk6lku90tqE48m9+kSxeTXV/NCiRLC/OZzxH4PB998Ezdt0VcdrvOjMavYZQDwG99lNHQL90Pf7ylQOL7DfGkZDxQmOsPIQ1mH2GvzB1mjJHMgPZ9RJ0iS6saBjCtd1PEOQ4PQbJ8jIkp13QLmTT0JSRrC5hX6I7os+xfBd2atbhDZ1tNx7zi9iwHvLfijdWTmbos+vF6Zad0y7xZlPewPJORXNL+wG88DeEjBf+gh90LYZ9ieHH+YznSGYgu16CLtGFfRvGC9PSb9Bj5bSbKqfRWHnLbqy8ZTckH7Y7ZI/dsc/WW1H5kVeW8YLMk3faEcvXWWd4cDEfQ8h5CS3yv3P1Nby43P1/I4bpRuvwBhPtnS7RmWycz3iOQROjlPygXT5st/kG6/d6cCK5oi91hvyTEbQjdRzJjxJ0xmMvuXRwEzR0pqDWy0ErVowex90mxZNces6a0dx1//34ztVXD7RyXum4SHbQ7HoJ2jHFc340zg+iB4Z9ie6qFW+snEol32naUaRyzjXX+uuKD3j7f+Evv3409JaMoRuFUppH3WebrfEnz3j6hPVDx55PCyu/H48/vg3GN7LeIh5DegnakXaOLklN0BNwfse3Vrzwn6IuSEvvPpsDVI+rgt7VG1cpKmyknx4jkX6i1Kaq+RU//XKL1hzHHE9OCfRDOwq9n/E4nnvq/y9Ts1NZzus5T9ppp4m6utbzqC3zuf5ErYHgB9ffAOUQOTFJDmGQpzRdxo6QIBXqxHgTcjjks01lgpzWWU5lFTdmNOp7O4wMyEI9ymRHgiXpOP0QZXRBJkk6X4RC38mrIjykYCTZd76QpGeRkSwqefHGadpJ7N9SnEGqRLK8tPnqq7ogNR0dE/9MAAAQAElEQVRa3wfwhn2y5Nxlm2E6+IHKVhptOhmKq95kTJLUAnpIS/o1Vee4su9WpVXjvdAN884YioUfJ0dlwRnMpCt2bsJu4CeZzqapoaJt0zHbFXTidm9lLu0RzNs9Q0mcKW1HTmKO54ixH9SYpJdoUnQmOml2b4ftw08bFb+kuZ9gMHK57wj5KHoW1EuoDivzdDqaoEsckrfsQm9ITiL4gWQpI09Q/eAHiqca9BAynmSqQ3wygmbXS9COtHN0SWqCLjFJmSJtoNowopMxZONQPFWp1qB0VednN3xFjhun3GEiuhRJzuA8iEPLRP2skGGNXZ6IZr40eaxOP/LmU6/v1asoOMJHXNGa1NN9fhG5cv1df9dd0MXt2knxm3wyqowHJbvIdnfedx9qby4vX289bMeTMvh4mOAS5Mko6BrvxrvvQe2y1YYbYuA/D2iJxret5hJ1i/+ir8kv8s0+nD9mv5TF1eD+aDWC5Kk4f0w851NhBMmbT3F/PeLNsuubk/ulcYPsqzg9JU/p9Knul4YNsq/i9JR4Lqdig+w3hXZNv2PH/dAub36TPz9ZIUPSm2LXMfyImudDboPsqzg9HO/Gu+6ufmWcfrnuvwR1f3Q8guSpOH84nthp3Oy5vI3sqzh/vJ1u9OjLsNS6Vr0aTDcHR+NmDxEvkzWwIS+Wr9hsk2TiftidiJSpuHwwvtG88gbiejTIpPSWr7sONlhnbTJrS308PYi2KS+Yd42km7BfOu8CvPbTn8U5114LGNLSjCMzRuikBuePyRPZLqvNhqzv/qg9guSpOH9MPOdTIZDdqpLDI+yH6A7xZtkhHFZlBTR+s/0IjbSQf+qqVdCNgsTo3u6wycZAdg/6gZaJKCGry+c3L7pIuvF669NZ96JfD2r/V51n9xDDmos9L8PRulNDec1vPXhQX5/sTUTKVFzeL96zH7U7ttC5qvw8AuuKTTfBKx69fxqZzxO7E5EyFZdzPtWvrFtupPP+bOR+2J+IlKm4nPGGth8KnD8OyVOhXOcQ66w1fPlGotm1Xzxe5QLG5Hn6lVdVnf/ol5fP3WtP+MJxtLH2tcQX33Qzjjz/AgzntQDjQ8+lGA9G6OzX+fPL81PfPxcv//gn8az/eT/eduJJuPTmm+f9v2S1enXO0rzpa0qep+ZXxuYRdYZ0fFMkmrh/IauK0/ObF7kZnXfD03fdFfM/vrl3JP+tPBFLHleQFSjLsuozN+DNwXiReUAn52160Jcu5ZxPt6GABXBaYDBwaWiAXVbaUdD0Ge+4yy/HPQ88gC4LTXHQDttD59jj9J/lP8zYaJxohHfvgw/ihJUrmROaCgZocmMfXMyYM/MUnySEXp0ApDagpUsemZoXuG3QgJQpKtCQ7IWsQKLJZGGfPBPP2C/Q8yIfoIyxGQ+9lrlkZQngyEYJiGhQ8uCz7/FEs+96kzD8U5c5SytV0eqNR+0D7rz/filUVe0DkkdjVim2uQcjrc4kREvetgv+JJxzO+0DNuE1R1Qsfo579920lw9VsD+96nOLvotlQ193c/Bg4NLw2VcZoqknnitHX4whJTLMNdjJ2NYVd3Y1V5nL9iDOQeNNfJCGL2NpjsmMEhX23a6h3ay6kbmMRlBMbssM5T3/vA/RgJkNKpD6AJEVhtqF7mhlMGOlMQHqmXkLArzHTkJkei6jaFbOjRk1jH1JhEE7GsxMQviiPscGsgY0e84fh+SpuHwOa+zyxGVAzAtiaQSZUdKZDfE5n0E6LUL8cSieqmH4TL680zyWZqC5/BTNWDn4+aIOYfgOOnlr7DQrxfw8MuflZfvvh5032zSN9xHa6sv+8/fS/7yp+zysvOUWXqTrdnLbnrodeXFh9y025/ZTFy99Dhd3O7v5nnurb8TqNSH7bbsNx8PcNFDfn7C/muwndMNcadXULTbcAM/YdZdk4uNhdwgXZ3x66KH2iV+dZN6km81D+UW+U/KkSq8yNg49OX9KPJeHXom000kI2XWFdou1ndUlMtAeO84OeQ481PX6xptk12s9MOWf4fVw9R134AG9tpfD6Fq039trq62K/R6th+a1w3of0g/76XY7b7YZFevKTffkB1JmxNNNGe1TarzrYZw9dEyT0Vj/FAzxp4+P2hPmNdk9bsUOqP0y7j7VDOVBxhRaF6Mex4tScQpO7ZnlUl5YfueppzH/BT6+V38uOVfKdsr4mCRLxzzlq6bm8Om8hYaeB5kLtZ+ong/moOJ5sJOQ42dOJCfl2XxupNOx7rDJJoNf8k2NQ4cuZw4LMC87bropL1SvS6fdi/Z72v8Nj5/2nleJrTwp6lXG+qWnsfxWvLHyMXZk9Sruv0e8h8lu+Tpr4/E7rkDXXx72mpOH2Ug3Kg+u+p+Xg/V3Iy+81qavi8u7b87vZjL09crOVBzE6/b5CX/JbpfNNsO6a61FZk2hrdSn5kWFITltpuxfdKPmRn2HoFmXstkG6+MpO+2YVIfiADpeLl+v2z7o/p/8BMfzJpE7cj/T8xzosef6gWPsKKor9CGDIb9kjKWpO2U+aTXzuNLeXvQd9Z2nno5D3/dBvO5Tn8HRF18CzY376dHobSEv229fWs7Oc2GPb7PjtcfNBPM8dbPbkddO9CYat+vYjD++jYnX+KOs6dd1ZDm++m+l/IxlvJzTwFCjMtpxO3M+t8OpKHsqUI1TLDtV+iXvCz84H1fcehs1upXtN9kYh+2z91jlx++4I9bu+Dae6++8Cydcvor5pDxSbu2+clRt8RjV9YSqzJ8ayccQLW62a/jTaOnrl2usXBP+yzcGmo3ySZvQZSxyvO3VcDxuN4Qk6N/9OvKcnOt9QJfyNi1vooWyY19djtGhA94c3w2TQadW1003Wldvq+Dc0EKzmyKrp8wTpl5qB3LJkl2SqE2Vrjxj6aoO03PYadONeY67ntidq/YBV91++5Bf+Z5WOzsvFd1pXg9al06zYfEEpK/+WJRAtlkoUkaBYot27N+4O5prLWjWRUclu4kgXtDqqyZaPVrn8ekzJCNHKVRWuZHJZIx40mLGItnN4PsGkhj6hSydMUOxqyrNMAdum/z8zbGnMXXHwo7OhuydVv706H2OgIUcFu9UIm2Ypw+Q/rrjz5Ed16HPy3ikiHPBlhPPVn1+/thLtDrizULpPIThG7G8EzxHO98oMxIA8qFlCi61ndLpklept9R59o1X5t2V7htvoe2e86g9sMn663vaj9RGF9SfvPNO6LMd3nDXXahdttpwI7+AMi7eQq8/z23K572U64LcfQ/+xNldG52U77ftthg3HmhpxX84xqd1VHtjQdv8Adtt57tu7Uc1jKUY3wGcR8X2eB2b+3gx45Kbb0aX/KCF68PXg/o9qubD7enHzTtg6AeOtUPN7Q73kJox8SNOoCuO0Sv5oS90WWUjO82Pm3WIN6TnRF1TGy/0Az1amecCroex/st4Y+jIz9Gd1Dc160Gv4+36xHhksg4voOo1cBiTv+tM4fu4KA+cpR9y6T9mhx2wU+XDUbK74rbbOu3Pbr73Xjz4UJyMeuSZjY6hj9pyy6TXGpfi1qyH0A90h/RXYp/9pPtQM8af2OPW48F77A79zyyXd2j0NonjVq5Mr3ocEyfGFegux+iV/Mdsvz3WX0cXPVzSscn70w7+3WFLL/ILdHllM5fDj5tXdzUrXkte6juNCJCozi39xrgC3Zb8cXhtj1d16xxP2074iziBwV9ofPR222KDyu1Ev4a4Qv+fkeOP/AKn5ufCHg3juNU8MPILHPLnRI9mSj4RJ9C9T9GfLafGFPuIE0htoNB/xaMPwG5x0xCP3GXfbbbBQSt2gMYf8xEILcW8SE9sfw2/OhV1s/U3wH56qFQ2E/yG/2kY+QXK3Tj9fbbZGjqPcHnnJu/3WvlFnEB31ZLPos+59jpc+KMfuVqXRt/5DuR5yLh4B61Y0flGzU333IvTrsqvJZ6Sb8QJ9Byn6Lu8uhnMa8QJdFez4lEe+oF97DQfb/zCl/Bq3pA9k3MjX+6nstl7662bz42bMr9A+ZwjLex7fHsWz43C3yxUnIgnnKU/ST7f49skv85n43lmJPQu2pIWr8ozU+P6YwvtV8QxM3VTBRJawnsefACnXXll54fsl6+3Hp4UD1ogXZLW3OhV+P4jAvJmlYd4Y0Axr7jtVjANML1uVY5lEMi+gX8GtqxTEFooF0hZXY9LhpmJBbM2sk8aMJZBNTOYRZVI/YzgQhnb3kVz2VSTGzWq7IdvR/JaOAeDPj+BIK0yHmkLLbQhuE1GAstAfu0d9f+ORue42h7ABOTJMoqGL+at4qpnLblRYmNosjGnJldrofqqj+Z1uepz3Pvux6pbb2NEdK7ouaTVxUxZIKKFc+xrfIEg7WFmYOi77UQj99SpGRdOPNVwoFjqC8WPKp76jnl8ZuSwQChBbaWt4iBjuJmJOU6jR9rMYJYr6dpCUxiNzIzI6giYGQDWFhppM29hNhmH7URRt9EPOpAysFIOLT1QczlHu0C5AelZGPqBs/RDHvqBwV8sjDiBXeOEfuBC2w3diNUdeA/AA2GgAg8eG3CKR9dhXGq7WflMki91nn3jTcp/Fr9vvE522iBa20Uih7cD5SeOngzWzSiTUkXVTa/Lbr6FX+xuWvJ65W23QyeAFem66v788v30XXb2vsbvnWKexvF1AUsXX12/Y7PReutCr3cp/S30+iv9d6EvuPFHuP2+H3ccyUBt7623wiEznlx/uMZ3yU03QzcrB9nO7unGgl5Z7ZrcDvR5mDV/CzG+A3ghVbE9bsfmjvvuS0+7Mk83mYFNnq7co2n5X9B5GToFr8irlY+smvG1+L3ylLM+lXG7xBvZnvrEkk3HeJ3nZYHWw8j4mKfSncUfydONejSM12U9KN5JV6zCrffW7/f25YXUA/nF0LNjvC6oeKVe1zxld9AO22HLytdR6tcVV/KLqOw1/9Pi6enoB37yU1ft2uhXWftvu62rz3d8yi87SlvimHnVBbna/aT7VDPGn9jtuEHvw4uZ6alv58xsbv/xfTjr6muSXhFnPvOyzfKNsMHatTdifS2PnOePG6cnnPMdl6fLaxuGZ5kZf1y8LnZ0XJuR69fGu4rnlHqi3o07NvofVk/Rw33Ur403a/1Mk+szqM8iw3YueguK/qdmdZ6dIxSKeTubNg63mKA3M0837tH0jTfBbtHGl+M9accV2HDdbr88jNnQ5+oaXnS98EdL/92sz3m48t6W+75D99iD06nsycnjJ2Pi8YFaPJ7fW/1dcDm/m+kXnbKX/z44c/vM+ev79Z5bbekh6prheegaz8ejQDl+SesVojUPo+mGjF+Ipz/PiPjcPR+FXTffXFFmVtmcdc01OOeaa5Mu7b1TYO/xubOaRhnxqFLE1zy5ZAzfvWd+3zwn2WleXvWJT+FjZ5/T69exW220IZ68004akKepcahTxpvP8W0x5yXybWPf49uZOifL66ntT/MRtI/FAUnj+AAAEABJREFUGfNv9Bij/KnKmzDqfOk57vXcF8cjVP4eL2gGEJ+kRE09+Yor0fXhFF3zO2iHHbCcxxf5oksvOqfZfIMNvD+r0fepb1+2ktuflyYPpu/9BulIuRKcr3htWnyNz/VFUIHFnbZRNm1a+qN2vClJRenpc6C51PVCodOSUeg8ovMYs0T5JrtXodthOzJYBjzm4IQjJRmVQzlo5Z1ykZ6sSuR4kwKFlLGVj9RLregrb7+9+o1Q6Rx3Z3r0LBoUlTyrRzbj+3oglvw2Le1EKyPZAckOtEy05LpGVn2Oe+89OPPqq92PfHSpKWJ9K99upY6qCCLL8EDI91VL9MTGIXluRxwUzZSokASK162GxTgUT1WeAseth7Zcel6bAUlaUWVM9TB/qKCDn9m+n6D6xGlr9KRUWRVL9vq8aaYTws8lBzR7VHyIGSR5otl6bgm9pR2k1eKD2zVlDMJ2iF/Snjr1EuYO406jlU8pd8vVzM4HrkRn5FXqrc7jG7oR2+XOt8a/Rk+nG5yJDk8KUAs/b/P1/L33gl4/gcrlittuw0s+8jE874MfxvM+8CGU+Fzyn0t+iaVeSZf6Qbf1/s+3vo1bf/zjyoyBrTbaCM+MG4kV28NFuslX+QtSbXV6vctBvJDiiVbEW2z9lbfeCl2o8TgVjW4MTPqfQfrcuKuHaZw/uOFG3HLvvZ5CTbNf60l8t1vk/Hffckvoi6bHqmhW8ULxuddfj+p5Rs9lseYB+mT0yGnR8umRi0z65iPbPrVvvEl2P6fr4ZJbbqme/a032gh6nbgbTprPBebr2FH7RPDtPCaey/1glzwv4EX6Pg/j7Lr5ZvALsws8XhT+tJ/cL9/09fHUNoW/0n+b3nbj5VW/WNK8nX7V7F/4eMoVeRy4/faofWU9kPenFXGgZZK+ZDU1h8ckf/PlIwLUJEXdyrjn/+hHuPO+uv+hpQtFem2sLmSiMl5f/UMetQdvgmzGAXYv+oKuh+/cojZPN+rR1Map1e+RkpvUxnkY9bU/0PZV+wm45/778fZTTkH7e1l8jyqx/b2qrd+X/2x+5zsvjkE+4d0a/WL0qXpItnK+L7vl1uoHMPVLz8fyBoRnVhmv9nP7C7vtCp0/eKyqJq/1Bc7vlFVX4Ya77u6cyWbrr4/Hr1iB9rh1o0avLUaH5e77H4AegGvbu9lCjcud1TSLM6/zHd/ffvNbOOrCi6r/d+x6a6+NXTbn8WDGfJ7X8/imB5W7Ht98LczIY9Y89T2+nX9j/qV31/ie7PwabUlR5Sn6wnraYDQytkYExyE0M9gkmgKK0a7Hr1yJH1x/gyw6VZ37PmfPRw3pPqHitcSX81rSty67DFAuACIXiGZtEIBk4DIVacMCsGHpjWZGF6zCsZWunZ8RgBn1gQZhWLglfDmyYSwowEQEF+kRXG8aUuZ+iNIVjEEdl/uc4z6R1zCXr7te9mgLjMj+BvjsPXZP+zR0X3SOm/YBKT+1RvNZlSq9SuOXnQ5Tn2JQ1zsljmWWSkG7cqcmLBYcmwF3SmOglBMJ84mYLRp50DMwizuBfBu3PDNvYVaLgFs0dkGPQelYix/0WDSYpQot7AvIdFiD9rDPw/CN2Mo7zOUd5zW0dt1cpz/n8/jknXZE7a9O9CSZXqdz9wMP4OHYjo699DKs5Bdwrr2qoi/gz9h112RTsd7PvuZa3Hxv/t97ybpTu/0mG+MV+++XdCviucEi619w442dX2Hj+bDRhceDd9stvQppkfOr3a70v3wvvbn+JouvowP2X7Lt+LC998SOm27C2exe9GvsH+gmrExq5102fWptnK76yPvd2pwm+0+e+sqTdX37sxJvUp4/p+vhPF6kqP3lvC52vXDvvfzJ8dr9Uh/9g1bsgCfw4mc+5UTX5crb78Cpq1Yl9UnrPfO1v7zuzvpX7m+x4YbQL2L6jMsTy/Fn2ffZT7r/aDrGUR76n4Fh1gX1tObdvNnhuhVxZunrF8C6IeF6nZu8P12oPDrHzYo5vObROQuVR/hZov3UsZdcCv0PPx9DRaNXdf/a4w9asvOH5/JGrD6DFSniXp6n/+CG65NJzGtXTFb1bVf/ffXqM0oWfeM9DHbP2G2XXjfxVt1+O75x4cUP23i/c/XV1d8tlOxeW22FF8f/LOw435ffcguafbGcdKx6u8/L9N2sY5y++7dDeVFZ/wO3Y1ottbxjXeD8dNzXq0T1Hb4VbGJXxyPdjGuP/yCem+i79ESjluDK22/D1y/itrjA42jyacXq1l2ceW3ymcc4/+6YY3Ehb5h2G0fS0jniJuutN/P480g/vv2w9viWpm9erbakeVUas/gZjv9Kitk0yO3IZTMxrXqq+SYo/PZll6Prr9435raja4AMTUfwc/s9ttjCyVmN3sDT/O9nKqd86YYd5VFVZS87IWfEbRvMPiULnQFSa5qcM0pnOmevqzkYYUEK83U/Q0iCuTF7FvY1ks60vNGGhcZexBl0XEDWAHXd9Pq76l9P/KittsSvPeFxyo6V8+leFwqHM1a2+rGHfvTBMJ2Ln+Pyu72yko8BJv+JN9rvHKBQLP25WOvOBWxY0geSkhE+eSrSaZAEi2c4CaVbUeUmqsyiL1wIWj6qKueBxaeFGxKRa4nJiCc/wqgNzY54BOr77DgO0SIqq3wyOn15u7jIYL7v4aAdgx5Cjq2gfUjkJfRWSqnT8DmB4qyhNQtLMj9DN2LNdArG2CWS5aXkZzpbYeKddeQl64eeWWOZFIIuMUkRdiOIvJR2QTfiHC/4gVk+4jfLsxUmyRFL1g89s8YyaQRdYpIi7EYQeSntgm7EOV7wA7N8xG+WZytMkiOWrB96Zo1l0iCtX7YcuP12ia5o7+JFyO/w5qSb0M8QOgGGzfEmyKkAXwp5tsIkOfJy1rXX9vqyv/Nmm8K/gBdxm3jZf0NTT78g/WGPp7zXou2L9t0HL+BF/PDXdXyhH2jWWKYMgy4xSRF2I4i0nHH1NdArFhPVvd2R8/dbT3oiRvzmPJosMz2ih7wUcrPGMikEXWKSYsQv9c7hNqEvB6hYtI4O3WMPNL9cDlv6826BTZYFv8nHjdgUcjPzGzmH7b03dGOHGp2Lfumm9TVkQH9Ol+hMMJ0mU/RaSr9Bh7OgM5oV8YIuMexrMfxkO7Mcr8Qs5wSkXiHPVmjk6LkUfkf8zZLXhg1/YRd0gSPjK+RhDjSa6LWUfoMOZ0GXmOVmOX5g5ldD2AeGg6AzmqV4Z/AisV7TGWpdca+tt4LfcAkDS/6Q/TaY5WbT5Y1+oSerVxywP/SASHbVCfSwxtnX5NflyqLw28STTJXyS2++GV0vyMpE1R/G2X136Jdaohu/9Od0NEEXqPG5SsFv/FC4Oy8EvZQXyWv3kzQdlCn+XaklX2ZDp9Yuntm07F03013G19aPcR/KG2yP6XEuBuSIOT5iCbrELDcr7ILO8i6w9lprYevlGyXV0j7ojGY5XtIGgi4ReQk+CrssngVm2a7EMCz5pL9/3XXVnwc9xHgYbx7pgma4dqS/sehMNj3kB63YAQfzs6fPID10LvoF3CmrrnL9PCtA1/jouXT1X+rlcGY50xKzfN5Q+DXL8cJx0CUukNwsxyux5f8QnpfW7gO1P//etdfh7gcfTJ6yf7McL3HRef2HXSDyEnSJFJ9x1dX8blH/xiK9BrH51zGl36Dp30umT151JW68u/4h2U3WXx+H77cvRuYBecn+J8nN8nyWmM1l9/rHHogn7rhjcCpx2L9ZpsNL0CV2kH+H3/30HT5UZ+GjttwCT991V1fTQ1i7br6592c1OifRr2H9ge3IM4yCzmjWc3zhrxLNcrwSw0/Jz3S2gtYvtGR+Q4unWvDNGktJ0egHn6h5Oo3bs+YNFcvmG26Ixh/SYpbjtbDv8e1FPL4t5w275Dm3Lb/imOV4IlSDLlEy1ZJPej7Ht5Pz8U2uvdLfOGyyDLkr9WhoL1/zqjRmwbiqM9Ihfhkv6GWW7A2OJPHF886H3liHDssy+nkczys2XnddyMFTd94JXX/tfv1dd+HrF12CWOgKXskYQuVW1GUFTbJla7kfiEwDzbwYeUDDb+IBoAgNzY7oZRnNDP7XRvVHKgDy0HOxTnbSUqVyjmUwEYDT7JcI8lQFLXQ10V7BxRVG8PvXXd/rHPdF++wDbSPyqrqMcYQ2giBHVZJRXAaMlYOLsT6e2+LBu+8GrS+SnYvOcU++YlX2DaKxtlH90YqeiwHZfwu5EljIMFYAItgdRaRFMvWILIA3wERE3SJ3UWUZ/XFYyifRsf4kr66cDxaogkmYGVi8ylf0hQ3NzkyaOrVFPo1GZgZr4TJSbdrMyAHMMkLIGrSj+fZKbkhhlqnOCLhFoz+LNvhC/SF0gk3Jz3S2AjI9gshLITdrLJNC0CUmKUb8hh7yEnSJjTjHmyCf5D9bYZIcsRR+zRrLpBF0iZQuYx0U3gF3U6KYRnRahCppAW/1OzRIyvWyvLHLNMWpBN1Ct0tSjNiFXpY38YIfWCH3eNmuidfBfqxd9hPm4/Jzu6zQxAu7wCwfZx8ix9Av0YVsyPd4RFKD+RShmvkjcSgbaxf6lHsJuoVu50J4vHTStQFql6tuvwNH8mTP7Vr+nY6GfI9HFKuZTxGqmd93fMdcfEnVK5YUUlVfwH9h110mPzkhJdUivzOuuqrzU4Yyj7oVvyT99pOfiOXrDP7329h5iXhhGHQL3S7Lm/lsybMoQckPOkmhJ2R1gzmTnUE5PJsXjX/jCQclm/AbSK50Yr2O5Em5l9Bvodu5EL59Ot2So72UfNKnXXkVbrqn/vXEO/Hm8h8+9SnweBGD/rxbIpmul/k14/uDpz0V+n+TdFFVzr3+Bhx/2eXDNjl+zHODoUW55xl0LdJeJjXja8cbscv+5LNXLe1Jezyi/DXxRKhmfjMvQVPWtiPZqzTxwm9geAu6xJBXYhMv7Eq/QVPeHl9j15JThSU/ScderxL+SgxnJT/olnwoz+BX4sTxRbwWKt45vEh98U03VUaBvzXilx732PQ2AFm3/IpstjMn2FCueMFv8qTIC+Xj8JA9dod+fbtWnAC60uxGX0SPueTSRrGJV8YJDfK1X9GTxMHqivpXBr/MuegzPsUYa8d8JFOV70dt2ef/6sk61/BXYhbHemkw+F2x9Bs07WeNjyoj5x8v2XcfdHoK3I3bTf4ct+K7NOgSXciG/DJPcquK7NflzVjhyDzSvztroes5E92P78jjQ+XCuB6PKMvm8yBCNfObvEnX3qCQG9X9t9sWf3nwM4fOH5p49CudJo4TbEp+0BR5CbqFb3j846v/jYhuzOkXcPolnPtlM3ZeIg7lXkramRVN2JcYLkp+0C352DxDPl+MeC30eNnvYqy/7DoB43o8ohhNPBGsh/Bi5O5bdLvhRfWm6NWDOg9utrfsX7THy5pNvJY8ixKU/KCTdGT/Jf8hOv7yldCxJeiuqIuvT95pJ7/gG/5G8uIPStYAABAASURBVAxnkQ9Rb/ep3UtoLhTr9Qc+Jnmkn9TJbdAlZrHykw+hWE2eIlj1fe9VjzkAurlMskfJI2rF93jZUxOvJc+iBCU/aEqPPP8C6Ds8u53KZhtsgAO5j1P8Ayten3/zPffgpJVXpP1iK74HDbqF8u8yNp3HR91ehXE9HlH2TTwRqpkf67dBysbahT7lXoJuodu5EBOPf1ffcUf1/3GEloijvippj0cUqfHN9/gmP03Nfpt5Ie3xsoLiOU2+swKdYBN0C+dzfLvillvSdkbXXlp+h2gSQ3mR7lNifPqUdqmKMU1vnLzNU7w2rXl3fxznHAdE8DMloV4HrodxdOyXzay606abQq8nNjp8fMdfu1MVuqk37hqSZEpGqHxUnSZDfVXPSTQ7ojkEHlO8aGjkDvpUc0KoGkLve0MOkUVhvKoRHahfolGLvtMv4NghyT6DS0YgSzRDkUi23lKvX/ExZVP1VTM5CoyZmHPcjueUBMm5vJ+YI01SgxEIyXJmC/WfYl1MD+qneK5AdkK9ybDmIRwaetH/bP2rQw72fvKUWuWgnuK5kI3o4I8iFbxwroml3a8/4fHYkdsjRZ2LtnOd4+o12TIaH1+ZjFbp96mKMa7Kl8+7C+e4/uAVWubUsE5Aff4o9STlo6GdWd9MCKOtZ8iZ9BQvmKLVn4SS9araxulU4PHYlx/R80IZV1bFVHj/7NO2wTw7QXOnQClXCQ1cn3JtuSFPSA7l1Aopu1mbfErdTUJvp9A0lReau2aJmaYKP+VMjTRbbmNziRahyrgCD6RO0OynuZ9jDwO7lhxagm6h20nGquOR0y052YNS8oMOjaBLbMnb/pt4Lbl3x9iPtQs9N2ITdAvdjiKVJl5LLr7q8I1Yf4rfYES2AJENi9RsJi61XW1+ob/UefaNF/nWYt9487Vbvt76eCa/7Hd9xRDyooPeOddei67jnG+ek+Kcc90N6HNBnZ8M6H9g6H/QcRAs3T4vXzzvws5PGaJYDuLJ7b+/5EXQ/1mI8SzWvIT/LqgLJrW/INXQNuRN5d/njctXHHAAJsV5OMZ3zrXX42xum+kQg86Ltoln7rYr/vzgZ2HSeEp+7fj0v29e+ej9q/4XIbjoFUPH8cJWGb8rbTB6qS/G44nB0DVO6NksO9Anahfa0C9kW6CRNhhF3T7Hw3mi12I94qW4vcIxmiHZd0ebNS+gL6+oW+gXslsgNPoxGOAV9QvtIduOaNTT50mfK1QuO262Kf73s545tB+ftV4Uz2CYpSe5jg9vfPKTsM3y5ahZtL/Tfk/7P+P4DAb5Y8My+XNx9jXX9fo1kS6YP3/PPfErBz0OVhGPybCkfCbZ/cpBB+E1vDhee16CoaXb+IHQQ9Wy6frr4xm7706bsB9Fq5gXjfd5ez7Kn6ql08rC2GBlPPRAo53BaKr1guplN/91VNjPRhuKN1sfoA5qF9owDmhrRIOxq/FNxyPPv5DnlDejdtFDEy/ff/95fR5mfV71udADcPrs1eR367334thLL0fp37rOC9JS3dI/MH2+u8iNfgxG1fb6Q8+l9DNK29h4o3rlfPalJ8XT6/lqX0GtSdGNnK/qtcQcBzCat5FvMIra87nw9Fk8tvT5bqGHfF7x6ANgFXn+4IYb/fXbqFx0k/QNvPC751ZbYaHX3z89/3nQ9z70XrhOwMp5QAuNtMHImt/6O3nVqs5vlNKv/p+4k37Za9hv2206f4fR/+w79cqrgYp8rXZ8qF04d2BlHBCNaDB26+bTFssOygP1C/MBRsdh5BuMomVYiOPbrM+JteIxKIvGk+KTYBlPL/TxrXOeqF8MBvevsaqSthmVBlM1RuXLXH8Ztwf1FM9j5HglbUZpq+qYr2M/Oix6dfpjttsOz9trT3T9tfud992Hb122kt5tpBozh3IBe0JWsJq1aKS+xpbOaRLNFmbmPs3M+2zBDoRm3sLMODPsE9mCDAjNvG1oOM0oPm+cTeIyVhuptHNeRpj7QPVCO9nmakRVEIcq83LacRm7rBwRmAOIRjRi0DADnLapaGbQH2gP9iCbFn7p/Itw0U39znH1piZ9Ti37Exr9L2vRIG0d6HF2v8rvfs95VP33oFt4jvvNSy5nVANmxLcsN9c2gIgeS7I0Wo+v2qZN68AMUEU3NOqZGUBEIDKNusWy3TSULK0/9YwBjFbWAalSWcwMZgbNDZD6C4L0hcrFjPFpZ1xH3hvCvJ8AJc7nDHVE7VtoDRvRpy+0/Uyig99C+fJ8ZU9+0ETNpWJ6PNKBYB8wlmXAGDTKDUbRePkke+tpN8nfLH7feItppxlDs5R3ah+ZNEbu6K8ZZ9oE5jkPz3nUHtCTcMlZ9/bWe3+ME1euWi3Wy5lXXYPa//enkeq1j7rxpn7X7Uv/h+jbvKD14E9/6mY1zVpmeD5Pcv/9xYcNfhk7z/U3Lm9dGP/oq1+ZUuvgX6+VueLW25J+Zbstbxb89aHPwiv23y9ZdojnihV622+8Mf7n5Yfj95/65M7b2xd+eD5uuaf+VWV6Bdyv8cbCxF/6VuRdjnPPrbbEXx38LGg8LqtoLvjRTfgixzRufbubWXnp0SlXrGxm+e0rr0yjUe8bb5ZdE6CyM8vvJHllmEZ9kr++/MZxZadvvFl2S7idfuzs70EXCStHDp624mm77Ix/ecHzFmU//k/Pf677V5ya3G6551589cKLksmseW7J9TT7Wddc22vmdRH7D5/+VOiXWx645bcvrV8D/+HTnzKPXxF55NTU5pOsOrW6QfIL3A5cuTZOob/nllvgN5/4BOjmrvvr2xR++x8v6hLYjsfog1bs0Pn4XJ1XXToD7Z7z8eULLuz15pP4POiGuifRM/64+en7udADGqdfdTX0wN04v53ydKUezQKO36OX/pzZoyn9rIb08nXXxeN22B66yFIzQr3S9PQr0yuoe6/vBZoPvSbwph7n4bop8JSddor9SSfU+fG1d9T/7zvN7T7bbI3/89znLOjx/M8PfiZesu/e0Pc+xZhXXaD1UW4PZ/AGqf7lSdfcdtlsM//+slvHX2nrQTc98FbGXXC66wBKvYp5fcZuu+Igfh7dRYVdH/2dNt0EesuE23Zsrrnjjk6fE7lbc3zTUZEzEeuR3fpCH7LPlZSfQ88b6YAl+9LvobhaSTmPsaYiB0EV/3gJj+NN0q5vJdBDj3tzP6i30Cxfb116ml2u0lvxzr9gvCK/wCiHlC/HwI7TNUjPjU30542cUzr1X7HNRAVjXazCuXDXQ0iCeXHGWNjnuvcV2gnljTYsNPYizqDjArLm8GWuN+2fSVQVneP+Mb/z6Vqm/MojZ1TZ0Y96iSt+6qW2C33oHrtBvhWDzjoX+dY57nGXX+55KAvxUuTUjqPFU+0cqFCU7azamGidujIbFl+nQ5g1xVN3EkpWUce5EU9VbsaheKpd5NKpqZoGrSR9/qZj8jrQb9HsOr+N7Pcpc35FR9sIK53O0Yly821oLE2J85cYFVOVk+b5qc9kB33lk8fgMgk5GBV2Bb7NqUO5YA2dJ6bHfAzfiOXNHZ/QNejTgDXzUDUPz9lzD17wXD/ZVLSrbrsNx156GVaH+T7mkktxw113oXbRLzoP9l+00HLsdjOe/8XzLkC8/oIaVUVfyl+4z174yGteBb9wWRHXA03R1w2+d7/scPzDcw4Z3Fyfoh/+dCH+GK7LPjeX5UM3Y//v856NP+LJ2UJvD6997GPwuV9+HfQ/ibS+uvo/fuUVOHXVVTxkKcO6qpPAP3vWM/DnrF3jzdI7aMcVeNfLXgJd8KnLBrjzvvvx+R+eB/3voFlxJsrBb0W1gaXfYfuRGmr13KhHUxunq36PVNykq/9Sz417NKWf+dI9UnCT+cadZI+l3U6/fMFFvW64aD9++P774j0vf6lfmMSk8VTwdeH9HYe/GC+jX/n3ee7Y6A0Vx69ciaMv4TFZNhVxpX7KlVdyP3OfutVVx52/5zHnqbopWRm3nLdDHrU7L4g/O81pdSZjDCry8QuZY1xMYunClV4frQdsynHU0LJ/ywuf3+vYMJJbxXjddoz+bffW/1/H7TZe7g+Z1Yx7UvyxfGf2aMaMz73M4H/snO/3ekhDvvV5eOthz/dfxi7UfOhXKm9+4fN6fS5uvOtufPJ75yo19M4HPZcZ89w7n/DbM615x434i4ivePT+SL80rxvk7T++D2dcrV8g0m4R86N3zJrHc2+4Ad+79nr0WfQ/C3Xe7LYdxqHz4zOvuab6f9/Jv846nrbrzvj3lxwGHYdnjWuW/E+e8XT8+hMOgh7slP951w7j9xiVesfze1LXGzXyr7d0vJg3l/WaYtGzqv5VwilXXIlZ8zVvOXouU+eLPlvyw/fbB5947S/i/z6PN+zXW49ClpacFOY9DvrT9qdtX+cX6Ljou/tNd9+DrvEfkcc3zl3X8Y/ooeeimDIlmhmM/XlXOmCZ4MsyP2PEbKMBJJuqByG63nDbZbNN8dgdtvd/wYIZix740YM209Q8DyqMxSJP1yl5YSt+9OeNxrlhBSuDsoWZt8MonikY61IVxYMaVQZlDmwBR/JmIrhIj4A2si+WeBk/evb3cN6NP3Kqttl+k43xtsNegF99/EHu0diaOzH2wJow9VJr0GKUgTVh6qX2BXvtibfwvFm+UbncyOu/n+A5u8yMTVR2GQtNVS/JLPMSouditOtcte5cmQ0LRmg6U5FsGkpWUce5E09VbsaheKpd5NKpqRo26NxMDWA2CeGLxJAKqxhOszOC5PUpAz8GM1Y6MVsIpI8hP0EvJAL0BjNviZNo8qWjCuoKWaEKLmuQk8BSMQ/DN2J73MllON02d1hzR7z/HXGfwJ/h+d99iy1wwLbbwnwg3RudgOn/jLjFajB+3Ug897obet1023/bbfD0af8rdsz4FO/T3/8B7n3wQZ+C2kbz/eSddsQHX/UK/P5TnpTMx8RxQUe+/Hz9N34N+rI49OW/o/3/nH4mvn/9DR6yT7Pp+utDFx8+9dpXpxvMHeNO2v/oyeNPve41ePMLnoddNt9ssI1W+P3QWWfjmtvv6DMcvxjze099Mj726lemi58VcT1gS1+/UP7AK1+G/bbZZjAOV5rQtNjaO53Ji2qfigupLb+u1pXu9elghK7+a/XoulepjdNVv1cyNOrqv9Sjaa9S+pkv3SsJGs037iT7Jd5OP3b2OdD/0tPnjKOqKrpZevAeu+GIX3ot5vsLON/fvf41ePkB+6HmAlwkfO0dd8K/iE6a1xn8I8+7AD+84cZwV416iv49Lzscv/K4xybbGfHG7ff1xoP/fPGL0PXXNinQjLYiD13I1AXNGR6HxLtusTlvHPPC7DrrJH5FPBlovesBHb3yUecF4s2rVsYftx7uefCB6hS0zWrbPWT33ZLtAuThjsKPEz2asO+BulClm1o9omKrDTf0B+LexhvsurA+bp7db4e89EDYf/IG0YpNNnGTmuan9H/MJZdBH215AAAQAElEQVTg1FW8GSJD0oLqfNyoR9M3Xle7Him5SVf/D6Pek3bcERuuu66nW9Po+8mx8UDOw5i/58z4uinc9UaA2+Rm2+Ub4dDK/cnXLrwYP9INqeyjBnQ8f+Hee+Ezv/QaaL/stsy/BrdfvhzvftlL8IdPe4p/h3DbhWgq86j5fOttGPf/5Cedstxw3XWw/3bbwh+KnWGhh8N0bqXtsSYfd1s7Xjfq0VTG2Zg3YN/AG+xH87v2rz7+cViMcf0+t53HcI5rRnPPAw/igh/xpkrFeB5xxzeNXVUTV4uy6VPbcXJf3yWiymX0hZ1oKklXlV3/RqS+Kje4TM85avsT338V5cqJn3jUZufklVdCD0RIPKtuvsEGOGC7bWapuVw+j77kUu9PbXRiyzxYmJAXb3y6yBxCOnJ6HJKnQdMk2c+b5lwxGFtOo7dEuWZffK8M4gGJS1HKWMzBwzpSOIKSit8F84qQqiaS+NGzzkHvc9yNNsQ/PucQ/OuLXsBj3TrZI+eOftMsqtON/ouDn4H/PPxF6HuOe/TFl+KUfI7L2VDgnI8ycTLTk/JJOrWtYtXUxn8YiaF+DUp3HrU23Cz92lTcH5vBpiyC64kgXwO+qIJPlsvHIXl9Sg6btw/Gyzfj5oixX+2H3NaYrPwn+6BrkPkws4H9JDr4U1C5MBlGT/s50nSdpox874inzhrULHAy88SMmY/hG7HcWNxiDfo0YM08dJ6Hw/bZCztuWn9xR68y0pdrD7SazPeJq1bhnvvrLyBuxZMJfz1x5Tg+xBMYXdzKH1OfitpGsf/ykGfhzD/4PfzNoQenG34Veey51Zb422cf4vbyI38jOXT0dzdvKn+EY+p7Uqa4uhj7jN12wWd5Y+JTr38NXrD3nqj9PL6MNyJ0A1Y+5Es+0V46jkdxz7n2Onz+vPPR9SJDO4z6in3IHrvj27/9G3j7iw+D5lt+JeuCr3/sgfjGb74B//T852DrjTZys9pGN5LfddoZ6BIPWibND3QSLoXKOsnffPmVaTTq8407yb4JUNmZ5G8WvzJMoz7Lb628cQxUdWvjdNV/GLbTD373bFx/Z/0bFTRf+lTpxuF7X/FSfP6XX8d93l5iAx3Hq1+Rvv+VL8dnXv8afw2l/KFy0Wv5P/n9c6H9Xde44/SOuuAi3Hnf/ZXRB+o6/ujNCJqHZ3G/6ZIO8/ACHif0ENGfH/xMbLHhBm62YE2H+B6LepfcfEv1vzjQ+voFHvM+9tpXofYNF7rx/OFXvxJ9HtDxnMc1HIez54H6BWXtDWnF1C9B//45h+JZunkyI/7vP/Up0HF+3HYoXyN8Z/ZoZuQxEqel/5ULLsQxvNCom5k9Ivuv4V732Mfg5N/77erzu+W84K/t4xTa/sHTnwrdAOiTw/k33Ii3HH8Spo0TWlrjFjmi78wezSy/85X3SMlN5ht3ke31S9DH77gC2r94vh0bPSSrG2tY5Pxq/Psrg++sf2XwOmutBR0ffegdx3PqlVfhZH4X1E1At6tsNN8Hbr89PvHaX8S/v/iF2D4efpgRX59XvRHoa7/xq3jJfvt2/v+pndObEb9mfXjMlj/9a5rr7+p2/qN1svsWW3R6be6t996LYy/r94aO6vH4oHo0rXlw61k0lbSN6OHgf37+c3H6m3437ds7bifTxqUHdv7lBc/Dbz/pCX7sYKjO5Rp+vk64/ApM8w8trfE9Yo5vJ5wMH7fGpgoutUiT+sItweNkVJ+VFKLKZ/SF86bDf0ZkNDOYOzdHM6IBBFxx263+sGmXfaIeqN95s83QZdGNf//O0UU554JZSF/KmYCxKHsXAux60x8NZqxgFXqlS8fgARRjyRbLkRzZMBcogYkILtIjuN40pMz9EKVL0Buhjr7kEugcl2R1WW/ttfF6Xuc69fd/B3/3bF7D5H6Q2dCP5QiTceN118Wb+D3gdNr+Ic9xN+E5Lw2ry3k8x33z8SfmeChwcnyDFsv6RkKVUFFk0auGkWKpX4PSra6DIINecjJfOnnp3no8Nr4pOqoBnAYSisUKLkP8aTRlfUoOg3FoZjDLlc7N2G+Q/bF08BcCAXqBmbfESTT50jEiDOyy9kHZDFdokcM1CE4qfOF8DN+IHXOn1hXX8H0a/Na/emvmQ7MwdIf/CTuuqD7hl5OLbroZx1+2Ut0hf854mOb5GxdejFW31/+f07WXLcOTdtqx1zh08L+Uc+Hj7tkY7XbYZGP87lOehNPe9Ds49ffeCF2c/YOnPhmvPGB/PH2XnakB6Enrw/kF/41PfDz+hxf9T/7d38I3f+vX8TtPfiJkLz+uWDYV60NfzD7xve+jz0XYdlidnD1j113wPt5gOO9P/hBf/fVfwVv4BfM1Bz4ah++7D3TBVp9L/RL5lfvvh3987rPxpV95Pc770z/Cfx3+YugGrHy0fTb9ivHI5u0nnYIzr76mefBHvNqqi6C/+JgDfL4175p/rQetD60X+dN60vr6R16I/tKv/hI0br1m5YBtt+n9P6Lu5E2R/z7jTPiXncpxa36VV4N9Z2C+cSfZe3I9mkn+5svvkYqb9I3rxj2avvEm2fVIwU0m+Zsv/2HYTvVAzRHn/qD3AxuaDx1HnrzzTtznvQzf++M/gN4MoBuL2r/pwq4+h3tutSVexn34HzztKfjwL74C3/nD38OnX58eWNlgnXXkprrqC/RXeex7tx7WkPU85v9TvJmrX9/P5+GimIePv+ZV/oDQ/7z8cLyRFxYP481WXWjU/lL7TR3fdJz73h+9iXP2cjx6u20n7if1cJCevtfwqmvFfPzg+ht6/ZpKx94n7rgjPvm6V+O9L39punkwIe6B220HXWw9kxdw9fDUFhss8I3nCXG1/fncdZBfdNNN0C9sXL+yedSWW/i2/bU3/Aq0/cfxXutdx8d/Pez5fvH6Lw95JrbbeDk651WZR6PeYbyuO0HvPaefiYs5H67Ts9EDCjq/O5nndse98TfwjsNfhF953IHQg5DL8+f+2XvsDp0f6Tzp67yZcxb3DX91yLOG3wZSGV83V/6N5z96ZWvneZ4wD5WhB+qT/C0UfxCprrdQ8RfJz9N23glbb7Rh3ZioffM99+KkK1Z1/1wtUv7t7U3b35lXXdPrlcG66ad/S9L2x2FOHd8nzvk+9IYI1+vZ6Jz/1Y95tH8fO+a33tB8f9F5vlxqP679mc73v/xrvwx9XvXvTLbeaCPoeCCdsl51++3cr9Y/LOx+FnE96RerXd8opbGt4PdVHec9rynNyltvW7rrBFPymCqqndeWM82FHmT3fTu/j2s7+Wse1+J8z1U7+Jf+v7/oBf7Azi8f9NjqazJ6+OKklVekf13TIV47r0fE8e3++9P+QGNX1QBrUTbVlWfKHiej+qr0Q45/k5kX0pjFd32O8kv/3u+MaWq+eclluOXee+lhYco9DzyAE7nN1XhjymksHEDvPgPSPPlRnwTLPOk52k+uviIZa0mKBqNAQ0hCE6ZEqjE7owtuCV7EGXTm8O7TzsTFP7opsXu2Osf9vac82Y+Xx//Ob+K/Xspz3IMe5+e4G/GGK2cXz37UHn6Oq3/b8Q2e457zx2/CXx86z3PcO+/Cv554Mu7i9uhDZP7CQVVkjTZh6qU26Qz44tK8qiQfybK23wTSOnVjNizcGLNDEiwDurGo68iHth23IsGibgaXqK8afPVVu9DSqanyGxVAik+GfvUpQuhT4g2ngsjCaZDSFLomiZau+yYtJDAOY7AzQvPmG9lKkTrablipxKwKOvhLjMpFlRmmOczxxetcOfYhXY2YlTy2FHpL1KjZb/g/f/Twjdi8caBEzpGXkh+0C9kEXSJFXkp+0C5kE3SJFHkp+UG7kE3QJVLkpeQH7UI2QZdIkZeSH7QL2QRdIkVeSn7QLmQTdIkUeSn5QbuQTdAlUuSl5AftQjZBl0iRl5Kfaf3S78Dtt3OVmkY36c6+5tqBSfb3cG9/+kWn/hdRl6f+Bsmnnl8gP2C/RMR4EoWRcbXkl958Cz5y9vfm9SsitBZ9ud15s83wHJ6w/MXBz4Re1aFfSl3913/uF+3f/bKXQL84edE+e2PXzTfv9grLyLfEiFvw380Lj2fwoknerYZWL9QXVT1heeD22+OXeOHx3170Qn9tl25AaEwam8b4m7y5rIcCpCubqcEi31AKusSW/B+P/TYumueJptxp/WjeNf9aD1of8xqLnE6o+hXvR8/5Hj4erySeMj53MUuOmTPrbkaa0m/QoRh0iV3lodcVI07oB11irTz0a7GMG3T4CbrEkNdi+Am7oEvsKg+9vljGDTr8BV3iJPlCbaeT/Ecehfztp5yGo3hDUzc2Q9QH9SnTl9Jn7LaLv55Q+zc9iKL93XG//Zt450tfDO3btY/XAyl6HWKfOLLRPlqv/vu7Y44FYlyByEvQJWZxaTefXweHS6HmQQ8Ixb7yva94GS783/+rOY7FHGiupCubcVXr45hLLsVdutg2TmEWrxx30GEXNHHlrbfitKuu6nXDQO50o1k31/Sq6kv+7E98rHpYSlXHCfGO+vVfwa8c9NipD09dffsdWHVb/UNlyqFZn06w4bjYouEHjbwE3cILbrxpXhft9Kupx/DcUq/njGOkxq/PwmsPfIy/haVZ5624nlHQTrApabKqStiXiOyl5AedxSu5HvSLUt3UzKzeoIfLdK75igP295vx8ZnQvuEjr34ldH6k86RH82a9Ll71DkRDPcT1zlNPx/FxsTTGFUgdL0GX6EI2wWe3Vwn7EsNZyQ+6qzz0+mLEKzH8lfygF1mu72faXiJMV7zsllsGr6GWUeRbomSqJT9oyVSDLlEy1ZIftGSqmf7ONdf02ofrDQmai5r9lx5c/PwPz5vXg1VKXVX7Mr2xQJ9LfT71nUWfVx3TtT/Tdxe9CWHW5/WO++6Dfn2kY7b8Vtc8j808hIOSH3SlvOaNUtssXx7eJ6K+vxx/+Uo0+UZegchL0CVmcWf70K/FMm7Q4SfowOAXqM+qthPdjNAxXsd6HfOO/s03QG880bYS9T0vOxxf/41fw4m8eXsRz4mk/2re9J91LlSEbMjLeB3iiB/8MNFlnkGXmLSx5vjWnInkGamEcl4zbWYwuppXpTEL6AqOY/1ZlmWksrX1lpnLT1i5EnrQkKIFKVfwvOgLPzy/yhdTg1dajUVDkk9DYKADpD4wigDoBmPjAHAZgCQ3IitYyTAAZgb/I+JhX4wZqAoyMjuoen7klSiZKkVJD1xIsEB8r+Bi0PeeNx9/Uu+3QtFJU7Qf3GurrfxHJG954fO473sZtC+87m/+Ah97zavw9he/EL/8uMdC3w9mHTMbpxM6Osd9h85xeZzRsFSlKpxUR+XWzIRktdVoMO+qdedO2LBgIs1gfYp8NnYkWEQmMBiJqOxW07KpqRFLKDuhD9kbML7Bu96QJrKQZyRYSLCM0ui3uC+aCgn0CzASRmikxcwoa1WyzUi3EQXdSU6bd2WGEwAAEABJREFU0HP7Fu38oIlDctKlvDeN5Lmxn0UztiyyPohoL0GXGDolP+hFl+cAEa/ELG7GM0Y+fCN27iGa8PS+RN4V521rljVyTgJLMQ8/5/PzC7vujM16/BrjxrvvwXGXX562Oc1hud0FLZlq0CVKplryg5ZMNegSJVNt8Y9nXrfe+2PmVlf09POTdlxBo9bnSL5VW/65EbHk7Ugy1o+fcw7eddrpvS4yMOAiFo6F+WFG/qX87vvvwz8c+y18d56/Il20gcV4NDbVoEuUTJX8S2++GW8+/gRcc0f969EWbRxTHOvmw1EXXoS3nXDiYHvjOEiwDG9/5fpraI1dNezUnxJzoijsS3R/3MZKftCd5BOjThC04nXy39KPvAKH7CeEm8nu6r/Um+l4gkLLz1D+Lf7Y8U2Rh58JESez6VO2Ea9EyVRLftCSqQYdKN7koJMlYR/ofphj0CWOkf/dMd/kRexVLpkcaPWR6OGSf/jmt3D3A/pFQN4vxDh9FHXj587Fx3/EPH8dvJAzpF8jvuf0M+iSY2FbV2gT81HihPk5ljd9b53nLweMSeoXzrrRvu82W0NVffGMsmlFF7B1E0EPvE3TG5VxrBpTjFN91aBLlEy15JNeeestOO+GGyQdDbOgHObMeNrumuNW0B69JXe6NnjLPvwGur9ucp1X6qamfpldm8HDoa9t6KM8L/34Od/j1Bb7hR7jp5P+w4h4JVbMv8cfa983La73BYlPP2VeQU/y30H+3D33wO5bbFE9OK33U1etoh3zmkd8n+8Ftj/yvPNxKW8YMbmqsowXQB63YnssX2dt2nFcHeZP+b/95FMw37c7MOCCFJ3PH33xJbic30PqHXLMWhcx7kDxVIMuUTLVkh+0ZKqZ/ga/b6zq8UapSePRgytfv+hirooF2v/kPJvjhHJXDf6kRCbyJ8xr42+cfKKzIYGO8TrW65i//7bb4AV77+k3JvQLatWX7LePvwFEn3HdjJD+kIMKQjcjPsb9/MpbbqEVc56a/3j5muMb54Wz16vEfE/AOW6j7coPRMFpS5XHMF1So/YPZX8J9flo2zht5MzN4cyrrq7+1xvj5kQ/dtDr7/17B6Mrp5rKbOC/2JIt82po9ilgIYd96civkBznD9GlfZtmXzY08l6JkqkO8zmHXI/izzkmWjHHzcN0XlqXyXYB+8wr+dR+ldXpNioWaY4aIHIex6LLNQLqsH/c5ZfhHaee1vv/xcrTUlad63zk7HPwcZ7nan2BY+iHXMe0lX2f/DXbijvfmuInb9A61XpTVW4lViea/cqXtgnH4KX1r/gaQz1WJ+PRp8bh/gocsz6Dw5hyHvCDzpg912XEUTPWUD4l7X6pNwl5AFdOrsF158h5dgy6xLFybouh5/IW7fygiUNy0qV8Iq2s2vpBLwxqfWku0zrgeslzCebj/MA8lyP8nyH58I1YflHhcOH/WJijFxIw8U4u9aGFuMaOE8F5YIv2fD0S56U9Pp38P23XXbr9ohLDiy6Mnn3tdb69uWTM/JX8pZrPYy+9zJ/u8vgVjb7sP22XXbAbL37o8xP5uosO43vPGWfi/d85ixfEe752ygMtdMOjg1y28o9xBUrc3i6CvpQXDP7y6GNw7nXXQ7rOX12a1ng8pRatXCetP/0y5K85ptX9Zqwu2nzl/Avxd7zBUjO+cesx7H1enKhvJs3nzHhcLx6X6FFLRN4+XVjRlH5IR5xA90b+LAx9oetWNrLT/LjZah5vYp6r2XrQnPp8VjYTxzdmvSiG9AM9FPX0CsXf+eKXcfIVV6x++z1PctDo9bF/+Y2jcalfgCOf+bMFiDGuQGghXyD5JAz9f+dF7KMW4NfBHmcejS7mvuWEk/Ixff77ixhfoKdWzIuOE9++7PLe/zPJffZslJdeK6r5n0PteM232XHbtadTjBMteo4Kpd23Ll+JO++7j5LFKxHXI7TyGUujdj7cC0C/EScQWsgXSD4JQ1/4se99H2878aTV/kKVLlB96KyzmevJPqyu49P6d4NJ8+LCHk3Ln+ZRcQLdW0s+iQ79wCE9J3o0U+JGnED3PkU/5KEfGPxZGPqB+gWofgnqdhXNTffci9N4sd1NpuQbcQJn6Yc89AODPwtD/ztXXw29RtX1K5rdNt8cr3j0AcliyrhcgfKI94/HHrcgb8Jxvz0b5XLaqivxj986rqeHvN/juNwBUT5rP0faD0yz0xul9KYr3WTxOPNoFOfc62/A5bfeioXOU+Pw1DgPQ+hETTOYV+XbOc+aEIusq++K3+Q1j4/zRuzEeeE8dRnfx3+Gj2/N+DRWVp+LNmo9iC6wsRO/Rw17N3X/3KbayD45iCo92QhVg9/GcXzxos7RW1vfzMgBzBKyAwNgppaXvjOCpN4sM99XtoOLXnGsc2R2h8ocqXYlObYopajKq13nmGfIhHIgJBvCNg0ypS+e+iQRKN02HXwhtLhQ84PEIm3smXkLM2KuJDCfpT0n6nf1JV2NLxAwFtapyDFRnuz4nUDqpFVo7MUb5wPgGOGLQQ906PvW6v7Aoc5x9eamt5xwIjQ3zVB8HMAkGlzmsnSO/aRnmWPk1BdZTaqlt0l6JX+O62SOTK9ywr4gJ+rd+qZ0MqA1F3PZ+RwdDyQkWCbRFPUuiiNj4Vj/ZJqpAcwSgiB9kNbcEKClQRE9amkftFx5PHaEDM8eMA7NDGapQgv7AjJh7JgZkdURMGMfrI6JZstiAPlwvhFYwTqFDv1AasPM2zEoLcooVw8GLmy8GMRmOx4pZGn0sxIafQpZYEaOoUBniNlUM3MdaGFfQIZDGzX3c5QHugLpWRj6gbP0Qx76gcEvcehG7JzfcaZKC+UALZpS7p2d2+Aau+H5iPn6eZiX5+z5KOy06aa+WdQ0OgB+95prkgm3L59BojMm4FLP51nMr8+X/e032RjP2n3X5vOh7aFmfHoC+79OOQ16BZXPx8PeePbNeGrXw6U33Yw//erX/SnK7KnPiBbeZh7b2fG8uPynX/0aLuvxZP7CD2TUo34F9dlzf4A/+spRuDtexZnHW7v+tP0qQmMnok/N8eXPt4MW7e4KuonX4o+181No91DXtPzKsHO8WXZy1qfS79jxke/uMo7k6cIeDf31ijfJ7ud9PRTzos/d73zhSHzjoosflptxs7YIrfvvX3c9fv9LX4FewajPpdtwHMKR7Yx82ZR6JV3a/e0x38Qpq1b13TqUyrzqnffdD/0K8XjeFE2OfBSpW9Ny/FIvx6fxu8csFy094XvP/C4u4fHP6SVs9AvnNx9/Yo7o2eX+bNDzrK7VGo97aNGlXPSkedEv2L6zFG/FYH5d8uSJjNKtrpPGp/Xszhh/HI6z04UqvS3kxrvvdpPVrdGDJO8+/Qz8v+NO4HT5rE7EceNziwnz0Xus2V91vK52fRPL/svtYNHy7Bhv+Trr4HErdoAeDq0d2sU33YRz4t/GdIyn8U9d79nPQszL6bxJfNuP699YpAeHn7zTjulYlPNR3j4/Bd3O85Kbb8a/PMxvwtE+/R+O/fbgfN6Trml87TSf4/b43AvH7xrEoMdhFzv9z8dbe7xRyuO1mjvvuw96KNpZrbwWKs/Sr9PVjWfDzSghO8kD83UO0RklOvPhb3QT9kvnnY8/OeqrKZkyz0x3We/ugPq6ofsPx34LC3h8c9cL1cTx7V9ax7eh8XEMWo/Oy33RHl+0Ohldp0Wr26vS32B7YY80P6ws0WeXjge/O0s0pRjHE79dR3Xmhu0Yz/UL1AMVQ3zmcNktt+K0K6/s/a836MKLXnGsaylO5EaxcreBcbxGyA5TZi6cDyqqH/Whgg6+Y2knmkcGyXyuZCveBHTfhXzYbk7euNkQ6dS3EyJNehT6cCsm45iaYSrxyrbRiQ6RhZMlTfY8p1H0fDkCDoCKSe5ZNPpku7yNcktdsj52zjn4u28eixvvWn3Pcd952hn4p+OO1yiYMYY+D2JoJFGD9nUsglYhEw+ZFrq4sglfJcp3F944nSYFrTMq+DolpnXaSLt3ZMtxqvg4g6aHtG2wk4TqeE8qqmKMwxif5H2qfKrKVr6EQQujBt+nwhuOIKP2cUo25kc20q+tciebNspXm5Zc+w5hyW9oCt0Oxh7z5M1C5abxCTXXCSmjUZvWWAY0e5Q/xMEl/USz5SbgbYNLaqecWD0DYa5Nnk7nsXmfmpwQjcHzdN5Anng+VWSOR5okQXSIdEl9byeiYroh9QPdokUHv401dkM3YsGV7Y7WoE/DmvlIO4Fp86D/T7fJ+uun+apof3TPPTh51VXJYjXd3k684krczDxTkt3bDXkB5ODdd8e0eYOWKePWL2P/9Kvf6P//3eR/wers7cBDTRmPfhn7hs99AUfw5qBuErr+w91MyddTmyHXxaDf/uKR3I6vXK1utNzKC1RvPuFE/Pk3jvFhzGc7dAflPDizR1P6WSgaefusTalTfDqt1aNJr1IbJ/R7BaNR2C8U/ryvhzHzqAs+v/OlL+PD3z17tXrLgfbBXz7/ArzuU58Z+0tYbh3AmPFASyVfv5DRDenjeCNUF/3kYqnqXfffj3fxhpIuDDbjwdLtL3Tc075Yv8hdqjHrfzvqIugl8Qvn6vHm+alcz5ii/8HvnrUg/zdq6hxOie92IUcenzMrmrBfIPwiP39/+OWjcN6NN/JrckUei6x61e2346+P/ibefsppKdICjRfhJ3mtb8N+sbA+o2SxWPnM0+8rH30A9AvQlGT39r6f/MQfmmzW1zzzWAw/unh/cc8HXA5asQIH8QZ1bV56w8FfHX0Mrrj1tu6TuUCaeuDzH3gTVseTJu9q33m/twTrUzdP9f8Cq1MsDK66/Q4cecGFibsEeadAtW3Pea0Nswj6Og/87A9+iP911NfQbFcLNM+r8/Htb3h8+4+a45vmRBVcZiFVepVZfik36A9sl6B6PMXJMYMWGvwBiVvn8a83muMM5r8wHTAtNMjOWDr4QoZ1HfVVnTY4z/uAgdVYgR58gwEwM/gfkRT6LGb0YLL0Rp35V3elRpXuGIMt4EjeTAQX6RHQRvbFIu8L552PN+kc94bV6xz3Sp7j/tU3eI578inM0liVcEJjV5XgfPVVu9LS61MVY9Gq1qU7Z8MC0X2TlJ18tFF9kMniXW8SYeSb02APvrRp9VVd0KORrapMx6F4qo2chJkawGwCot8id7KcN8oJa+PH++b5mhGDXjCkzyG/k+jgLwUCjAIzb4ld6dCbhPQnn6po9Vs0tJAWYAlwmQeKZsYdXt46T5pr9NbMA2dg9803x2N32B7Gfm353rXX4dzrrktmq+n2dOqqVTj/xh+lHCvbvbfeGgdxbtys5/iOueQS/OInPg1ddOjzy1yPvSCNP/8x8YmRrvsF/ULsf3/tG9AFhZt63OBekKG0nfRcL+3x6sLI63kz4z2nnfGw/29frSX975Zf/+zn8f4zvzvv9dUep09bzJcTPZqwX2jse2B2quwAABAASURBVBl7ofMIfz2mxk3CvhbduEdTG2eW/s/7epgyP//nW9/GH3/lq34RV5/TmWtrERV0U1A3WnQTSDeKJ37Op4zH06uQK84fHPkVfJ4X/XTxz+0Xubn5nnvxf751HP6bN2I9VOS7xNupfon7luNPXPRfh2i7uuBHP8L/99Wv4/Qrrxrs/6vHK0+csZivBcBTV12Jd512Ou687346XqTSNc/q+cj5dvVfoaf19Isf/xQ+8/1zobfE5EgPC+gc8xsXX4JXMp8v8gLaou0X+o6uYl49RK2+G/VoauMskb5++alfgNaO6Ia77sLRl1w62H8sUb6129sp/H7W5zOz9UYb4mm77NxrfPou9r+O+irOvf76vnuRqtWhPfH3r7seeuDz9CuvTLaxPhJV0cob1cN+kVH7tvkc67U/0r92qN0u5q3PKaorPee1LsiCa+s7uL6L/xm/k7vzRdgetA286uOr1/FN+VQf3zQ3qpqoWSidPnWWX5fP+X4nb3FNf1FoxpNfRRTqcyXUL32E2hfqteF9hiobvdr46It5nBEx36qLkEyKhft1FnVYWUiwqMPKIZFgYV8hnWZnBMnT5LoaGxYaefGmO22ctjSDmjc3lu/Kqvw8ZqXdVPXSoYLIwJHCEXRhHoLk0+i8QqhyGo9br/j4J/Hp1eQcV/9vXPl84bzztIqZodYPgRRHpQ57Dr0xWde1it1Umi50ny5TCceJqmtl27YYoocIagUdmDedMZKBBoU9Stj3Rm3rNPbPqLBHDjKRm04oJdZGn30VhhbM3u7yzUF/zS6dyE6590d+Bob8TKKD3wW1vtt6XenQW0TUWDlZzI77Z8Yp6G4rwbVoXCIdi0WfAg+gzhR66EasmXaetKhEszV2nDWgmAezR/a8vGifvbH9xhujdrn3wQfhryWunB+zpZ9P3djSk3u1Y9xu4+V4wd57JbOOeZuNjk8XzX+VN9b+6hvpSez8EU9+F7lVLH1Z+/wPz0+Rcn5mo3m6wgy+WbLT/0g77EMfxZcvuBA/5rbgtkvU6MLAGVdfg+Muvxzl5zVos5Rn0F1Q//Ptl4/4nPvtc3EI81i0nq66/Xb883HH45Wf+BTO4YUbdzdhHGb145M/s2wnok8N+45oluPNQmS92pwKv2bZTyWaFXa1eYR+6WcCbfYwxyvjB/3zvh5iHiag/gfXYR/6CD7wnbNw6wK8ti82m66oX4cewRuhh3/0E/j0uT8AJuQZfLNiO+tIm4230y9j9SDOm084CbpJikVatD/83nXX4Te/8EV/A0OMp0Hk/Grj53GZZfsK1IW/P/zyV/01xcqvNvQsfV20PuHylXjDEZ9v9v9mOc+K8SqOhX7Yd0QzkzkwAfW/4/7vt4/DzfP4FQWmLRPijuSDnOc0X2NkZtmuEs2m2+lz8edfP5rb65eg7Vbrckz4RWNpe9QNfH023/iFL+H6eF3yjLyR5WbTxxd6DfYdSY5jVhkv65vNsJtnXs34chyzGfEmyM3mb6dffB60YkWvEf3ghhvhv2ackYfZ/PP0BDv6MRuOd/Kqq6A3K7mPima9tdfGIXvsgXJ9lbTZcLyQ6/z6tZ/8DI48/4JFfXhC3yP0gMbrPn0E9MBnxG8QtcvweMyG6cbvDL5ZN7vjVq7EjXffU5tko3/DXXfjmEsuZVrd4lEx2eb8zPrZJSc1bYpjlrDMYyJdE2IBdfWdW9+9D/vwx/x/OU7MrxiPWeX4sv49/I7/Zzy+/QaPLQ/38e23mcOk45tZa3zqq4I8YVm1PsQjmlGHiED1+9SwH4fi5apXzeeIEEZVyOgLS1q8di3loLckN/YAMJ4B/mp7IwZtZrBM6993aT8lsqbqVZK6QXfFbbcmXy1j992iu3aZVvJFB+qLmIp0LDnVISQ5jBSwAGxYRlA24/ilvpmRxUp0J6hfZKqL9ULVGg82STkEjmzc8QDN2GfmaFCOyGMB2LCMQ1cHl0HH3wb1Z187Gr/xuS9AP8J5WM5xb0wPqb7xC0fihjvv4giMlXmyNcFEBCXwRXpRxVB/gJb1TKzqKqtx1dc7vY2TTeNNtAsj+qwusm2MSLAEaXn0mIIGLTakYWSpEnqXsO+C0lFVsAa1rZIwU4MmP1QuMpdJG+kRbdrlalgbPvsq0g1UXzXoSWhm9J8rldLxYUCbsQ9WR8CMfbA6DmjZkQszbzvjZDv6Bn01/obpZTZMU03aGItkssD453YkWEiRY/RDgmUqPWRHZRaYGWvLfgxdbyeflo6b7i/RZpNRn1U0C+/YmgiiwIhtetqd3bbeGjtd2uAMFvP3SJuXp++6C/SlliOtKtfzIHjSylWI7Wl1nhd9EdQT4lUDpPLay5bh8flCyEKM7zO8cP7M/3kf/vnbx/uX8sV8xaO23itvux36Fc8z//t9eE/5i6IF2K51g1m/kHrtpz6Dr1540aL/mlRfPo+++BL80mc+C/2Cddz/RIztUdhnf6b/qfVrvBD+y7whezwviismN4VFK9oGdIFG28TT3vNevO+M76Cdt8bhwbm+SmzrVW+f7qxHk/OojjfLrnl+rDKn7Lc9T/Oal/BXmUao952XsK/FvvEm2q1m68HXZe2kUH/i+GL9ttBjZLqLnX4Z+n+/9W284IMfxofPOttvSGp/y7CLUuRbNz31NPKh7/ug/1ryhjvvXJr9xIR5ef+Z34FuSH9lgR/E0Vj14JCOW4d/5OOT/8fhAmyntetdK1e/aHrpRz+OI8+7YMEeQNKYr+P6/NcTT8av8rij4+rI/qx6vHND20eX7VrjU9xZ83IEz2N+/0tfxg95s2fOjRau6Zxn9XzkHLk9zxqfa1KvxC52J/KcQdvt73F+dH6ih8bczyI18q9f9v3JV76K53/gw/jCD89btPXuQ4h5cWKo6UaEPbHLfGp7dMfUD5xq50o9mpZ/t27RU+O19Bba7lDeaNx2+Ubutqa554EHcOZVVw1tB+Pm0X0y/4drfIr/g+uuw/evvU7d6rrHFpvjkN13S3Ych3fG4KTx6Tj+R18+Cr/5+S/6vkzn4u5jARr50v5RvvWAht4k5G7L/JxZ0+Q9bsvPpPG515ZeSXex0/ehC3/U741Siidb7Qe1/XWJJz3ZtbGXnTupaQbz2jXe2086xc//dOzO1jUBe+nqQTx919Z3bn33vp7nDXLU+bjJ7aHr+OS3XA86vr2E52UP5/GtzKukm/FprKo6VyD6WNooQ9EZGzvRPevU9aBYrap42m5UI5z6s6p0Q0d9Hx47iaffB/GyHJlOM14gVTgFSc6OSMIcvnbRJbjmjjudrmn0ZpRTr7yKPhSPlgpEYGi16fijHvkaq6rIWZXXupNP2rkvIofR8Cb1pRsy9VVpSuCY2WFJPpiA62UkNHwqi2zotl6y99Z1ahv/tZubp3w0a5oTi6AzHEo3VNRXbUzlV0JHNkpcQqL7J3o8Ypv2gWY9ydUNTHpyCl+XHo8KJ6y8Ai/+yMfwu188Etq36xwUi7jI//evu97fRvWcD3wIn+M5LmeQmShTjpWxgxaHJGXiRC9xpdmukqqKJ1SVVaJTK15NldWkKj8hU1816GnY1lNfVfrCXjWMHdmwuB/HOdicKDYs2gbatM8k+Y5SYxWpym7vInvVtI0l76LlUBi1TauvKpkwquioweuMNIzPKT8qnkjQ3KjcTfDbNM3SR4kakrdp6QXt4yPBMlF/jp+2OfohUEdbJAk5pSPPxUnxWcmXbuInWkkHTQfSJlDW2LPvdsO46HaKqZrzYFIszIE0OwzPfkvuYxhDSzdk6qsGPQ3beuqr0j0hxyUxaq/pG8iVKg1Ygqe0U3/4RqyOYrQ1M61HgIj2EnSJWcessCOdRQmCLtAoVW3iFXJAUlZTugM00gYDopL2foOSYbBkv2bmFjAbyNQjX4ASnQmyDQYuE+Qo+ZmWjeokOSApa5N3GqeRNhgQlbT3G5QMgyXiEV1CHAjZC7pEilTMzCOBKLpBJ9i0+IfssTv22XorMuuKPvjn3agnrm+j+2VIEY1OWJtxLcs0eew1Jcc3M9qRS2Q7KEGXmDXMCjvSWZQg6BbqyfBzeSBX3kmpe6v5efn++9PAUl2A8b2PF7EPff+H/H/7HcUbmLrI3ic3JjRU9OX/Wn4x0y93XvPJz+AX/vu9eM8ZZ/qTbPDZ5hiK/I20wYCopL3foGQYLHlezcwtQNTJmL6YPemd78Gbjz8R+mVGnycsB0EGPV1Ukn/9Cuegd7wLb+TJ3+k8+Vdc12J8RxiBtck7bX9G2mBJJiSNIZQMgyX7O+Oqq/2i+LPe+wG87YSTfEwLdVO2vZ5e96kjoJsr2iY8kxwfJUJS1iJ/I20w5p8raYhuUHwMluy34A7kM3pmJu8AEVoC1VcNukCjTHXELvTgUmrVFNo09tku02aWPBKzJEHQJSYpzLJdpmvApEx7AR05NAhJWZv10t4+k2ptS29AxENegi6xERtM/QlyJCnqF3llHTs+8t0vsZAj8oiAmTYzWPD6IO3dLNAJNkEXqFiqKPgNDUlZW/lff9fd+Ptjj8PjuF/6oy9/FSddsQq3//g+P1djpHkVHQ/uuO8+nLzqSvzl149mjHdCF3RvuPtuzwRlnhGt5GeamUMVmR5BSMraGh/IM9IGA6KS9j5R49f/DnrRhz8GPWSkG6jKGz0WPV19yU03Dx4c4nHL3US+TrBpaOVEuqrQhnlDY8loRIMBUUl7v0HJMFgY3y/gH/VV6GLoVy+6uPcDSDoOXHPHHfi3E0/Gs3mD3R+Won8PVmCRhatMb2RhMI6DLVUtVdIA+w2yj9aS45qZtAAi2kumT+fxUTfi/+Sor/krPnWxpK1W09c86GGkI879IZp4OU5DwwDVyFt99FiyXzNLHohDXoIuMSuZFXaksyhBpvVaWN2wf/6HPoL38nzv8ltuxQM//WnSmWerz4r8fezs70H+X8zP3xf0GmL5zfHNijwlUyVfgBKdCbILu9BDXko6sztDrL+MRkwRjS5YSQNtZB+tJcc3M2kBRCzkEv4KNMZQbeIVckBS1iJ/I20wICpp7zcoGQZL9mtm/urdddZaayDr2NOvEE9ZdVXSpp/UyW3QBSoLVRT8hoakrE3e7fMX8ifIEf5y+KDNDCYe8Yyrr4bO80XW1C023BDP3WvPYRP6c0aBiqWKgi/6RF5YPuxDH/ULyzre9snFY7KR7ck8D9BF6sP42T+RfbIHpYw/kHTs+SigvKEl+xNXteQ3NCRl7bH+Tli5stf60VycwLlVmlHNzDMB0XmBTrAJukCTiHXELvSQNWJ80u1Tsz8zc48gDrkJmqgHpv7+2G/jye/6b/zaEZ+Dvnevuu02aP88ZDMPQudTfh54xZX466OPxZPe9T/4vS99BedcdwO9MkeOl633AWNJn0uQT4KFPLQWS7SZSRsgor0EXWLWMUt2S3d8+yhe/OGP4wvnXcAMDGjGFeMkD63FEm1mMLGJAoxD8VRdITVmBksGtdjJAAAQAElEQVTd6nasHf0lR5FvG5dhGcezjBFtYgUlo3UZAFUjKoSj+jPqMiq7HdFtiFfceitOu/JK6BeuNO9cLrn5ZnyN16/ogjkazFhhAJENAEt/LVq84YqxyzJDGp+BPljHoXhFdbs2D4CZwYBU2WEBWWij5kS15Dc0tU2V6yt5QvViRg8GmBlSnsY+uBhrtyJN1ena0lClFmOxheU/OG0YQWj0rC4foJnBXGaAI2XkqP+Niy/FSz7ycTzvAx/G//D7ms5JF/oc96M8x5X/F334o/khQ/Poao0ZGSkjKitVy3QghujELdtlrjPMlR16LEabaXUZ5arTdMbJZKNayuiuvnCdgmOGIwA5BZcWqhvicXJq52IuNlKqhOoiO41NVcaiow5oYxwjaY7tdlmLg1ZfOqhdDDAzViEAY2nRJKHPLllQBReh+EKSzi/pZRTIjjBWbuCfO0jIVhzGSscI436nqaBUtCP7dKrWhPQhXEZUTDOjFlgzBl2ia4DxDAM7gxkrALVeg3YkxxG0Ma9mlnRLdOkymOc9wHT8G9Cl3Gy8vzQ+yibIzSgDa4GjdpAWzKgL1hFM8oFdos2o6/oDehnaC+/qOlmiM9nozI4O0tVC0+1cMlultAtaNqqNvXc62Ms34whUw1+JkqmWfA9TYy8n1A+78Ce2atAlamyqpV3oyVY16AbFZDyBasN3R4swPwrCeO5e6B0xU50Yn7rF+PSLP11E3ulf3orJ9W2UDded/+Vt+IMjjxqOl6jBeJs8JFBsIWvDz3kHTZEXZ1O/Qe+4yJvQL1FjU3V12XunyecPvnwUdh47zuGx7cSxtesBb/8v6PVVHltNxG1QTMYTqDb84fgSeXU29YmnX3k19MuSx73jnX4hVr8C0i8+L77pJujLl17/TDU3azf6oqeLwTffc48/ya38/v6b38JT+YXwKax//JWvQr/ccRt3wHhOsJmZnxs089bsJ2jqZYq9cnrP6Wfi+R/4CB71trfjd3jTVBcLv3v1NdCXVsnHnagpom5y6mlf3TQ/mV86P/jds/xC9z7/9h/QBc33n/nddEN5JL6yWrzx6Ynjd552Osf0Yez1r2/HGz77BXzwu2dDY9KrhDWmSa+91lgl19j1dLy+qOvVLk/ll+mR9aRhqC7R+PQ/hcZ/5svPw2Df8LpPfaa1XWitMeHIV589VWdzfQQ/kKpegm4QOJUXDZ/Im/jtz92s/r7/9p/8cn4+85FXxhOoNn49EcozSqbqJPUb9I4kqdJ+/NxMnhfNo8+NPNBegAZFMZ5AteHnuKS1Tcwar2K060g8+VZ1t4zXoHckSZXxvFOi1h3rqbzx98R3/jf3+YP13o472n8bmnUhx6XfoCVTDbpBMZmvQLXhp7xH18X09aD8fG4KP+DYvLpbxhuRIy0lP/STdLA9FXraB//Spz+LR//Hf+ElvHD01hNOwrcuuxyX3nzL1H25bkLpgqVec6z9vmxkKx869uiX/5/6/rkRfWJ8LPL4EEsxbh0fNEatp4N4Q1pz/9Gzz/HXs+r4pP26T2HYE+P4pf3nybxQ/S/HnYCnvft/8Oz3f9Df3KB95uDzE9ZcZxqjk4ZD3/eBjtto2l6abXQkf3fIrHIZkYuv2ELWllwPCP0ej3H7/ft/+rFON6Mv/FE6do87Join9axfMGqOXsqLGE/luP/r1NN4bHuQzhnH0xF6p1nfh/JGrbbt0ZrGV+4/pE+Hjb331bTyF6n1B80r8jIiz3lkcaPvbPOLIy/mjcCnv+e90HrU+tR61TrUeg6zwDgmSke6Oud57vs/xPX5QehhpJH1nuOEveRpH/Uerv/xYy/nQvS+PI/wm5WV41O8JrY6E+25zjSPkW/Wu/Smm/0NKAe/9/04kPuGNx35FXzye9/3z4fOCzRPmhO5Lqu2F8k1V9+77nranYs38bz70TwnPfi9H8DfHHMsLr3pFpopNkElx23yDloy1SY/EbQbkbvCYLtp5NRtjU+f89FtcdwxY7COdJwbyavxr3xYg26QPMUVqDb8Ik/K/u2kk7H7W/+92C7G5TTgaRw0ZRke30ie1PAyEl9c2QpZR+Q5T4q8jMjFHW//yo9/kmMZ5JrmezCf2q4Tb1hH29rKW7Rd0HfE8zlkHE9H6J3Beqaql9BvUFzqC1Qb/sLZ6zuCzvPTWGaPL+m9Fbu8+W34628co6xYlSOrpyX0TtX4juaF5dd/6gg84b/egz896uvQQ7IX8/Or72LjPqP6fEomHen+Ib9jahyv//QROPriS5gTS8wXu148LeUHnr9ewHOn/xizjofXZxpvmpe0X5e9O6oaX4pf2I3kV8qBj539fWhcKY9xubV5KU9tm/v823/S9hwP2zQRr8QF3D61n9fxXjl0rU/k949Tee478rmPPGMAPj0GNOgd6FqKvnc/47/fh93e8q/8nvh5fk88CzrGXcobVtpOtC8fd0yUa/El1znT+Tf+yLeft55wop9L+nkgt6mPn/M9zPxldeTboLxzexGoNvyUdzNeyVSdTf0GvSNJqoX9pfx86G1OOh4d+B/v9OPTJ7937gIe325OcaMt4jfnIxPlOf/GTop5fBIFX2zVTOu4MLy9D7brtE21t/nU1zmwXAxVxfBt2zuDz6vHIY/I1ocxDkHbOa80xWglq7D137CRl7CUa33Pkem//CEGDcZAxaIH7Y/j95s52s3NKRZzm2OVD6KgW+W6oI+xuhLRF4vS5Jio5bEYT8gq5hwVolKj0RVvQNNGcWgzR5RszoUpZ/VV3V+Lj9AnL+T/+2tHY8X/e2vH+jbXO+S9H2Rec5CPmPsmB+cygBcNul2d2aFp26ifTRTEux6Zgy0xdIMvZfZZqOwlNxK0qis4fQm/4/7Tt4+H3vb36Le/w69pfkLnuNdeh+vvvIvfbR6Y+BCijqHa7115++3+umPZ6Ucd+/M71TP+533466OPwcXcf0LrjBVc5hzTXCq3OfJUEo7jpzEmuSykPR1P5bHgIJ4HaD3v4Ov6Ldjh/72F6/ItE1HXB/Uv4OY8v7S9zTFUtxr6gSm/Wbb/H7fFHZhfU//5rdjhn5mjI/uSqd/CV3+C1/GYV9rsODfcxkUmmj0FJTRliKZ+Hh8cB8JTfM7eje05TzuwDuNbyU/5bK9cslxz9rkfngct4WkY03xMlqd5Gif/0699AzswVjue5mb7f34zEr4l44B+9SeP4OeUY+SczLG635zQ3FRknq4fyLym6lMu55zDObcLugPyJqBM5X6OzZx8cOXNkTnYt6TPQUM3cvlXjoFZr5Fnmo7VG9hLn5VB5hRvRO7anLsSaaO83D9lQ3ZdaOYq+8ZO/tp2JR364rPOsSr2iH3wA8MuMPizMPSNt5rRWvJKwljkBjbCz/dxR/jUlVvns+9IRoN97eiLbsbnR0Hjv9TrG2+p7cq8u9JLnWffeF3HU+r1jbfUdmXeXen55XkpL5y8+/Qz/Befz+GFyQN40W5v3vjbmRcb/MT/zf/KL+xvw07E3d7yb9j3398B3UQ/7MMfhS4AfJgXv3Vhb/hzxdwnfp4o48dtWJ+Mifr14/v6RZfgb3iD+BW8oPQk3iDWxdA93qYLZW/lODgW3Rjn+HRjfy9+ad+PY3oWT1h1IeMfv3U8b9Bdien5cQwT86UMXDrLu43v25evxD8e+2284hOfxtPf8z5fD3tqTByHf3Fr4R5v1Xr6TzyJN7YO48XqP/7K1/CZH/wQaT11i1eOvz/dN95S29Wut9Bf6jz7xot8a7FvvKW2qx1X6C91nn3jRb6TUTfa3nX6mfj1z34Bh2pfzhsne//bf6YHgVr7B+0vduVFu314k+jAd7wTz3n/h/Hrn/si3nXaGTj3hhu482Kxvnn2tZs8LmaDyfufFE+vKvtb3iA6/KOf8OPTXhybPwDl4+Y+v3X80v7z9Z/5HP77jDNn/E9L5jSyH0/xJudDG7CO2JEHLtX86fG+zgvvf8Yvxc/74EdwANf3nv+qC+xpvFrPO3H8Ok5oPevG5d/yuKjtBJ4Hc3Js5zU93mQ7+qKbJGdnxO8ked94yU7/s03r8fWf+SyPi+/lcfE//YK0xt0+f9njbW/HvvwsPP2/3w8d59/Nda8L1ePzZa6d86cuhzveDwVL/jlK89LORxecvnLhRfhL3jzS50PnBTqP20M3D/m5aM/TTqT31FzxnEifE+nLTvby0/bL0QGrwfigxdrrgf0hmgq96dH5pDcMz8O4eEttxxzApXqcS51n33iP/PHp8/W5887nBeWv4Dkf+LDvz7XfGvf5PIA3n57DY/zvH3lUemB36nrn3I3I+66HvnbMgZvn8OeGjJG8Sr2+8Zbarsy7K72wecb3RB0PD33fh6DtRMe93bSv18Pe3L/HeYFwN31X5LnS4/7r3f4vL/Tmp3eddmbrPLDrOCbpLez4hrcfxuT2o8+Njk86Th3+0U/ye+97sO+//yf24Nh24vmPxtnGuuMbY3AzHY5LBuOyBboc/6Rj9DNUF2heEAv9e1fIqliix6F4rGYGo864SnaWmaOR0a4kW3xr9eF98PKwAewbK4CIlVH0Hlts6W9f0K9+0HHR229OWXUVjPp0NYJkVxZ5GmNCNgs8hjfI/YQinE0lIbgISUpECkRjJYKLASwwMxi4sGEBSQjVDJC9VFDKzQz+10b1RypgRs2oQKIBIitAlBxcjLUs43hTdEKd8QASU5HbPlWG9cCFTBa4PbiQYGEHYqVmiAFwO2ODux94EF++4EL8xdeP8dcXP+Gd74GuY+qapW5qrvh/b+PNzLeyJtzjrW93+dPe/V7X/wueG+vf3ciPySEDGitYDVqMPeGyjEGPQ6OiTdBD5nfFSX7afAPoVW2gZdoA9iZVGyMbxyvtx+gYAK1zR6RFffWmIoUsUkNgEA2tjqoEgctEsAZtjbmRq2KZYyJYE1rmYgoatKQWU/Tgy3Q9S/YGmKkRAlC3oUkAEAl2HdlJmPkARmkqAwXfCrqUk4ZBS+NPBGviIkunIA3NDGaqy2AAzAwGwMxgAMwMBsDM4H+ObbptRw2Xl0idET558jjCp23Dp85UOXVnypmr+6Mvx6BpO0JTx0q5SQtmgSFvY9su+NP0KTPq8XyCbmH6M+Q9IPLCO7/eW4M+DbxFvwY1A2u2B80C1mwPc2vmQTOw5vOgWVjzeVizHXTZDtZsJ2u2kzXbiWZgzXagWVizP1izHazZDjQDa7YDzcKa/cGa7WDNdqAZWLMdaBZWz/2B1s24qozFnw/K1mu+voKM0/xKFpW2sliQSicsnsEc29RXT6tlFF+4z17YcdNNmEG3In9nXXMt9H871Y8hONKFkMBg3g4wk7UwEoMMxehUGcz1hKqy1Zw4MrV5o+aTlUH812MzUTGlP4rkMEMVJiXoU8N0CEkwL/dfjUpizk29oStHsb06g70FQs9PEThH9Jp6qU0REl/t/Gj59ADcGlI/+Rv0x9OKLJ2EqZfapJ/4ahMtuDt0QAAAEABJREFU2dLWNCq2mkslMRGpo9LIRbDKhuATo2Ys3WJ61xtaBbKbizhRxVK/RPFUS37QkqkGXaJkqiU/aMlUg26QTH1ufZh5HrrT8sJ129gFTXS/RBaJCQt/60FOWRv/uisomjcGCRoSY2pLTDkypYKmjMYDftBrUNsAZyHPF3s+TwWKp8qZlv4yTXpT88rAGkxTsmYe1syDZmDNdqBZwJr9gsGXNduDT8Oa7WHN9uAbwprPg0/Dms/D6vR54CpZs11yEljWzAMngWXNPHASWNbMAyeBZc08cBJY1swDJ4FlzTxwEljWzAMngWXNPHASWNbMAyeBpT0P6quC57yOhZwkavmyGar03aan+JPmglQ6YcH4apmfkfk8cccVWG/ttdtZTu3fed99+PZll4OmMGo6suMYdEYCXAn9F/cr/3Th/UDxZtXQDZQ+ExryE7JeaPQGmAlZ26i+KjJffcu6U5AaWLCFccD4qQJgDtDiSOFMdGWAqt6UmATAAqPRn0GLsQfWhKmXWoMWowysCVMvtQYtRhlYE6Zeag1pEUYVJ/rCetoYC6wJUy+1BpC/hJXrloUBGZkFIoYQaWn4iYR01J2F0pFy6AVdoMRRJVK/RPFUh/mioAhNBZdxeuKpUuy6JUqmWvKlbEaJSjXKG2AmYyF8EQmxWMVwmp0FR/pUafyKYG1odswMZrm6jP0lQ8ZS7CZeVzr0frZw+EYs79By3LoF7sBbui3kve+pcqqOlS+13aQ8ZvGXOs++8WaNY5K8b7yltpuU/yz+UufZN96scUyS94231HaT8p/FX+o8+8abNY5J8r7xltpuUv6z+EudZ994s8YxSd433lLbTcp/Fn+p8+wbb9Y4Jsn7xltqu0n5z+IvdZ59480axyR533hLbTcp/1n8pc6zb7xZ45gk7xtvqe0m5T+Ln/Ok2vD3JjLGfi8K/lLbRdxaXOo8+8arHVfo94231HaRby0udZ5949WOK/T7xltqu8i3Fpc6z77xascV+n3jLbVd5FuLS51n33i14wr9vvGW2i7yrcUiTx3TVVHw6Xb4+D9LTgP3QxwqtJPvNi/0JiF1w0pI0j2orzqdThpqo47qz2V/CQ/ZfTc8ZvvtpNa5Xn37HTj2kss4RcmHhuLx2LCQz8vP9KY+YcGKR6NTFg+guBrMEDKa00PoFp4X2TJJ9plwKRuWgk9OKgWfhgVfv4hSfkPIRFgYjxLpk2BhHi1arsikOPFJ1xdZT7AqRYzlmo4PcVxSYHVaKGlXlG5U2nh3GkqmKsXuyNmiQWqZMOeTJNvkYRpfGtPk8iOPC4Wz4yWNFHPQTzkO6FI+ie5m56ML5yLU74Occ5kFeH+YIGuc8+BRzBLUbEwaqU1zQPMm4sLzk0d9hhWk+UioQ5HA47PfyMlwfUc2LEN6U2k54rgS8PNPZZbGnn2VEVpM1mymVEjRj7dT0JLCHG+OKmfZd0NuZ0yiuz5zcP2HOCbaMmyKw77zQz6JDn4tRrx52nFGB/ky1yGavhta8Qby4RuxnGSOG7wNDl9GaOciyTm1eeUkGpiMSIv762tHF25fi33jLbVd7bhCf6nz7Bsv8q3FvvGW2q52XKG/1Hn2jRf51mLfeEttVzuu0F/qPPvGi3xrsW+8pbarHVfoL3WefeNFvrXYN95S29WOK/SXOs++8SLfWuwbb6ntascV+kudZ994kW8t9o231Ha14wr9pc6zb7zItxb7xltqu9pxhf5S59k3XuRbi33jLbVd7bhCP+VJCpO/f+cv6hmS3lLbASkuUIdLnWffeEDduICk3zfeUtsBKV+gDpc6z77xgLpxAUm/b7yltgNSvkAdLnWefeMBdeMCkn7PeNqXemWj65JRwUV9QvLPDlXYItFT4qFYhuwoa/tVXxVUEuZKShyvtCDO5SoK7A8quAzrSxdZZw5ahuSM4XTG5+61J7bccEOpdao/eeghnHTFFbjnwQdAFzBelE4IjCAAxcLMRXmqTleUf9gcEoI4x2aOCICBnA9gPGY9gPI5NnOgCdGLN+PpLnoGM1awtlF9o2uv9NPQBnZZiUAL2Y/5NHCZy5Uws0g3lNRXJe1+AkkoMNpI2Vg6+NOQMrpi2yrBmIShKnnO0Vmi1Wkj+8yXrQTKkmjEZGekQGo6SgNcjJoEtiaYiKAEviQ9kFa8OSJ8GfBFWuYHokXPQYupIVdoDYK9dp1r0eqrtuWT+h31jPas0DKCc+SyjvDJVgm++qoNTRvRXoM5CV2JjXGcspsjkmQxVpXx2FUPU/zNQbfLxvtHYTcHM2qqcF+T9jciqEcAF4nBvmPQ+XNLEia7IVpckA9fJtu5eKCXyFE6+A3OsTcHpkTEDEx6ZgaWXNVnBUi3kX0qGUA+KwxmrHls6pmppcyR/RGkDOP45HXm04exdtJv67E/bzv6mBpX82kwsz7/I3aO2+VD8IV3qLvjfO3CvhaZ4ZLm2Tde7bhCv2+8BbGjE5ap8xt59sVZ/kt5xCn5s+j52oV9Lc7Kq5SH/5I/i56vXdjX4qy8Snn4L/mz6PnahX0tzsqrlIf/kj+Lnq9d2NfirLxKefgv+bPo+dqFfS3OyquUh/+SP4uer13Y1+KsvEp5+C/5s+j52oV9Lc7Kq5SH/5I/i56vXdjX4qy8Snn4L/mz6PnahX0tzsqrlIf/kj+Lnq9d2NfirLxKefgv+bPo+dqFfS3OyquUh/+SP4uer13Y1+KsvEp5+C/5s+j52oV9Lc7Kq5SH/5I/i56vXdjX4qy8Snn4L/mz6PnahX0tzsqrlIf/kj+Lnq9d2NfirLxKefgv+bPo+dqFfS3OyquUh/+SP4uer13YD6GC5utBk/hSoYyAqdcJqOBy6s6tub7E2eC8ci7UWZB5oS+f11pkAh6/K4b/rvr/P3t/F7Ld17V3YWPcaSpU0g1NoSlNMG8xSJsqjbQbLbTSjx0rwVrcqLRBCBTcCHSzFEq7ZWkppim1KFTc6EZN4wciaqIRNyQRfTVBUDS+xsSoUXwlRmLUPK/v//L4jbmOda41zrXOc13nfd3X/+OZ6z/HPOYxjjHmnGusuc7747yv53Hc1+Y5/73o9a/iMj81OTJNc3zOl7xTHaEZ8+svruPoueHDQu8KaFP88nM3y0jHSNNqdfEr4yVbCTUqXPK0H9HgJ35+81/yl8R//zf9pviiv0TW9Jfav/vn/qP4/X/sl5Sv+TSRptNYq2jAnKtppzUWKkBzL8FbzrhM8jtazVvrbfdwZax9aj2lqle81hxj+dneyqXtOLpMWbX2KfITUjI9zzc9y5spVwu9HRprbXW45lCsRtoRTZsBnhpx2CbQdIcinr9wOX/ad2jf8RCVW/oWGXtNjx8hmtasFMYMjlC+2t/QVSVVXrURHeMQZ/QMiSHvChJzszEz/bHh1S7bPshnPW20lBG1j8PXjTys+59xcq7ZOhN15VkXamdqUWPteUWNaTuuQLjui1bzyXUJK0HPveKZeBjUhsdjcPDbvbHOjRGxZWecrGFjvjEm+ph7TtQlVsG8v9wCSAnAPefelCtRTeUkSfkiagd8mV/PgbkwRVccY2zlWuicEyXTcsxYa2kACjSfNA1uXHus+eRUw0/qW6QYsfzzGlBxEt/kZe03vfdv7HXlb5pbdsflqzyj3oXKexU9z1X0OlfjHfd1eXc/EVuF0y+uRtXp1uQv0rGc6rrfXFI18w3WOhILN365Isxjucw7LvIa/0D3OkanFvY88xLVmXeUVK37xWsdiYXiGsbdPmO5PkD3OsZl5gEfMH9NtJmn1pGzcOOXK9b7jOX6AN3rGJeZB3zA/DXRZp5aR87CjV+umPc3PnzD14X6uI5GpxZeyD+MK6e6g/xaR1LhgS7p1j5A9zrG2+QafcD8miXWc6f5ap3gFz6ZuIax1WN7fYBe62ke43b6u3UV97V6raNJCj1fR+nVut+8RHXmoOi6X8aY/F7HiHs16TXuWE513W8uqZr5BmsdiYUbv1xxtL/g6nH4sO43R8PEvY4R92rSa9yxnOq631xSNfMN1joSCzd+uWLe3/z8jO2l8+FzYtzK63lRXPmNRdSZd5RUrfvFax2JheIaxt06sVwfoHsd4zLzgA+YvybazFPryFm48csV633Gcn2A7nWMy8wDPmD+mmgzT60jZ+HGL1fM+5ufL7G9dD58ToxbeT0viiu/sYg6846SqnW/eK0jsVBcw7hbJ5brA3SvY1xmHvAB89dEm3lqHTkLN365Yr3PWK4P0L2OcZl5wAfMXxNt5ql15Czc+OWKeX/z8yW2l86Hz4lxK6/nRXHlNxZRZ95RUrXuF691JBaKaxh368RyfYDudYzLzAM+YP6aaDNPrSNn4cYvV6z3Gcv1AbrXMS4zDzibv/x6FwoV2lGuat0vXutILBTX8ELTWkQ5viHqmZG2tbM4pixNnVp0+x/9wl8Wv+G//Ou2Uz0d/7Ff/uX4o//2n46aWxOeomYqbYOheNFYMY6vqqMko4a7VvNqrpS3xkZ8z8yxRsXHdkPiarGbNyLKFxF3fglqMSwjUxaxoMbF9yhVLRcDcsQTm+Y31Ci+5nIdjRFapCwitGbUtfiKa9wx5MOAI9zMMdbxlzmVUOrozDsONZg7uLqepdCn5BTLBQWbllJC1hEf1v3maNieh65sJro27rXrW07glmftLKrPiA0yPrZo18gL5X6F1STq1IJnvcH6n64Vf8NC16prTJMfiPeik5xnXji6Xk+8hNs+gjOH7fJ62kAmXei2M2pYnbhQTb4UURNRW7kGckaA1DQzGZaFrszOozS5gwtMDUDB0DQ440GwdLDuT1wtzuLxH+upnAPT3JnyLyhQS5naxo8nMyNxqy807/gOXdNFKD+4hDVvpP6LyDzBOPLL5/gHetSV6mWOL8zIlJWSsfsi9k3fRAfXBnkYuMo2/h0vou6d+rqeUqspv9YTmhe6637zi/q6nvOEtd7FfH2FPyKVVwNjEXXmC67rSaomf60nNC901/3mF/V1PecJa72L+fP+lmqpbpRsrScEk78ihNC1XkXUdb+5pGrmHUvUF2ndL17rLfq6nvzlMhZRZ95RUrXmn/e3qy4PoMp0V+fhfaqv9dzUebfCxl9TmhdRZ95RUrXmX9crUZ30Wk8odttvEXXdby6pmnnHEpmuZmcwPIpbPCuvgfw7LKKu+80lVTNfcN7frrq7uu/qVUTdUrez87vWcxO3W2Hj12y39Yqoe6e+rqfUasqv9YTmhe663/yivq7nPGGtdzH/rm7Kd2qh+YLreiWqk7/WE4od1m/nd1w51Zl3lERb19votR4itvFD1/spou6d+rqeUqspv9YTmhe6637zi/q6nvOEtd7F/PV+lVcpxiLqzBdc15NUTf5aT2he6K77zS/q63rOE9Z6F/Pn/S3VUt0o2VpPCCZ/RQiha72KqOt+c0nVzDuWyOtcszMYHsUtnpXXQP4dFlHX/eaSqpkvOO9vV91d3Xf1KrOiJCkAABAASURBVKJuqdv63M0l0dZ62i/crSBO3Fn+nd/xlaTOfMF1PUnV5K/1hOaF7rrf/KK+ruc8Ya13MX/e31It1Y2SrfWEYPJXhBC61quIuu43l1TNvGOJHO+ancHwKG7xrLwG8u+wiLruN5dUzXzBeX+76u7qvqtXEXVL3dbnbi6JttbTfuFuBXHizvLv/I6vJHXmC67rSaomf60nNC901/3mF/V1PecJa72L+T/Z+1MddHjUlmoUV1GMGlYzX3CtZ4nq5F9mEHnUlijFV1RHOYno9l3zi0b3bXPQt3w7/mt+4Rfiv/Rrfy0hl+zP/+xn8U/8a398rKeJ2PKdaabyHaBcT5umvYs59MmppudVrY4l64acoI3JPAZXrgFc4aSsxqDqKUGtJgdt6Iw74sPs51y8iXT8TosOv6ZmrKTyCUfs4t/sTx6x15qmvUvc+bSHEYBXVnyLqOK6l9oHQ8YdCZO/3Mu4YOfD44iOaFj33/PhoYrsaOAt863O51CGd8Tj2fI37WzLu26+R+bCRiZ9LOvFMt8z7OsOzpxHVmdRy2y1I99WvzrWtKPxzJckoF4mlCK6nwUv3qASSD4zTzb0cfdj7J77Y+zIj0Tmwrbzv3u9JHu5TU3Ge0tt7nHE3Pwj7zvlMKLsH41Mvc7L5LJ1PY1pXb/jBMmYS8CtATfUl4843oTEDBtPknulnmD5NXmhsgvNO17U67NSi2/nr/Uu5m/z2PHKD/PfYl2v9De9Gm/1vo+8t+J1X9J3X8TqK1ptU01FUh+TL2/NrEfUNetQZZjvxXwv6iDM96HKMN+H+T7UQZjvQ5Vhvg/zfaiD8MN5H2o781zOc1kHYZ7LKsN8H+b7UAdhvg9Vhvk+zPehDsJ8H6oM73ofqNnWmAH+NUju1h7Op7Nb+sDMjFTuI5P8MOZM/x//N34h/qrf8F9Fvmx/4j/4D+Lv/xf/pdC2zk2zlX6E+GQf0WqNpTAF6vDFgowx1gJtK9cAnyDAsiIRmiKe8VCQWgWD+/iMTFnItsh4NaXWuGFEZCovQiiLEIpnfMzleQrVaa2IRxi6trpoxT9D5RBC7Eei9lszGzV/8W+GoZmjrrFOvJPnEv8YUTOiYj8dqaUXDV3i6qM2E7rQBO/m5KxJRdQ9n+x5hKZR+0HEaROZdBGZHaOuTPuLKu4lfH/eWOaWd5U77irq/jJT6zRTfqZ8L6Nyd/kfxT3Px+L+i1h906z71lfxfE+r0eQqgtqsg4qgNuugIqjNOqgIarMOKoLarIOKoDbroCKozTqoCGqzDiqC2qyDiqA266AiqM06qAhqsw4qgtpPtg7zz5F6uvPP0/N81zGIWYdZByowzwFV+Gl9LvJMt8Ydwr8Gyd3aw/n0a23pC9ZYJVa+PPGR9jf+lf/t+Ev/4r9YM19rv/Krvxp/8Jf+ePy5v/Cz+ghka5dM01fcButGxO8Q3zttN7cKVPw9qPUqB9SG1jFz4Psq9E9MLajJ6yepHqKed+kL1h7I10D7o5cy4JVe91NpOxTRmjXvu5HZyD/CxQfc7V05r/hrf0o0al5mUoU0kl/9x/KqimYdOFYYY9Z5ztkZ8QPHaPQjf/jpB0f7fox7GTeqnaiNF11ean3IpdHQTlGiGnLNTVe8OrmFauOORdGBjSHbcDPuiA/rfnM0zLwjGtb95miY+UNc6sW7zu28jqyiyqzzmQu1Gdwa1WMa68CI/yQcy4z1NdaW1G/W15eoON4igeAnaBm8qaMmz1FvhW7yFvdR3PN8LO6+iM0cNx2fhJnfaL2TeTPnejrH8VHPN3PWM7g+qA6Zs56Uc57Pa+cg81rcrOe1OmVei5v1vFanzGtxs57X6pR5LW7W81qdMq/FzXpeq1PmtbhZz2t1yrwWN+t5rU6Z1+JmPa/VKfNa3KfX84P2lTnvb/55TBW4eA4y53lRtWK+7zoHnAUsdJ1gpuIkn9YL7ZE9zNfc0tWHjb/s9fhV/B2/7b8Tf80v/Oaa89HWttof/zN/5vbTsBK0rbhkjm0oGsENhC7jfij2vNUeFHaImrf8D7DqiV5zZFR8jSMyIr6Op/JlEQtmfNGEeDLV22IzzojMlC0YofGGZ+iqTvi8PY2sADpM82lt9aFFI0K+4o8wdKELFF/hQlrQDUcE4+BSLPBBPDVPar5cMBb8VjwjtMLNQtfWJ/pOPZf4gSGWEdWDdT4jxD/HvmjRTLqIeIoxLoXX4L2opIwMWqyXeI1vyMiGxLgjPqz7zdG2Zr/RmnnHZ/oufqlbZoaaLCNoRTS8jFFXJskRQOgqxCUTHX6N8QsGlwAXfDuuyXfridPWdSGye57a04FVrPwP8Ismywd6ZkZ+oP6e9XhXtfTS9A0yG/HX1Nm4/R+Jcz3VXnVWv/nnAHyPL88L/lnP1+qmrMP6v6eeH/FezPX0JF4498qaz091256fjziPva7b+eevD69/Truus56qhM6t+sP3973+WU9VbNZTRVC7UId5Xq7VSVGX3s9ZT1XqwrlT1Kyn6jTPi06C6qD+0nl4FjfrqQrNeqoIahfqMM/LtTop6un7yZ+3Zj1VqQvnTlE/7XpSA4wbfYAPzwu5j+zBvCqu2vjzKT3mqRhjtbacjDENA7R1/pf/+l8ff/Nf/dvi1/1FfxHSJeOnYX//H/ul4MvYdT0twNbvTDOW7wlKPm1egwDGGONTU4DX5Oa1NdVNjYEMrfwaM0dxDYxoorz69Zf4jPFVuDo1TVatulf4+Amw8RNYTFKcDSyT1VCdmvZBnKJEkCtWmxJlWxq9r6k8awJjbHWwwEo0YBGBNqFeYvEtys0u5NIOq1W34bnqESn/WE+D4Pp49PzMXGuzjPYAZ28fizV5dcw71i6qFV9BPetKO0bWQAYxxhjjb2XMb+P++DvCujkWRHgVycWcz1gTs0YN1fH8BneQUeLS7HkVl2m0ctze9+CkqFN7dd6zPE1ZjfeY96HeLQXXqyUFP5u5cZzaj2I0qvD3IHM5vmr54jxL2m19JpWtfo23DX+ttzjhDC+jvkSt+DOUWLVasOZdioYf/i1Qy6kGy/v5YL39F7EJzUih+gihOrXh/1Z8rvex9Z31nPXUS6t2rQ7zvFyr09XPv0+uZ6Q+p+fndV4+78+e46znfB90mNSu1WGel2t1evbeWZ/1nPXUy6d2rQ7zvFyrk9+vZzjrOeupl0/tWh3meblWp2fvnfVZz1lPvXxq1+owz8u1Ovn9eoYv1VN/Bq95O8bzP5emcjLy/HmjlR3e53Ge5vR+UuOMjJCl7Mti5viwR/y36EvYv+2v+2vjL/+v/Pp4z/Uv/3u/HH/nP/OLwZrsJ1MrnZn2lSn9CiomTmyZIeJE7/5MZchClpmSU8O8x8jIzIjIyMyIyMiURQY//RTCzBQkow9CVa6e3w2/iGOZWkfjzBNkF+iFijEqXpuLEL9iS2ZEj/c8hV8ky0KmNeMQM6L8+RAzUytlhDAqXnNGRjD+SKx9ZqTwS2TNn5+ArDHWY5RaN7VqXkCyiLuGqXqlZiYaY/wZxlpYraXaBs8Ri4x4FUO5up9wfixcmPKnMITxBHPRB9JnhHwpu4rEcn9X4782rtZb6pgrZkRk5B1PuTMyMyIyMjMiMjIzIjIyMyIyMjMiMjIzIjIyMyIyMmWRsfs8E8/MiPegYnfx5geY8n3zeqpOuRifnZj5DkO7Ie4pascP4246a32JG8/K2/Mvsb2Wb2z1Fe7wTj7rQAXmOaAKr/8zk1m/WT8qMM8BVZjv0U/iHOhRzvtQEdRmHVQEtVkHFUFt1kFFUJt1UBHUZh1UBLVZBxVBbdZBRVCbdVAR1GYdVAS1WQcVQW3WQUVQ+zHVgb0emW7jq/8+lTnK+LkdDVhH8HBeYjZG5qv2P/yF3xx/x9/w18df9V/7DZGse9H+41/5lfh7/8V/Kf7cX/gL9YNW608cKX+ztbqNS9x5Cwr0dwnV3+Pifg9c2oOKeBqnxUoDdcdj/DbuDx+5LyPzyGpeoSavej5ElaX0e5RHO6FpU8C7TQlO3aGI1qz5vxq1hu6XxqjmrIHW+Ais/WkioxZiZlVXI1Zj9C2QObWu2lhv8D6WvOzD+n4/eEfO3g/Df9MZfX/GfZSxKWp9CStDm1awWhWCjjFSoTo1BVWr7oyTs+ZXkD14y3Cg2H4UXPVU02eMdk0TUfsArrvfzXfAcVWMKi8U1boaa8AeBD8+rl/huJW3+uKZe+HnrIV3nLuT3/Gi9Xm8ot5CFaHmKnzM91/ELotFR01erfvNS1Rn3lFSte43L1GdeUdJ1brfvER15h0lVet+8xLVmXeUVK37zUtUZ95RUrXuNy9RnXlHSdW637xEdeYdJVXrfvMS1Zl3lFSt+81LVGfeUVK17jcvUZ15R0nVut+8RHXmHSVV637zEtWZd5RUrfvNS1Rn3lFSte43L1GdeUdJ1brfvER15h0lVet+8xLVmXeUVK37zUtUZ95RUrXuNy9RnXlHSdW637xEdeYdJVXrfvMS1Zl3lFSt+81LVGfeUVK17jcvUZ15R0nVut+8RHXmHSVV637zEtWZd5RUrfvNS1Rn3lFSte43L1GdeUdJ1brfvER15h0lVet+8xLVmXeUVK37zUtUZ95RUrXuNy9RnXlHSdW637xEdeYdJVXrfvMS1Zl3lFSt+81LVGfeUVK17jcvUZ15R0nVut+8RHXmHSVV637zEtWZd5RUrfvNS1Rn3lFSte43L1GdeUdJ1brfvER15h0lVet+8xLVmXeUVK37zUtUZ95RUrXuNy9RnXlHSdXwM+iID+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cdYvp7s/qucubGzeLQrdpYvf2qPqTneY7/l1/+l8bv/ur82/o7/xW8PxuRqikuNv4D+Q3/yT8Xf/Yv/vFaOYbUPjVfUOCJEr1nEiIvYYXB5c0Z877Tah3IOUfOW/xHucnPZoxA/lhFqUfNE3DAiDv1yqg1NfWaqV2yhxo8QLZfYB6iI+NhLi9UuNav2oF5t8RXXuGPFH/jlitJCl4jztj4pt6aYIh3Lqa777zme1PxZ0alRbMy8o2PwkMRQAAAQAElEQVS63/xYD135wCRt1o67ceh6nJ9LTsdY/J+MGRE8w0sY41rjBw1yGb4XyQklqdWwusSzGq5UZ9Nw1fD9ILnqoxaZ2iFNqPYBXHe7m++A46qY0HpRV62tESgov0IKf1Sczcq4j9q/xrRTLiEzdZ+v2f6LWH1zy2L1NTYDc8a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HhHId38umnqVZe1cj44O6H7zqY8KuB4dhxrz/PHX+yrGrI+KoOY6aFjNvGOJ6rrfXFI1844lqut+c0nVzDuWqK77zSVVM+9YorruN5dUzbxjieq631xSNfOOJarrfnNJ1cw7lqiu+80lVTPvWKK67jeXVM28Y4nqut9cUjXzjiWq635zSdXMO5aorvvNJVUz71iiuu43l1TNvGOJ6rrfXFI1844lqut+c/88lfl7UVNXO8sr8UJ3ll/+8dlJ/zf81v9W/Av/u98V/+zv+lvi7/vf/E3x//jt//P4P//P/ieBH/zb//rfHv/E//Z3xh/4nX9z/I1/5W991/8nrHf5b/7Z/zD+X3/4n67KsCbGr19g/eRQjl/OBl/GImx1NU1W4yco+cOatsA2a990K6/Bfp8sut3fIZdzSVVytfv5lxiv1/E+/00hMi2uXvNVL2R+jZVQNe7IOpWjODRxjar/+G55wDWxFtOOa4M7RFy08i8c15bjvuM4K5DBYuYdF5k5atj1ez48qmXFu0rmHV/VnfetsO/TfKzHPX62LeXUBlhZTOexHstCayz3VyNzYJ6X8TppEXU7UVzbqv4ngro9Pge47XscN3rzmwsrT6jG4xn5ImrFfwioPdDW/UBkX801B00lALj1wm/N91/E6hvdWnVilUFfb0+kAvM8UIWY50G/uQpd8zyoCGqzDiqC2qyDiqA266AiqM06qAhqsw4qgtqsg4qgNuugIqjNOqgIarMOKoLarIOKoHZfBznVpl9FUJt1UBHUZh1UBLVZBxVBbdZBRVD7IdWBvRyZtvnVf4/EHBjzg3Hh72WIlWVmRf8X/wu/Jn7Dr/t18d/7jf/1+F/qi9nf+d/9q+P36AtZ8Lf/N/+K+gnYX/trfk3N/t6O/0niv+sX/7n4I3/636m1MseasWDm4PllwQyke4sYvoinGB90aWtjLe0pZA+51ix9QUEccuYpMULDcEyIqEXnIadaBYN7PSNTFrItMk6lPMKIyMzIiBDEwAzG8RFXLpOsuAxqAY3vkPit3/wihnIJ/QaYzKn95jL/52CwanCN9eIJz6abX8OMqPzvBV1b4bqJ0MVmBOX7GiSXSTyf+RMc4Unmk8iSf9hxGZFJd4RRV6b1oooX4pJpdMwlkCYYugafzrUmbV0XIvtqrjloy+3HZ+H+i9j16+Tl+9/JeSYx/iWPhj839ZjPX097Pvd53usYzPd/fh7UQZjvQ5Vhvg/zfaiDMN+HKsN8H+b7UAdhvg9Vhvk+zPehDsJ8H6oMP773YZ7fenDz/FYZ5vl94X3g7BwZFcX/NUgu5nn8czvmR4hvseVumOHD7Ve1xj/yr/yr8Xf94j+vYzN+Ao+fumLNQ9TfdCtFseOv29411u4rXugSrIgPY2HwnVbzKverUGtWPogx34ehaqvJ1at26hk/NWpM7IK1l8HlEaNpk8Ar5tQdLg+YB6P91TqXkU1osjXefEGgTDEfjpqz1mXHqtEyv7y6k2/FWetmLDnWG757PvbhGKLGePifcyK+X+Oeyqh1bV6dmg71sjERNRW9wm7+QW/+I65EtVIK1amNifGKqO047nXSIsUqTPQI8WGSK7YjGtb95miYeUc0rPvN0TDzp6hgPovZ7MehVt3NK652m19Ejcc81hVRO+T2/xzh/ovY9etkfXiqCDE5VYhZh3kegmu+D1Qhvtn7MOsbdc06VBnmOZufu3UQ5vtQZZjvw3wf6iDM96HKMN+H+T7UQZjvQ5Vhvg/zfaiDMN+HKsN8H35k78NP+dxybxgn82uROQ5ted6x4Mk6mYt+OMfrTv09fPzhP/mn4v/4B/7x2kGqT02XRq2b8I7bn4wtPUIhzy1ixESsGCwQm6vzjfRouK6voBp31Lzlf4RHOd33Ms/IlFU+KCu+IGMstjwiE75gxJ5n6KpO+JFtmVNr16yF8j1Fordx5g1DMbi+EabmzWV+ML85D60QdaV6m4blf53nkj8wxDKi+oGMvyfTWVDT4tqJWkB2GONa/YMGMQzfi+RgzmN8MlnKn6WHRlHXljPGEI4QH/Z96XfrajOZdBGZH4URwVTrfFFXJs4IIHQV4pKJDr/G5Zfj5xX3X8S+fadS6JfTibMO9c8W5nmofy0z34f5Psz3Qa/CT/PzIOb7Pd/v+X7P93t+DszPgfk5MD8H5ufA/ByYnwPzc2B+DszPgY/6HOAsYR8xH3Mc2vLn81jw4Xp6tB/Y9LfG8Yv/5r8V/6d//A/Gn/vZX9Du8HxX+Kb9vGnEn7PBN+0L7PztDa8MPDLNsYs54KE8fXDpzlj/mj2K1240ZfUK2yDryNiPAtTGWsWXfSnh3i9NTvWKJ1+jr+VvVU/VeouMa3782rf5FrX2yEWXibPnb2M8ku251Fh7CZ2NWFE1Kf5OrH1rfnJrrLm/EVIl9vxtkdmpwUejzsJSF2a+vw+8369F7U/3rrNbY84GYwztVSQXcz7jO3t2brSvJYcqsb+fJKpGb7KQvS31f9P4jqsWb1u9+KjRG/E/Zq691/P1fXxjvv8iVl9HVxk3yMfb+NpaI/nVxxGfeRGzLhl1PTgn1ud5USUO6jTrMuvydnAuVJWYny/z8yW4dD7m54QKoTqoj+178SOqS/Cee7/BdXA/uOf9PX/vXUdjr9sZd7zxLK77HW/s+hl3vPEsrvsdb+z6GXe88Syu+x1v7PoZd7zxLK77HW/s+hl3vPEsrvsdb+z6GXe88Syu+x1v7PoZd7zxLK77HW/s+hl3vPEsrvsdb+z6GXe88Syu+x1v7PoZd7zxLK77HW/s+hl3vPEsrvsdb+z6GXe88Syu+x1v7PoZd7zxLK77HW/s+hl3vPEsrvsdb+z6GXe88Syu+x1v7PoZd7zxLK77HW/s+hl3vPEsrvsdb+z6GXe88Syu+x1v7PoZd7zxLK77HW/s+hl3vPEsrvsdb+z6GXe88Syu+x1v7PoZd7zxLK77HW/s+hl3vPEsrvsdb+z6GXe88Syu+x1vrN+zb38/z3hrTCDueCPuymUgHTjiFS/RqGEcxQVXzaPfQwvrzxxC3B9l7IEvYf/3/+gfiF/69//90Epl4XUWZO3SxEF0MDMZ7ixSu9uYQoZLPrU444GoVPaEaXipEbs1J9U6mhNk7o743qQXKqn0RyiNWKDyNACZAv8zVLj+3EivrwkUnErKVG/b8YhMtAgNZBHGTPkjRI0aR4gPi+Xa1oTx4n4KxHJfxkrQmhGpJjtE3ZP8Iy+X+1SsmpKqVXfAxzrKiTGHQK0CH2Llsaai3oQCtSWv9itafvnE1csxeseDw5MVGeozuFKjPcKIj4gAE4eiHmMFKf6GIz6UGXUd8+FlHYLA4ckl7xjtJceWGlwxhe3alRxidkkiKvXYowcOajjOip65/G/KG0kaiKuPlQeXnGqMiH2T+CbyJhSoLeID/qaot0UHn2coYWlvG/xB57E5GbXN1IAm47YzNaDJuJ1MDdTQ6v40BnEPnT7ijMcSbzyL637HG7t+xh1vPIvTtoLLOmPua83DIbPe480dr9B6f8/id1/Ejm+xlVLfAg+sxTdcXp368q448/b14F8OUKdZl1kXzgHnoSox36MqB/Wogeox68LHaFWBQZWF+pRH9SnHCc7Pl6rSrm7Ua9Zl1oVzMN+jcQ7m+zDqwHnwuQB/PuuiOz/59cT1mXWZ50WnpH5drUrM81Ll8PsBzrpwPKoKDNb6lGeel7UeNVA9Zl04JlUFBlWW+R6Nesxfb0cdOA91MPS+gD/qunAP2LiRcebhNvm/+v40h1tVkLlxHOKbyqsoNIy4D7D/7Lvv4h/+l/+V+B1/z++Lf1VfwjK1Vqm/dP5OpMYbrJ852/Cdrv1Iiu/kBLd25NvqjMfcKrXmqQ0I8QsWp0aaW/2uHbicvsYxT7ejPR351jzNxloVw1hET0XPJcbPchaP4hre4T5vxK33rEU4T2M+9ebCeg7C0hccPubYxpprc6oAe5AHstrwrfRwsMZ4IFS7TaU9FGnI/rpfu5OLbFmL1xa1viIkKaiaHGryqb85KkCePTpqGzciRl8PQFlDl6/Wh41Menm1jbfx/Gp0rBPnn0d928TV89tw4qyPmWKZOxR1M/LY2oi/+fecmdBuSB6MuKGMHm7/bZ9ow0beGI/Y+/FRzJGv5x/F2Mc9llH7SlSnxrPBBY7CyEnDKSwfiTsuYbSxeYLEIYSBuM6Q+qw6c4uMvCLVMZ0NB+PtvcAxfNbhWOf4toZOnn1wj0Fzx5ij4Ru87k47h93GxHQjgjz74TVWV+/qgvW5RCEWzpDPFxYhDg52br8RnbwtJ6/zsZ52s1tvz8mRR8dDT63ilnv1WIh+Ww+mGPnJxfCA63pywBVSv0aJav5bzso1cNwW5a488vHDQfjui9hYv65dvs81JwM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nFv/HgAAEABJREFU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P+JoGHk2845XdcetuPw9rvnZvNbfif/hf/qfxu/+p/5Q/C3/wD8Yf/5XfhasxhKFmusec8SoT3QFFzLG4HIIFBGxQ/sfYcQuJ7gUD0THcl7vai+aQy1qrNQdSij+CJ1DjMeR+i+G5QlGXNAzMmURC2pc/ATRcomtcSrP/IYaxcdfOabUustAIJ95obkwFut+3KUpHTSvuMUHrFYBYh3lqtb95iWqM09WkxlDY8y8IxrW/eZomPnA4aE/ttCVD0zSsq84xNC1z88lrmMs/u8R9UzVtIGURQREw3OMca1xgwY5DL8WmYPJPM/CoTZcHoM/Ga6byaSLyEzZwMiBckUm5FvyiGAJraMWWHQeEZkpA6Mu0caf6dHixSPKF7ru54vIiMAfusArfP9FLF/PKrm+5t0iY+xHqLPt1eb+Ryl6HYZ3fLXPeOpU4VaPwW581mdUxHUYbNbH9eg46zMq0OtiPtR5flyPjrM+owK9LuZDnefH9eg46zMq0OtiPtR5flyPjrM+owK9LuZDnefH9eg46zMq0OtiPtR5flyPjl9RH6cW9nnNS1Rn3lFSte43L1GdeUdJ1brfvER15h0lVet+8xLVmXeUVK37zUtUZ95RUrXuNy9RnXlHSdW637xEdeYdJVXrfvMS1Zl3lFSt+81LVGfeUVK17jcvUZ15R0nVut+8RHXmHSVV637zEtWZd5RUrfvNS1Rn3lFSte43L1GdeUdJ1brfvER15h0lVet+8xLVmXeUVK37zUtUZ95RUrXuNy9RnfkVJAZT2trMOzqg+82t3yE/a7NxOt64kd4z/JVf/dX4p/7En4zf8Xt/X/yeP/SH+UGmQ2NOdnCztyVuIH/PfNMUrX1tueiIl7PGHUfKLaZxUf2aWv3HdKyvmWovQhaWi9soKy5H6cIKEaoNXY7SQFnFC0sXrlwOtdo7aLPesev1U2QKukemVO2VUFpH7aH8hcRqoHnoP9709YTWH/MykFEcHIXmwtqDUK121ZEcYnZ+zY+vNHcVINJRrmrdb16iOvOOtavSh6Iai+EdnBGO7je/qjvuW6H303Gsx71830YVy9gIA84KY6w4nexruaao5nmK9K6LnY+6kWXl5wJ1k3yO8Pqdo6qyizvguJbnC4iOz9HKg6m+Go91NlzDXfyPgO++iM3kw0u7fidmzjxVLXZfg0eIzroEVzsfmT/5unDXoQMQdV2838xZl6N6Zc66zLqoAhfPQeY8L6pW9M+fzFmX4Gp1yJx1oSzzvFw7B5nX4mY9r9Up81rcrOe1OmVei5v1vFanzGtxs57X6pR5LW7W81qdMq/FzXpeq1PmtbgH9azfTnX9jGfO9apgrQ6ZP6W66F64n41lbnwUAH4BM5V3FIdvay0us+VtYy+M//zPfhb/5B//1+Nv+nv+//G/+v/93vgj//afDma8bFq/YheMBTMzkvUX/ALKIYiHppzSF+Qvs7dcU1S+5IeNuIcBFhWoVnPWOiJbjM6VV/qCgoB7n0G8nPg0jGe8xx3HZ2TKQrbgqCdcS+DLE4yIzIyMCEGMfWaN4x1XnsVa2KEIi0VGZipTdoqSA32PFX7nV0wJikcTjYbZeNfP+JpX84cuex4jaio6tO57ME/jmSnqyupDkVEX3IaD8T3mEr9HWBIsdYu58JR2ZHVeTrSjePteylMyecEz0DgwrX0FK7Q6JZyhpGAy6xFiJteRyHwpk/WGha6U0a4gMdjVeMeRg5lfRXKwNV4kky4i8wzRMOsRwXCNj7oycUYAoQu0iQ4/IbKVa0CMYOgawAkBRXf+Z/wz8uoss5EyfY3MouNr54hs3P4jnHmxfD2/x1mXfT3Eqk6zLqqE3i/1VQ/jrIsqMesS23Nw9HmrKtW52cbl29vMozA6P7MuKoTqoL7OiXHWRZWYdZmfEzoGfK7O90GFmO/DfB90DOb78EYVdr9elkPvx/ycUCVUB/W7+sy6qCKzLvPzU8dgfn7Oz0+OwfHfm6o2fE40I5Zzc54nhRyB48DDz90gaGMneX/iz/yZ+IO/9K/FH/vlXw7+54X/k1/5FX6oaJMY8avK5YvXP/Vn/2z8Y4r9P/z+fyx+2//zb4//9e/9ffFP/xt/qmJ1R5X3CAm0zr6La+7yPcARt/xSU8FjrJSa5hArSXFCdMEgDJhji4w3VvVcOGNsoXuQwNw2CrAdb7n9R1hxmrm2VZ22KlQb94cmorbjcq+cOba81pFj4JviZAoaP5WmsQSPJardfPglLz72gjYmwy9Pfcan5pP3aVOZ1hjG2JrKTaHuUEQL1fzCWk+45dqcskYc+paPOMlaJBWy5XiHSajBDWtfysFNzpbXGgiLvuUVp/0hb/OYWZVbMhiRNZAR8TDiyNtydPzWt5w4c3DwMRo5w+MxODy3mNqznGgYCnh9PSLJOjdNX/fOvIwxxs9sG8cYe5aD7nviLNRz55kgHGFNKlGNWCibZY4tt7/uUrFbPuLkVOP5bfktXqKTavhW70651LGeoNqbepuGbAdYEWK95201YsxBm/2d2w/aHAPi83qMMfs7WrPfeeanSOLynPj8qVpuOEXAf4Q8b/u/TZ52rf15fdbC4GO9vc62rQ+UTkOoeULfp4aOCGSAmG5j8P0XscvXxZk5Do6Q4LiImTPvqF6Zsy6zLqqAzoH6ePY+Zc7zElyqA+B6Zc66bOsx65JVDtehY2ZGEiEE4iJmZiQJQiAuYmZGkiAE4iJmZiQJQiAuYmZGkiAE4iJmZiQJQiAuYmZGkiAEwvgE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nERMzOSBCEQFzEzI0kQAvEQFbnomRlJghCIi5iZkSQIgae2xP3RP/3vxO/6B/+h+J/+f/7u+K1/2++J3/J//93xm/7W/1v8xv+L7G/9v8ZvlP1lGv8V8v8P/t9/Z/zO3/f3xf/3j/zR+I9/9rPxU5JaiHWvGn/JjN3HZ+2fPplT+9vily851pNTUjy1iIphLaWG0qJyIgqDCyd4YEjYgbRzbecknrVYs/xyXEVyyK14rXAVySH3cXzqnmU1L5jxRQlfQmNh5oI7HpGJf49fMipXUkRk3F0nDiKxE7m5FTkWiMwM/gthRKrJLiDhWXGhK4NhdRoWDkdEwxTP4Bp9iEddj3kqLlscPDf+lJ6N8wy+yB+Lv+tnHD95YAZXaoZYLXTlxjQsjRzM3DHPeCqbvFQgFuJg3iHKzcjBMkKR140c7KU8PXw1LaZstYB0DF2rP8JycEEuIqFMQ3hNwgDnFhkj2i+e4imMhviw0HWE1ASTrEz62CE5WOjaImPyQEzyLs8cDdty8rZ8q9tvRLNt86yfopIyM9Tq8yUyIpPuGhL6hY6UdyChz/MiYjevqPgtL6LrdzwiMlMWur+ISDXxgVFXJs4I162c+nr2CSKnvs416ttchnzr+xARZ959fWddqMCsy3yPxjmgn58T832Y7wNvAv+yKvhVu8rBe1ED/fr7DEMX8YLKfxZv3fFG+5+h443P4q073mj/M3S88Vm8dccb7X+Gjjc+i7fueKP9z9Dxxmfx1h1vtP8ZOt74LN664432P0PHG5/FW3f8wPvPScd1dLyx62fc8cazuO53vLHrZ9zxxrO47ne8setn3PHGs7jud7yx62fc8cazuO53vLHrZ9zxxrO47ne8setn3PHGs7jud7yx62fc8cazuO53vLHrZ9zxxrO47ne8setn3PHGs7jud7yx62fc8cazuO53vLHrZ9zxxrO47ne8setn3PHGs7jud7yx62fc8cazuO53vLHrZ9zxxrO47ne8setn3PHGs7jud7yx62fc8cazuO53vLHrZ9zxxrO47ne8setn3PHGs7jud7yx62fc8cazuO53vLHrZ9zxxrO47ne8setn3PHGs7jud7yx62fc8cazuO53vLHrZ9zxxrO47ne8setn3PHGs7jud7wRXfbRf2/K9GX6sx9/7lutnE/+3Mh+iKuf89IfPZlDKXJJEddAzWNQtPxvWgeLBd9i5AkW/RFnPXStp3pU7oL8/v5tuBluTDkS3lgPfFM+pgWVOtbsXFoofm9x8dImdrlKw9XWYGHWv+HYZ9QeSRj7VHbdyw6LSC9UHuuRV2j/MzzO46e43kL/aXPqtbZ6xrV/xspjzHqFWgddexm5cJn4vnFPW9ur52ybw3iJ1No10tq12h2WWlKNKl6dWjlPkTW2VoGa4hkqhPoDhc/irbMb1jOqxjXHM3S88Vm8dT2/2p+R/FpQT/0ROt7Y8zy//Vt+uz/u+pqNdd6012Fj3jdt8bEd5x3laKrRELVOFUDnOjCU8mvwEHVvFW88iJermucponjWXG0nKsK846NFfOUAABAASURBVC3vrXJHXZQQb3SyYxx1CeW8yULXm4z2GH+kebopPo8oyu2jAafqJRh+DfTs3mShmryJDn/UtcuXZ89VF/JkbzLJ+qxUrzneZBoNrsGOK/ZNFrUez3LZTzzDZT3l7b+I5dtZJcchaoE7/5J+51fsOo/Gd/rMi5h1ibtzoZqE7M4/z8s8LxFxdy50VkJ255/nRcVSU21C11qfWZeY50Ul6OcCLlvPicahK+d5iXleVAKfhy1qPM9L1LWrw6xL7OqhChX/ydQl5v3pWYau+esDRYj78zB/3VRR1HxOjLMuKoqa62GcdVFR1FwP46yLiqLmehhnXVQUNdfD+COqC78nOrLQhT90T4Xm4MX7U2g15/vnbcyPkF/L8csyk9U1xcCskTo1j0FRxaUsykJXlmXjsfDhp8diWSezmIK+REZEZkaGrgXzS4aGi23GI0T+xWd+hKEY/LJby9vwdHQUs/gEauG9hQjjgZCIGw9dOTijVKdWulG+jIylbTBxbXgNq8vQpS6JyKCvTkNhisu0SOaCeDxOQlTzwgy5ZeBiEYNHCGURAxNUF/068j2IcTgLE1ZcXfGOX6IWj+6Hh64zJE8yTSFR+fIFVzk0OEJ8mGRyAL9HK2/6Zt9ZMaMP5WXlZ3lDfQZXamRMDXLDRV/O8zyxzHeEGVyjjyXuy4L5ADNCKr0xa58pbzywI/3I1+c4ijnytTw9iwxdwnVTDMqJX0a744tjAVKCbsdjueRUG4QBBjN+gcjMjxAfpjCtM0ZfNILHAxyRo3dcPoiPuhyRxWKJzwXNjzCDa/SxxOeC5keYwTX6WOJzQfMjzOAafYx4PctMeWgynJka0GSDf6lg3KErU4JMTSwiEw5GXZnmQnmgoWGhBoUrj8iM4Cq/BpmI0fzZeNfhGVykg9o1sNjbo699FTN1FUFt1kFFUJt1UBHUZh1UBLVZBxVBbdZBRVCbdVAR1GYdVAS1WQcVQW3WQUVQm3VQEdRmHVQEtVkHFUFt1kFFUJt1UBHUqg4Tj/85+qzLrMv8eyu9Bc9+/GLqP6TPUfZyZDxI/F+D5GKehx8J2nL7t8h4a4rnrfpq0wRqtQN+nm6MGXEc34vkvMO4By243tbCBZqk+hsu9N2gv09f59+u9cpYiyutPs5vqBqJqDW/ti6n2jW/NslPf2k2xas3f4issY01Hxi6d420axo72SLjJ9ZTdlxEe6v5X0bW385jDmLSgDqdDL6S1z41TyFzYdyBaohb6+CBfVtkTS2oNtYZvI8la0dbjZ3BB47R6Efu8NPDhzJ6+/D/kIx7LOOZ1MbUqeklYOMyEbV7Xlkb3XyLSlQrT6E6NSVVq+4q9ySOLz46XBgMtE1eFV7P8MN6LM+/PgNVQJBEsKTqNJ9QTceBoM/j+y9i/fVsR+4Q635zNMy8IxrW/eZomHlHNKz7zdEw845oWPebo2HmHdGw7jdHw8w7omHdb46GmXdEw7rfHA0z74iGdb85Gma+Rfy27jef+qiA69FxqBHdbx7LZd5xkWd+/c4v7uoQy9XrZr7Id3lTd2UGuh4dhxqzfvP8Bdc8H1Qh1vchlqvXxXyR13j7jVMfFXA9Og41Zv3m509wzfNBFWJ9H2K5el3MF3mNt9849VEB16PjUGPWb37+BNfP0/ngfm39vs2nPirgenQcaszPj/n5EVz9fDzj5GBncWhY1/E9sh6/4xmp3K82TaB2ca5c4hbUfnK7B34yFi6npCjr/JHmWGEoDlixyGvdbh+a4pBrvfI/QucS47E2KKo+ovIj7jEiKkadWtzFRUTyn4SMiMyM+u8RouUSW+MMgWyDEcWjrqw+whhfeWkeFqxZNAbNC+Uz1pobbr9cYQ00X7EGcbvMOzqi+80f66m1UyF5iiEFI+II8WHv00NXPjBJy7pxiKHrcX62PHNjNP175DoTatpAyiICouE5xrjWuEGDHIYfjczJ5J7XXIgLC+mgLXR5DIoqIlYLXfhtoquG7+eKL88xM0NNlhE0EbXIhOBKjYVnXH41xaSC1ETUvprvv4jlq+DQ1VEufTespm+JGR/qErq/+JIjWV8z09/PM7zNr7zKtyg07yipWvk3ecVLGZ15x1IP8hxXujrzHSpPUrWdXx5zDauZFyqvsJTRmXcc6lKfTZ7jdrqI/Ua5lKymXMb2G/Fh5jtcck51hMV6nvkiX3v+Ws95xkv5B3mX8pV3aX4Feb5C5RXK72becadv8hy300XsN8qlh6emXMb2G/Fh5jtcck51hMV6nvkif+bzqyUvrT/vr2pF53oVqi6FCIuZd1zk8Xw3eY7b6SL2G+XS4VRTLmP7jfgw8x0uOac6wmI9z3yRx/5F7DfKVa241iuUx6hhNfOOQ5z31+tSXPWs+qgrfoByVdvpyjMvUZ15R0nVyr/JK17K6Mw7lnqQ57jS1ZnvUHmSqu388phrWM28UHmFpYzOvONQl/O1yXPcThex3yiXktWUy9h+Iz7MfIdLzqmOsFjPM1/k+f5RS5nrYrxUn4O8S/nKuzS/gjxfofIK5Xcz77jTN3mO2+ki9hvl0uFUUy5j+434MPMdLjmnOsJiPc98kef5pJYy18V4qT4HeZfylXdpfgV5vkLlFcrvZt5xp2/yHLfTRew3yqXDqaZcxvYb8WHmO1xyTnWExXqe+SLP80ktZa6L8VJ9DvIu5Svv0vwK8nyFyiuU3828407f5Dlup4vYb5RLh1NNuYztN+LDzHe45JzqCIv1PPNFnueTWspcF+Ol+hzkXcpX3qX5FeT5CpVXKL+becedvslz3E4Xsd8olw6nmnIZ22/Eh5nvcMlpOnQ9b0XU9TxzSdXMO5aorvxar9Bc6Nb95qUf5O10BZnvUHmSqu388jzkyrOu0GrmHUtUV/6DPEmHreKlFG7yzJEemKR49JNwQ9ex0ECzK3Y7xrPljJnthjx/omyDK0YOtljG3Fu+HVsrVF4h82vgpngPj/FpwEjT38tzg0SPfWk0GtsuKx3fYiSOWO1JvsGXfRaRX4iEVT5cRK1EcJj60Vb/Gk+ObOValFXqp8HiO+2t2B6JYb4tao6RoyXwLzy4d42vNU16LVCLEMjk5Mi0Jh5tVGAu5MYwhnf4nWJpEtVq0h2i2UoQAW2ia8MH6YgPw28z3yMqe9ijPTyHEX+vH/mJd+SRzrz4j3Cbd6RfyWP9bZy5cczLSngGbn1XxmReiesxx3ljt+q3Z8kbk3ucLQ3wCThOwHNcEha4i69J1FnXcLStYztGfcSHNvpx79uMc/9QRj/zbnUYo/q/elUhB1N9+PjZco1pq748aD4XGV5HfS5pEsfvv4jlq11WOUVEWemaZdlkFLf/COWjVdzMu9WLoshmXVQEtaoDKKMVn+dlnpflg6bOgw7GHcpHK/88L/O8vHxeOEVxq1+fJ8Y1z9mmDhouZRp1m+/fqMOsy60OywGp92bWZdaF8zA/J27nQO8Erd6PWZdZF94PHYg6D0coH630eV7meZnnhddhnIP5Pow6qCLLsRh81mXU4QdaFz7Lt6Ztxkc9P/6GmPk8IevA7xCnDD9ryzKzshJ3M9FFe1swhIyxqOsozz4CxjhHXoZQtqwZC2ZmZOgCNcjU/IURY7zl+BaLkC6LWHCJi4hUTTANYnOdDN82fsbYxuUhe9JY2wws2j73XIFqxCltxK/8bXAJ7LHuUVoUj3BO3HHlha7yv0WtFxH7+BSXhUyC+hDINNJATWNy4A0jpMkfIZRRQyVkhLjWE49LF7EOZIyZb5CJoVojQkRtYA1qWN2dHroUoxaVx/wiasGl5xLlD11yOh+fPLFiLJdidvcGRzpDNAydtRnLtA6e0PzHiBK6UhEjL8VC7DESEbpSkY/yQnrUldW/bfibPG8bLqo24mLx54Jb/hZcSSf1CHPx11lWXJa9yYuF8Jlt4xhjz3LQt3GMMfyy5VlkajdqtYnQxZhnXQh/UydbuSjtkG/jNN7OQw6LOM+80B0ieVvOGP8RBjNGqKe2+tpQo6jrLGP43zZxb4p/23BRtREXzb+Ne4u5Xiz1eYtMVYwmq8/dlctBO+S3vP0Xsdt/JRC6Dvmb6q9vcyXf/vWAfE+5Yt5mHmXa123WZV8PVajO3azLrIvOgI7DcR0k1DkxKnZ+vqgYarMuKoLarg6dz/Ny/F7Nunx+XVRzHc/9uvLNzzOqot9vqhaM6n3WeNaFasy61HlQKR7iPC/7zxXXa9Zl1kVnQMfhuA4Sdu+VYufnroqiNuuiIqjt6tD5PC/H79Wsy6yLzoBel10deJe2tuqK/drPXeYq01wg65yiYliPGJti5eVrhQfGT6Bh+m3po3hNpLbMQzz23eBar7RnyPzElGk9JWlY5XyIztNqFSeuIb0mGbDyhd5Ai5yLtzD9pXvNrfCBuj8N1J7vb83RdpSgzFpRw3egspSgqcZ62pnoQb7jFtQzfyszP8JlX5r8TZOqaQ09Ow3goXtXhFa80jRJ7epBLCHIKzLQdwjaZ62jda8jeeTL1EbeMrk5tKwcGoGYcsUq5zIe5NV+mUC1BXT/RL3FljNWTU91dkEMAQPpseCnm+VmzLxxNz+emym0Im7xN23kd04kPpCIsU+zoYwedYxGP7jHZDB+j5GDvSeHWHIwxsdGHcrYJM+oUM+8xiJqOuhLsoiaClcpN/+gxRGJwbVDETXchNSExdWxlp7fvZ9o6QBiDauTB8S0V7FtwwsHbeYDh3f0tRPcrHCHjkFwJfENPnK33H4j2lHeXoeNuRiRM5BMDHakD98t3nF4Rt4Y2X+Pe30weiJBm3nHod/6Yx3v2Csjogcyeov9F7H61rbcGyQ4xJ/hZ+c928+Z/tn7fHW9s/0/87+63mfnPbuPM/2z9/nqemf7f+Z/db3Pznt2H2f6Z+/z1fXO9v/M/+p6n5337D7O9M/e56vrne3/mf/V9T4779l9nOmfvc9X1zvb/zP/q+t9dt6z+zjTP3ufr653tv9n/lfX++y8Z/dxpn/2Ph+ud+H39Wf3ceZ/db3Pzjvb/zP/Z+/z1fWe3ceZ/up6n513tv9n/s/e56vrPbuPM/3V9T4772z/z/yfvc9X13t2H2f6q+t9dt7Z/p/5P3ufr6737D7O9FfX++y8s/0/83/2Pl9d79l9nOmvrvfhefzeDGOjX4vMsVjtU+OB9c2Z2NIerWPNoUKyn5nCdo1pnuWsuoJrfIQS5A5BFGoAhnBr+FbTTmp8gPxPUlZNlA8q5FIjdmskHa6hecv/HtRka84yFkTdX+hiLuACKiz2eRmZsogFNS6+IGOZVLVcDEjFn2CEtIyvuba1ZLybq/YjT6HWKRz8LTLexI0hHuJ7DF3kCWLgiOcLEvIXPxrDb4BvmvdtmRfULsRSJkF9CnLBWBAeuogXqNkzkD7ljU28edQ1GPmMbEgegx/BmcN2Wy+1M7wD6VN0a6K7ttUejXdJIo9in2oKyKRjomOsMybpDVNYrPEQmfzqIxo/rdtnAAAQAElEQVQ63tj1M+74txhndI0Tj5W0xeQfntRoRGWMa4dywW2i1ViLAWgNxHeE9hFPDGgfaENjvEXGtp6Hn3ibecf36OSyjtG5IL4jtK/nOR4dM98iYxv5Z3G7L2LrX7WQVd/OayAkeXzLP7h6nYjyrvjZec/2c6Z/9j5fXe9s/8/8r6732XnP7uNM/+x9vrre2f6f+V9d77Pznt3Hmf7Z+3x1vbP9P/O/ut5n5z27jzP9s/f56npn+3/mf3W9z857dh9n+mfv89X1zvb/zP/qep+d9+w+zvTP3uer653t/5n/1fU+O+/ZfZzpn73PV9c72/8z/6vrfXbes/s40z97n6+ud7b/Z/5X13tvnvfxap7z34uvrvfZee+9L8d/9j5fXc/7fS++ut5n5733vhz/2ft8dT3v97346nqfnffe+3L8Z+/z1fW83/fiq+t9dt5778vxn73Ph+vp7169r6/G+ktb/XXtgjcYPzG0ctaENKx9Lj7+5hf7jjgZY5toeHyE6ORZg3sM3nGtiZ/1QeoArlwJg+veNPhOphTChkkvn7D8J8ieJO2aptrxI3IUY1+hOrWxlxqMfVIk9sOchdIK5TjFRVOoJqlWXe1dTrXiR8ic3b/NG/XUWVCgeu1Xvcajdow1tbhafKdObcTUnqQXKmbB+vZH4/e22mNL2vmK6KuMQnVsRPHsv1YvPvy1Kw2HX0FV9D1WePNXHmF1EzWB2Mfgbe7bfGNk5Rjx9rh6ftp792/5eV5VRff1scjaGBMPfONnPEXftFOBevsHjvW5F/jWjnxbnfFRzJGP2PcYO12NQ7IkA7qFIRXR/hfs/i2vkOqUuuACmkC+bVuFewnPRlaW2TNU6NIeRaJhhBqp55bbv0XG2DbuW+Zt1+nrPuJo2Db/W+6TtbAr6+2+iA2+3Sfrp4kx70+/iIWu+XxVBLVZBxVBbdZBRVCbdVAR1GYdVAS1WQcVQW3WQUVQm3VQEdRmHVQEtVkHFUFt1kFFUJt1UBHUZh1UBLVZBxVB7YdRh5h//p9//g+ueR6pQsz34Qf0PnAmH1noQhe8/NzI3dqj+dCwUI3AxcTwlDHVx/KseTMHxoKZD3gGYccWMfwRzzEiNFV81KUtBxMyJ2OseDkkgRGx80cMHnGMylGTWK26r+eptWQh02bUR6b6Mi3xCCNGbIRQFrHD+Nor2wTmheq0t4hHGLrQBRX3HlRszS8kF/ho9PzCrLlHHxpncKVGn4GxrPNe9P6cZ/4+JDojag8/OOTZeFOhi7GgNvs1SC7m+Rgzaef2fxCO6ZOVNKMxFj4xY1yfjfsvYvn2n31MpAoRsw6zDlTgq86BJpj5KoLarIOKoDbroCKozTqoCGqzDiqC2qyDiqA266AiqM06qAhqsw4qgtqsg4qgNuugIqjNOqgIarMOKoLarIOKoDbroCKo/SDqMPcx/x5t+bmYR+cR7ZHpGH11HZlja6wHP0J8GD/aBdoUz918mGkiNVaRjZ+c4yccy6c1r+H4q1qFV4kuI/eiBdRGnrg2Qa8JB6x8oe+FdW4NLu/rLFaLS1r3WvNpgwO1ZYlqTb/qV+01kXrlq2f81Jh7G2s+cHy7w460ce2TXsqAK71THWu+QxHts+b9amQh5tviMgbu7kGxX+Ov/WqCQuZSLaFax+xbIjUb8zO6N21FO7n3OwfF44H7/d/0vR9G/L2O54dp1KKMZ8XmX0EmWPMgsh3XxGryjiJQ/eLq1Mr5KnpS5+94keqQbTg8BievJ8BTKfvIeuy+iM1cvgfuyIpY9y98yYpY+B3GcjU9c80cAeYdhxp38zoulsu84yov653oZ/MvWXGmh682b+aaOSLMOw413jv/Gh/jylzW6zjkWOObvmSd6uGr55mf6Ot6H6RnLjvt+GT+JSvW/VzMz1wzoy7zjiWq635zSdXMO5YY2t6y3omugKir6UtWnOnhq+eZn+jrfB+kZy477fhk/iUr1v1czM9cM6Mu844lqut+c0nVzDuWGNrest6JroCoq+lLVpzp4avnmR/p+D5Yz1x22pG1sO5f+JIV8/6WSrguC4Yv844fpGfu11+fx5P5l6xY4/s8sVzNn7lmjgDzjkON986/xse4Mpf1Og451vimL1mnevjqeeYn+rreB+mZy047Ppl/yYp1PxfzM9fMqMu8Y4nqut9cUjXzjiWGtresd6IrIOpq+pIVZ3r46nnmJ/o63wfpmctOOz6Zf8mKdT8X8zPXzKjLvGOJ6rrfXFI1844lhra3rHeiKyDqavqSFWd6+Op55if6Ot8H6ZnLTjs+mX/JinU/F/Mz18yoy7xjieq631xSNfOOJYa2t6x3oisg6mr6khVnevjqeeYn+jrfB+mZy047Ppl/yYp1PxfzM9fMqMu8Y4nqut9cUjXzjiWGtresd6IrIOpq+pIVZ3r46nnmJ/o63wfpmctOOz6Zf8mKdT8X8zPXzKjLvGOJ6rrfXFI1844lhra3rHeiKyDqavqSFWd6+Op55if6Ot8H6ZnLTjs+mX/JinU/F/Mz18yoy7xjieq631xSNfOOJYa2t6x3oisg6mr6khVnevjqeeYn+jrfB+mZy047Ppl/yYp1PxfzM9fMqMu8Y4nqut9cUjXzjiWGtresd6IrIOpq+pIVZ3r46nnmJ/puPmIxYjviw7b+LWcsy1x3KnbUrC+4xGfeczzPjL9cfhbD1E9jtNWKUfAxRuD/ok4tFHbNIiqu9qlEteJgVBexYtxfDrlXbp51L3LV2KjkQ27/Aa77RPM82qCo+ojdfBErr7yIld/FRUTyn4SMiMwM/vuyYCZMtkXGucTWOEMg22DEyjWKceWAg/5cOQheXRn8V5QNMCjMCGNojJkvmLn40TDoEeILrgrQoKNc1brfvETNYn6OKLlEGtfn1/zWU9MPS0WEbOCXGsFtw0+fwZWKiI3teejKByZpkxvxRY7cmIY7fasxDqngLS/lGd6MWMbneMs7j7kyz9WYWk9nRi0ylaWmwbK4iNoRJ7T8oQtScRrT7jhOmWLUIqqL+GoMLk2mxmiYiNoYh5ZI2Q1DV25Mw0WPwtCFXnXRmAa3PeOOMz6L/1rd6xivzvcZ98ca7GeYvp1nkyHEkcLiEEwcsL6inBW36GvewiWPZr7Byhtq3OU5btHX9ew3vkOv9Za8db0L+Yd5yzxOP9pf5S0B63rOMy76Ub6lQsd3LFGd/LWeUOxWTwi2+O/WkXaY53jp1cw3WHklxm29jR7bq/vNHWPecaPXeou+1nOj13DR1/uU8zDPcdKrmW+w8kqMeX+bugSXOWPMvCMaJn/VUwidz8//zijGL2y9LgsPX+YbrHou+lrPjb5IA7rffKixvi/2Gzd6rbf41/U2eg0XfZ1PzsM8x0mvZr7Byisx5vu3qUtwmTPGzDuiYfJXPYXQb/H8mHd97lqn1itnzOenegRXR3xY95ujYeJVTyF0Pr/5+ck5WG05F/P9W86F6+ECmXd8hz7fPxXroH6HdXGcUqqZb7DySoz568OmLsFlzhgz74iGyV/1FELnrw/L54CKcViXpU6SRzPfYOUNdZ7PTV2qJOZF1Jl3lFRN/qqnED7P5zyfnIPVlnMxf/+ynIttPRhjFKsjPqz7zdEw8Xr/GMsYYxoubVnXP++j+BKEFSeE896CRD8yYjDHMMa23OMj3Maicy5A/8TsyhX4pg0u28NdVrehBPxlxMEPkFhJI0+6plP/vG3jGGNHWcy9XYP9HHIFomHMA8q17mvNkZgIQgBbNRE1/X1ONdyKUpNTTb+OaUwTUSsdZACO+r5pzWKFYppsw7UxtaHJPXIizpDlrti2foyxy3lsSMGcz6yb0cZAW+nyrRj6ezfx4Hqruoy8wSttdHJsd/ImTjMyxsw7omFvWm8gPWuNWd+gsnu0R6JaPQXNYe/gEpZdmt8QDSOD9RjrQbZ4PCjOM38/Mgs21mM0DM5oj7f10FgN/bZPPI+NPHIwxhjjb2Xb+Xl2WBWTM1WLqlMrXwWLqPldxU/OlhOG/wi3cbu8ClanudXfWuc3RaMu3nPWGBUPnbNhsbmc0dEh+MccwwNndIZoGPp78oh33nuQWIz896xHDvat8vZfxCY0I4XqI4Tq1Ib/Gf/svGf7OdM/e5+vrne2/2f+V9f77Lxn93Gmf/Y+X13vbP/P/K+u99l5z+7jTP/sfb663tn+n/lfXe+z857dx5n+2ft8db2z/T/zv7reZ+c9u48z/bP3+ep6Z/t/5n91vc/Oe3YfZ/pn7/PV9c72/8z/wnoRod+x6ver6jW89vtV7yNfzHP+e/HV9T4777335fjP3uer63m/78VX1/vsvPfel+M/e5+vruf9vhdfXe+z8957X47/7H2+up73+158db3PznvvfTn+s/f56nre73vx1fU+O++99+X4z97nq+t5v+/FV9f77Lz33pfjP3ufh+vp96RjP/q9rMdg5Lt/fzvmueWl5snIiG7yl+8Qv0TKn/zcG4hFPvwvFlWZyrqPtX6vDE+sWcyQCh+Yy9rcV4b+W3h+kZ4Z/CQnlom2sYoVP0FlV+4SEaG4K3YlPjM1VWpGmcaZObgwMyMz73lkZMpCJlRAZGZ4nyIhJTKrDw2iRic8Mys3hMQZM2EZg2v2qucNv4hjKdxbRpZvwXiEaBmhmGeWisGexYX2XTGFt/2G9hS60+eYEYrLzEhhCOMUM1admBB/EVN5eSVf9+E4kDzdZcQmP5d5HmEq/pW80NxjXvqMuMhTcfv18GSE9pHS4gRT/n0eLJVhZHxvXyKVee//Vh52g63z69wkz0oYwsiMsgC/jLF8KZ6ZEcJ4B2bovx4v326e4staNc4IVSXWcUasXHHlP8ZUXJ7o9u8RNuxL5Y1xaMzoGRLzSt6zec/0V9f7lnlfYnvxrT58IlWImHWYdaAC8xxQhfk+zHMwzwEVmOeAKszPg3kO5jmgAvMcUIWfw88D/n2sbn0+fxVBbdZBRVCbdVAR1GYdVAS1WQcVQW3WQUVQm3VQEdRmHVQEtaM64MP4USnQpvAP+3tJ5toaa8APUb/XKf+CNdZv+RQvD7v8OtMkanVrhTXv+Ik5+vJpzWuofSlQ4WO+q2PWJHZBgSaq/h4X93tB079vT0pY70OLrWP8cMzjD0VVXYup137VM35qKlPFnKD2KqX6W6dN38j7Rk69Qxwy7aXWexnZDvM0hJZJ+5ZY+2YB1R/QG8aKMJB7A78dZ4WbsYWx3vA95+xsxJLHCMQLvp+T8cM2arIaN8kzvIokrvEQ2R2Xj8acdyinGm4dFYGImgajaDiLq1Mr5xk6ybr5IZazugrXaIuMMbnZAbBDNAzhCPFhPzy9Klj38rX7238RW9+663Ynqghqsw4qgtqsg4qgNuugIqjNOqgIarMOKoLarIOKoDbroCKozTqoCGqzDiqC2qyDiqA266AiqM06qAhqsw4qgtqsg4qgdrUOM07FUpt1UBHUZh1UBLVZBxVBYW7sdQAAEABJREFUbdZBRVD7SdYhIz7qvuLJ9XCdsQ/18SGmSdSCJQu1tXvMyPLnQAUnvOOXXPS4YWr8zCJCU4XCYovBhXOLjF+wmldzqe3WWP0STsdab6dtuccfhqn9yWo+UKbF1Q8/YyzkAcsiMuEnGLHqsV65jj5usMypvdSchfK9G8km7wylIcW3x7FC1kr0uawLprz5KTy00s1CF+vaRL9Sz5ZvPjCkZkT1Axn/gE2bzKSLiCsYutY4jWl3HKdM06qP+FYYXJpcjdEwk3McSi7bGphKxgSLP3aIhoWuI8SHSd7lmaNh5h3RsO43R8PMO6Jh3W+Ohpl3RMO63xxt/0Us376jTqQK+rp7+Z571qPqEbMOsw5UYJ4DqjA/H+Y5mOeACsxzQBXm58E8B/McUIF5DqjC/DyY52CeAyowzwFV+NF/Hsw//8+/D6qDPN/nKsP38z7oDH5U/cddnPcP19nsQzOIqddHnHrGmIbrTwt9DOdn6VhjIPVnXv//ku64/nab7Q9dORoU36I2WL4nKPnDm7ahTVVj22UUi/2sqFUPuf1b1LjyvgGO+qrm2ox67VU9Y92ERntuP6i9jFzdZ+OSvnFbDgCraG3tQE0briIZS9z4za+gYphGoAmq/0wcS1N9lv4s/NZ36PvwOuZnOOKoxQ/ZeEKrcRa9WZx3HKeMGAHHFfhqrEnUeV4Nq3VeTnddNH8ver4bvneGn3r8/otYvn2nVhOpQsSsQ9Q161BlmOdBv7mhEp97HmLWfdY9uOa5owox34f5PgTXfB+oQsz3Yb4PwTXfB6oQ832Y70NwzfeBKsR8H+b7EFzzfaAK8SN7H+Z+ObdnFrrQBC8/V3LL3vE5wZobWzIDtDGlx+D7ee7n03qpSTKz/LFg5jFPfjI2g7Bjixj+iOcYH3tpyxHsLSIYYwGXrRgRO3/E4BHHqFw1idWq+3qeWksWMm1GfWSqL9MShZ0v/ogRG3GA+OJjr1ymW5GBTHuMOMLQtfWLVtwVVIxSo+IZ2EIXYwEa8FFY96EJhVlzjj40zuBKjT4TY1nvVfR+nW/+PiQ6I2ovP3jk2WmTgqiLgXhtHgfjb4HMySKe/4zb/41xbCPZkVbqGIv/5wf3X8Ty7XzomqgiqM06qAhqsw4qgtqsg4qgNuugIqjNOqgIaj/JOsz7ivlcdQjUZh1UBLVZBxVBbdZBRVCbdVAR1GYdVAS1WQcVQW3WQUVQm3VQEdRmHVQEtVkHFUFt1kFFUJt1UBHUrtSBmCNT+lf/OY05ypafO2Id+CNE25riyf4w00T8HFwt4blF5NbtosQ1VILSFEv8e0yxrEv+goLhZCA/sP6kWpH3d0zz8v6UvMvV8nKNe2UsQqUqZuW6hfK/gjWb5hdq0vpp13cha5K7oPakUfX3uLjfA7qvCj9EObXXWudlZPbtPOYLAmWK+RZY+9bEhayhWkJ1CM0+E7W0Vq6KHuJz3fv3HOYD8T66n3sdz4/HqM9qPNO6WXVqesmWGxFRu8SZbJ0HIttxTaQm75ibp3bI5VSroI9CL+r5znj577tKkxu0iXIHq/2Y+f6LWL6d52464s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fAjxIdNnSpE9DrEcnW/+SLf5U3dlRnoenQcasz6ZdQ161NlWM/DYLHyWZ+oy3Uoos68o6Rq3W9eojrzjpKqdb95ierMO0qq1v3mJaoz7yipWvebl6jOvKOkat1vXqI6846SqnW/eYnqzDtKqtb95iWqM+8oqVr3m5eozryjpGrdb16iOvOOkqp1v3mJ6sw7SqrW/eYlqjPvKKla95uXqM68o6Rq3W9eojrzjpKqdb95ierMO0qq1v3mJaoz7yipWvebl6jOvKOkat1vXqI6846SqnW/eYnqzDtKqtb95iWqM+8oqVr3m5eozryjpGrdb16iOvOOkqp1v3mJ6sw7SqrW/eYlqjPvKKla95uXqM68o6Rq3f+Q6/ci1itZnXlHSdW637zEC53jTzAzIzXNh5gmUQtNGYWH8+ZeU3ASt0U5REcc49Ijygd/ZBEjLmKHwaU8IIxF3t+t+1BqjY2a95Dbf4TbXI+1QYWqj9jNF3HjEVEx6tTiLi4ihj83qLECMyIyM+q/LTK+syU2F4yIzJQNjLqy+o/vNK/WGvNqHLJDbv8GicXkikIGMrXiwSWiFuhloascQjfzjhu9htd1IlPrpfLyFEMKRsQR4sPep48M+mMLXfnAJC37ikMMXY/zs+WZG6PpP2Cus6gWmbls8gUMXWu+xrQ7jlOm6dVHfBbGcnm9oiJqNaxuR+S58THK2i59Sg0x0Ba6PAZFFRGrhS78NtFVw/d98v0XsW/faS/6vrmjv3PufvOpH9dt1mfUZZ6PUQefh46zPrM+nIF+LszRMPOOaFj3m6Nh5h3RsO43R8PMO6Jh3W+Ohpl3RMO63xwNM++IhnW/ORpm3hEN635zNMy8IxrW/eZomHlHNKz7zdEw845oWPebo2HmHdGw7jdHw8w7omHdb46GmXdEw7rfHA0z74iGdb85GmbeEQ3rfnM0zLwjGtb95miYeUc0rPvN0TDzjmhY95ujYeYd0bDuN0fDzDuiYd1vjoaZd0TDut8cDTPviIZ1vzkaZt4RDet+czTMvCMa1v3maJh5RzSs+83RMPOOaFj3m6Nh5h3jLca/fp2//z+sA7XDet3M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pdQv1dzHLmYeUc0rPvN0a6Y458gP892xfi91qO45/p32vVthtC+ii24cke9lRqnP8lJ3DbmhLOvjzZ2po2xokBM+9Dgnsvv/bOHGhMl/47Lt+ZrrBkl08sUq/7Gm+48I7HY4KRRd9lS57dC8wXxsc4jZF30Qn3vkDKNtcL4+8CPHms/Y269OyHT2vfcfpD9CInFKl+8Y+1z4y+uWyCnxsyDKaZ4RzSs+83RMPNzrOekdfcIG/mM4pvpzM46n4U6a1VPr2duHP4fWx/LPfG+BWeU84bhf8pH/WONv8bfHc9eMK/DGOsc36n5HC971Llc771yznT7jc6/R549c/7Qcf9FrL49r1vZIB8nIf4MZ54qdFCnWZdZl7eDc6GqxNF7Nc9LxKzL8u9zLpybeV4i5nmZ5yW49L7M90GFUB3Ux/a9mHWJ2NYjuFSnWRcVQnVQH9v6zLpEbOsRXKrTrIsKoTqoj219XqxL/XGb3x87P7gO5sc913v+67zraOx1O+OON57Fdb/jjV0/4443nsV1v+ONXT/jjjeexXW/441dP+OON57Fdb/jjV0/4443nsV1v+ONXT/jjjeexXW/441dP+OON57Fdb/jjV0/4443nsV1v+ONXT/jjjeexXW/441dP+OON57Fdb/jjV0/4443nsV1v+ONXT/jjjeexXW/441dP+OON57Fdb/jjV0/4/Vrpn6dNJ7Fdb/XMXa9uDvNP4b5/NdpYhfLzEglYoJdw2dD8LgjGnsEsa7Dw+ssCCfWSG2Iy8xyCU4xsjLDWLERcYoxLva4teF93m9zGLNOaA9qwRgLEdAG35rzFBbEsCq4cg3UVu0NUkERNVSnFs4JEbUSjcFVRF9nCNUiM6P+2yLjjYXGkUpeMDNDTbbBksULIzJ0qeO+bPJcao43VpLmKnRXXB0bYTXhm/BtgyEe4gND1zZeNOCqhfBNw5F/84f8tOCqeWpAJ1veIwW8ib0JBWqaSH084G+xrLmgQK3lab3hyWWmVMzIY/Am7/CkRnjOEZV4YzJQ1jMk7I1OBo74UGbUdcYRiTeOuGx55jcc8QnoMyqX+D3CUhFbE921rfZovEsSeRS71RS6a1vtdFyCOjVurOqjZ8y4jBnvOE49c+UQP86ofOLq45YX42p+xxtP4ytbyWoMay0Fr3k4xQvWbgle/d/4fdA6Y8XUiE0kXZ0TBm/yDk9qhCdOMXS9yWhgMpA9Q4VoPXo9E8FZ/O6L2Lf6NlvRG2TR8W353i+mmUuVPFCDcoPl2cxTQuPf33q1u9p/jdq+2P92v3OfVaWq16yLKjDPi4qgtqlDnZANlzrPi+ox68IxqCowqGPB52t5VJ9ynOD83K0q7epGvWZdZl04B/M9Gudgvg+jDpwHnwtw1mXWhXPAuahKnPw6i07cPC9Vpfnrrc5JVULIufD56PjjPS/j38f3++l83l+dgvk+6D2oSgjn+6AKbOow68LrUVVgoOKoqT7lEYrt/Fv+VZ8vzL2xD12vNqmO+QH/VfLC+Zy8Ww9tY+hHP6905CN2a0cxRz7qV3laF/xuwa2/8uznXhQoyi2s9t2Zr8ebb9ClMTK35IdNy93p9oHMcWSn+1RSxWvWwi2Xr/KEpS046qKjuXCljHps+PM8fh2VaeKq+YL1HJax/Uc+hWhN8rUPkbEndqJNLAWVCnloztgGla+6jdd8QfamldVwyLSHWk8op5p87KPxWx5zK0b6yDPf4jIWVIxQE1cPKlvj0cNF1Pb8cp72oWS1kUHPTEbmrxrrnvDDwa0O98+TbnXytpy4zj0PGqaN7H7GEY7fZs7c+MwZ47vNz2ioaLd1GKENZEQejDg4eON4YrenoR/7rBnH3KHq3ezI53jjUcyRz/HGHjMqQC/jWVegOjW9SMumdLeNs+E6szu/5qCt84x0YnEbkbfc/oGacLRbsjjxI09EDb6Nr2D5tdMaVicOrnlOWvxFmUS88spRRCN7blxOtT13FOtIVLNHcWJn7Ui1D7SRz9jIeGv4eaYgfiPj3RexwbfrqBOpQsx6LN/fz6GXtxYAABAASURBVPMQdX1tHWZ+lXG+V/O9qoMw34cqw3wf5vtQB2G+D1WG+T7M96EOwnwfqgzzfZjvQx2E+T5UGeb7MN+HOgg/tvdh7rce23x/v8H7y9nCqPDXInM8tOf7z8xIzfG5lsuaC3oPW8wI0ZtF3MbPtIgRG7HD4FIuEMYi7+/WvSm1xkbNW/wR9tgt9/hDMet2M0HZI0S7s4hM8haM2PGoK6v/Jp3WHvMua5gXyvcUyd7GmXdUTNgWDSgfA7SPxTFj1gr0yfRiYC4YC357zkpRV6q3aagdxGqhyxooumrXeLZ484EhNSOqH8j4R2o6m2qRqTtR02C5ERG15zzGteYPGuQy/L6RPWDeB2Nsx0XUcA8TURtjehE1RsNMPg6ZKVW0rAVSIwZ7hCVuqUeY8u+/iB1fR+sLY76jVebkKoLarIOKoDbroCKozTqoCGqzDiqC2g+8DvWvpbTNifPXNY7BPAfzHMxzoArMz20VQW3WQUVQm3VQEdRmHVQEtVkHFUFt1kFFUJt1UBHUZh1UBLVZBxVBbdZBRVD7PuvA2pi20f98927OHA/twp+flr0QaWNKj8GP5+MnnOhrfu0B5KfBQOoAlqmTzM9Y4T42bXAXc8Ll/vCm7env4aute2Oz7GdFrXrI7d+ixpX34Zja36j4qLPG2pR6+dm/RvAy8S1qL5Wjmy00L1SXsm/ZtG7oSxDtKurS3m4osfgWUeGvIDk2zVHDz8Oxkp7Fsu7n8rXCHMFlBwUfzH1/Xs/8DEcctfgx26jk0nNmfTO47jhOGTGCD34Ao6BH8+LDvC5jrHN8l60nX+WO++Hg7ovYzOWT752YOfPq7LQ6ZM66zLqoAhfPQeY8L6pWRKtD5qxLcLU6ZM66UJZ5Xq6dg8xrcR9UT00z15vnUxW4eO4y53lRtUIvTtS11CNz1mVbD9cnc9Zl1kUVuHgOMud5UbXC748xc9YluFodMmddKIvPiTFz1mXWRRW4eA4y53lRtcLvjzHzK+pC7iMLXeiCl9cjV7bsMjzPMSqq1ltQ48xUqCwiMsYF2vB4DJrzl9JbzhizzhgLzQqmkfUiIhNPhAaREZGZkaFrwcwMtdW+ZKzjrV/u4Y84xNqngtTiPdeVePYRClQLxlsLOeGsWdi5hPIvKDmKa6AWoU7tKZJzLS41pUwJ6uMLmBkCmTwaZIJacosRiz5w1FNxEfLLIgZmPLyeyLdcBy6orQytBnI+RcKz9hSR1arT8DkqYo2rQQRzBNdjnhfjosVlZtQlzNJGHxpncKVG94g3cUt9D+bl+FBk1JXqbRru/M94KjoJkg1MeUTUJ3CC2fyDuw+px1bnM+JUz4hD7VPz9Ky/aCOC2kt4IF9wPcCSqlPgO7BCq3uQJ6ma40QyMmixXuLrmMExzzUpCZJdw/wB53FGdCNL07fnyVAIpHDL65+4IMgPbPk2buYt37SrTrMuOimqg/qY5+V2Lno9zOd5USXmeRm/ZBzUQdWZ79Gsy+58zF9vb5+r8/NTnxAH78fPT10i5vsw34fgOngPcPP70Pk+qBIH9Zl1mXWZn5/z81Nvwe7PGZ3PzwlVZH5+7v4cwq+rqsrhuZnnRZX5yPPCXIvV5/UyrmfAWMvVuOG7ngO5iz3P02dmrbsgYxl7Ywp5gTLGz4xAxzDGiqtTqx/k4ufctITGjDh2KANrhKjE+5+2dDyxwzRJlatSSJYxfmiau/IWpEapPCj+HRa5dcSaMcbMt8h02z0wrzljzPwRVpwmZj7GGo77Fak8OY5Q7iVOo0oe9WJ4H09dZSUMpPZjghvHd2ysQRxraAU1cplOHok0nKBt8G39GGOOWHGE7qaquMXPs0vVgzUrqBaWeIDbOM74lt/yWXmbH/q8hEdd5NT6rFkeaSe4jbucp31XnpD7cZ4qXCs+QrZhndwtt/8It3HneVYGbu/aY+bB4Gc2skdPzBjRs7ORjR/WEXVEMrqpY4RybLdoRsOe5aATCWKMMcbPbBvHGHuWg+44kDOAjYcuVa3O6AFylh1X7wNn5yCu8pl80YmF4meMmY/5io2iMmROCbe4qHdjyyu44qKG1RV/09/xyKd8Wp3rtxvfxqFv+ZhfwWo/pLz9F7F8e677yUwVpQbqNk3+Yh3LGZHZ8sRje5k3TMVgmkAjtaZHoMqS7d4wxTMywiZe4xXR4nYt82ZmZYTwJmpk3lESLbPlieNfzbxhKgBb12t6BKps3fe4zxTPyAibeI1XRIvbtcybmZURwpuokXlHSbTMlieOfzXzhqkAbF2v6RGosnXf8/6qJq5TLNfCM7MqFsJFGWDecagKb3mOW3QFjJH9C6a82JkegSqbzy+CWqx1UE1ic7mewlKEGzXCvGOMKzMjGQqBMBZRZ96QHGyNb3oEqmzd93z/qiauUyzXwjOzKhbCRRlg3nGoCm95jlt0BYyR/QumvNiZHoEqm88vglqsdVBNYnO5nsJShBs1wrxjjCszIxkKgTAWUWfekBxsjW96BKps3fd8/6omrlMs18IzsyoWwkUZYN5xqApveY5bdAWMkf0LprzYmR6BKpvPL4JarHVQTWJzuZ7CUoQbNcK8Y4wrMyMZCoEwFlFn3pAcbI1vegSqbN33N3j/Qldf11wSLTNrJyGEr1hEXfcvPJFka/ziX3ksEfP+VCXVYq2DxvKsbalbZlbFQrhqDMw7oskyW5643Ldm3jAVga3rNT0CVbbue57PqonrFMu18MysioVwUQaYdxyqwlue4xZdAWNk/4IpL3amR6DK5vOLoBZrHVST2Fyup7AU4UaNMO8Y48rMSIZCIIxF1Jk3JAdb45segSpb9z3fv6qJ6xTLtfDMrIqFcFEGmHccqsJbnuMWXQFjZP+CKS92pkegyn5en1+774CXqSaxuXLwzKyKhXCjxsrtN8a4UoAJjpvjG2ZmfInUf3FiaPdGDrZTNNeNa76URezm/RKh9UK+lIGLVa7Gxi+LnvJFhGiQKzkumXKII4fcFI/qNNgh5N5SwVgIj03eXCwiWEs0WAszL5TwDNd9EhuxzJeREcM0UIuaJ2LFyotYedczlv905jK+RC74RSgWKdz6i+PTRJUJlkVkZnBvX4RqxbcYkbG/bpwRttefM3KwEckIE2NhQcQX9TLtucYLpjCtgeJbPTJ00S0GyMm0KQwGkYpx87jj0FOxWcPRh3jsru4fPBWXFec+5QnZFhl/WXwDv+iexggNMzPiYx7b4KhfIpa5QNvQ6TO4UjGxGjlYRpQvdHl8hJIrjhysx1hPRR0bd7hVviyRRrSQb29fIlSZuPNnxEPft8tLrXtvX+TFVkXnLXVGM+URRkaExtGwXNVFxCMMXaseMaZRr1YkdG10sbj5Y1yKVQvCygFhsEORCthjhv478If8Uf6IyBjXBhlaPtIrgSAGG2R4mofY4qHMj/Qs70sFu+PbbcYd8WH6FjmYecUaxHr1PHNysArXtuw3egLzFREUD2CrvybSF90LomF3Os735C/xNa3yPB9uzLwj94b1PMeRi5mviFPrANjqr4nm/VUZ3lMfiqh457meuDHzjjw7rOc5jlzMfEWcWg/AVn9NNJ9fleE99aGIinee64kbM+/Is8N6nuPIxcxXxKn1AGz110Tz+VUZ3lMfiqh457meuDHzjjw7rOc5jlzMfEWcWg/AVn9NNJ9fleE99aGIinee64kbM+/Is8N6nuPIxcxXxKn1AGz110Tz+VUZ3lMfiqh457meuDHzjjw7rOc5jlzMfEWcWg/AVn9NNJ9fleE99aGIinee64kbM+/Is8N6nuPIxcxXxKn1AGz110Tz+VUZ3lMfiqh457meuDHzjjw7rOc5jlzMfEWcWg/AVn9NNJ9fleE99aGIinee64kbM+/Is8N6nuPIxcxXxKn1AGz110SXnl+wbizX03zitF5ND9YA57DTfMWyToVr3ONG9m2/q46geABb/TXRLR4Nu9Nxvid/ia/plef5cGPmHbk3rOc5jlzMfEWcWgfAVn9NNO+vyvCe+lBExTvP9cSNmXfk2WE9z3HkYuYr4tR6ALb6a6L5/KoM76kPRVS881xP3Jh5R54d1vMcRy5mviJOrQdgq78m+vl5fkf3ja/K8J76UETFO485cD015Tx6fjUPP5emR6K5mH5Y/UxS/dDS4Htdoaca8aE138r2eW8xOL3HIJO9Ef+Goj1rX28DkPhhrhsSs5r2qcC3ytWY+d+YQ9awJpA+miZXzhi/0t/ytYwWqzb2iUOmtuHaG/tcjBV1i7UlcMeLLPNpj2+yIE9I7NtOH3Ehp1qRgVqPeMUOXlJ1PO36qVc0TXjjGsHLyFe4kiu245q7xGgtudRudRG50BxvvJDCWtpPgNw4pj1rJ2oIMnM0TC6J1apTPWO9JKoNP04RteK1Bj6MPRorALKYeUdyMMLArp9xViceJFfPBtC9jAzzMx3/e/K38eT1+dFrA9rBFjknxBvP4rr/WXxf39zIfKwLXrGx3pue57ArOcR8bR5zvN9C+xwW43oTcKYLNabtuGqBRp7PdnEFPkTyZC/nPZv/TNeaZ/tUSjXvu4jjhewV306X45A73qg4tx5vf6Hia39ZX+zHevlr20NU0p1/+R73zq9YJi2/xoVyrPhqnubSNLHOc5W/ut5n5129nx732fv8wlOIx89Be3z3c1JO6LrLm/cXodp873XRHkLX3T6e+efzi/n8VIKjcyLf3Xl69bxortB1N98z/6vrfXbes/s40z97n6+ud7b/Z/5X1/vsvGf3caZ/9j5fXe9s/8/8r6732XnP7uNM/+x9vrre2f6f+V9d77Pznt3Hmf7Z+3x1vbP9P/O/ut5n5z27jzP9s/f56npn+3/mf3W9z857dh9n+mfv89X1zvb/zP/qep+dt96HfpOtdvn32Z+9z1fXm/enpxpx91xfredn5/0cPz+e2ZGFLn76SXD/XLf10pj8XVx7fmhbq/izvOZXbGZGKn9YbsZxOA5d+cAkLXl5iOH1CjP2PCJUF3kFiXRiGy1ixMTii4hMWcQdyhMfd2XNHxm0qDU1DpnHmRDpwGJisbgLQ9eOExcZ9kUGLTIzMnSpUwvRAOluqNFocaZnZtR/oA2PxxmRmRszXzBiaBF7THjo0kD943YUc+TTLHYXqtPe5A0tHhHmjzB0oQsq3ijfjtu/Rb1rXo9YpPXrGfJxHCE+bKtrLug6T9fhMq2nXpG5RL6KXy7k58E6Z3mxzAeSB0ZdZgNjExd13fyMsunm78WxT7JSqxxb1lq50/PAF813FHPku5LXY67yZb1UPGeiMMYlPjYsJx544dIt7opZXMCNLwELDL+I2j6uWAw9InbrRMTT+BjXYZycahVgNFk5A5laSdV9iXXd4JKoxmiYiPdZDvGOdu38EASZGkwrAYvx7TfDiVQh6p8aMZr1oAqzHvMcfM/nYPnnJfM5zOdABeY5oArzc3meg3kOqMA8B1Rhfh7MczDPwX/O3hloN45hFnAjAAAQAElEQVTjShTo///m9asLqhQJkSLZcXtm91ELsFgogKRg2dMdd87Sgfkc0IX5eTCfg/kc0IH5HNCF/+LPg/n3/3oBj55jYkdOAfF3IGts/cd19Vptdea46qXUb7y9BbWIbFlv/CYbY8W033M43hoqqx/9XiL3og3WPHNhHWiLzN/g2u7e2ZS4nutsrvNIGusxF5G9mevV0EHGb7xqrsas8238cM7roRodatTs+fiSRKLO/hbzUjvUNyU6m3aWIchf5pyS+p9w0QD1quBvYd0HO+hMgPZhpo5rRoCZbluM+JiN8e9y9mD/geyFEwHt19znH+swjtoRf51Tye4Dx5r/e/Nxh5uxblSD7PcfEsu6PIO13l3uvHegNpbVSoUaZP8E338R6293J9ZrEbMPsw90YD4HdCHm+0F/KAtd83lQE2T/X/ow71Mvtmz2QU2QzT6oCbLZBzVBNvugJshmH9QE2eyDmiCbfVATZLMPaoJs9kFNkM0+qAmy2Qc1QTb7oCbIZh/UBNlb+qCfVbxlnYPzKHRs2hPhYt/MjFTeW1yLyG6ulyPP+3f8Yz1C0vCIyIwx7xixj0cMHrFiqCbeeH07l9ZeY9rrqfm21vO3Y0amPOQ/Ido3j8ik7gQjSo+/fqV2kOssmoQ2jYgz7vgRhi7igqo/Q+Wgly85wAf42DmXnQYy5rI/mFLzozy0Y9TFvnYCnoPv51n7phbGQwzMBTvPCCn/w64bzMyQyXO50VcxxlWLaaplNIYWlkfEKY9xrfqgX/n/nXz/RSzfTnMfh6ivig/jKvgx/um6q/Oc6Z8+56v7nZ3/Kv7qfp+uu7qPM/3T53x1v7PzX8Vf3e/TdVf3caZ/+pyv7nd2/qv4q/t9uu7qPs70T5/z1f3Ozn8Vf3W/T9dd3ceZ/ulzvrrf2fmv4q/u9+m6r/uof3Uoeg8/fc5X99MN/fjnxTP91f0+XXd2/qv4p8/56n5X93Gmv7rfp+vOzn8V//Q5X93v6j7O9Ff3+3Td2fmv4p8+56v7Xd3Hmf7qfp+uOzv/VfzT53x1v6v7ONNf3e/TdWfnv4p/+pyv7nd1H2f6q/t9uu7s/FfxT5/z1f2u7uNMf3W/T9f5/M/u+0S+tvgy1a1kmd/68/3IZbSzjOfgezkrjt+Eq9+urMUPuH7Az/FX57cBVbry7VxrVPwIqVNcwPh21zHqV/DAOkMNClVgQe1KmDMUmu+QAuUrhhXTIKvgOUoZdpGnVStPvdYhNOqvszXuEY28U/wPt7HUaEtyWVr565cw4t9Nid+DNyIHdQ6xJ6cp1FKFEr+htMq7g//RTW3zImDDtXZNjpAYTsIzSC7+c93I4PUaea9zKl9Zh7qlNTrCYHf4yBzjnXwtLtvn+7yuNz/CUcn4nI+1nqvhPK/WUfuKf99P7fpuvAd8M6iP5bkmVpxBfsmXhAV4G6lqHJzJ2+PLggvc328pWODVuv0XsXw7zU2eIqK8dO2s/2iJRRSPOMcYV+W9Wqclqv5ZfHW/T9c9e1/O//Q5X93P530WX93v03XP3pfzP33OV/fzeZ/FV/f7dN2z9+X8T5/z1f183mfx1f0+XffsfTn/0+d8dT+f91l8db9P1z17X87/9Dlf3c/nfRZf3e/Tdc/el/M/fc5X9/N5n8VX9/t03Xpfcf7n+OUP/Ls/h3/6nK/uF/HcfUWM/Ff3+3RdxDhvxHP46XO+ul/Ec/cVMfJf3e/TdRHjvBHP4afP+ep+Ec/dV8TIf3W/T9dFjPNGPIefPuer+0U8d18RI//V/T5dFzHOG/Ecfvqcr+4X8dx9RYz8V/f7dF3EOG/Ec/jpc766X8RT98Wf0cojgj+21ZxJRDAPXd9QMaziP5yTnPJlvZpr+KkO7ZtHsII9dHkOit7QH8rByQ7Nv5wZ66SiGbo0yCIzI/mJeYZQXjwiFkx+MxZtda2/my88gpKQFCqNHUaIf+XFy9dDlbhgY+ynDbBgjkc+ah46SGrOtxYjHlEYcYJLXYT0h4ZHaAlhWQ3H/G4eS2RkykMOri4t8QyF5D+gXrNM6RHKY2/5yonFyfXYxJnjm9DZtHooMeVYoQbtGXEHY1y1DvnQn5BzWdd8rVOMUvY8xApqIE91mg2DMztDNHzR677ECxUTaiSw7JwHOPZLZYXUn5GM0JXK/E3dQ/VaRpZy7Biv8rKtY77FB8sveds44c6j8ohmxDK/g49NLnP82bo7+Uc57IWv2uYsPbbNY463HJ4Z3byg1omaPEZS6KpnessVw1QDxA7v5qlyV7flWkOfG/t1t7rmWNUrt1CBl8+pNV7Yb/9FLN9m6wzxI2ojvuW+zFPCbp3f1rn+WeznuOJe/yqv67+tc/2z2M9xxb3+VV7Xf1vn+mexn+OKe/2rvK7/ts71z2I/xxX3+ld5Xf9tneufxX6OK+71r/K6/ts61z+L/RxX3Otf5XX9t3Wufxb7Oa6417/K6/pv61z/LPZzXHGvf5XX9d/Wuf5Z7Oe44l7/Kq/rv61z/bPYz3HFvf5VXtd/W+f6Z7Gf44p7/au8rv+2zvXPYj/HFff6V3ld/22d65/Ffo4r7vWv8rr+2zrXP4v9HFfc61/ldf23da5/Fvs5rrjXv8rr+m/rXP8s9nNcca9/ldf1q7qeb+66V9Hr3EXvczffeb+tc/2z6P3vote/m++839a5/ln0/nfR69/Nd95v61z/LHr/u+j17+Y777d1rn8Wvf9d9Pp385332zrXP4ve/y56/bv5zvttneufRe9/F73+3Xzn/bbO9c+i97+LXv9uvvN+W+f6m8jPaMvJ37iO8+uf77JGudZdUXP2g+9+7qsA/MT5PavfOV83bpxjsGU5K6MtqDMwe+icSlMbYNIrfoTE7MolT4UC1Tr+A3IGJatyJPEDenERmRbacuaHrkV+sFpFA8sO126ayO6dca1VnfavOu1XDG0bKz6OrulYv/TKFr+L/1GuXTXa9HHL2XtbB6d+QZ1bsxqPkVMv8h2odA06W633Df+jVeR6niLO8Kd6aeqfmqF1NJeNdZjIZVG65LIKaHaExHQGqVVzG10nrPswai1z3Zu6rJOo9xofO85uD0XvIrmsczffeds6YnWDy76D6+Q7TgZVZx7rfTiDczEfOPTQmsS+44iMcexNHu565uh3nFz8Tu42h5rf+HatO3PvdSeXV8A+OmRWz3yFNMjOOc+hEngWef89jdRq16q9g95PudhaB5Gfcu2jJ+XrPpSLneYjypf72X8Rq2+va7kNKvXLFC/SsYIaetxcUpn5Bms/iYWbuEIR5rFc5h0Xec3/Qfc+xnAt2OvM0XDzjmh4j4vXPtIKxTWNb+eM5XqD7n2My8oD3rB+LbRZp/ZRsHATVyjW+4zleoPufYzLygPesH4ttFmn9lGwcBNXKOb9+Z+PxLhu9Md9NI7CZbxRX5k9r4Iaely89pFUKK5prK+beSyXecdF/lbnvI3ufYyWCp3fsUQNPW4uqcx8g7WPxMJNXKFYzxvL9Qbd+xiXlQe8Yf1aaLNO7aNg4SauUMz7m++/2F56PvycGLfy+rwor+LGIhrMO0oq63Hx2kdiobim8W2fWK436N7HuKw84A3r10KbdWofBQs3cYVivc9Yrjfo3se4rDzgDevXQpt1ah8FCzdxhWLe3/x8ie2l58PPiXErr8+L8ipuLKLBvKOksh4Xr30kFoprGt/2ieV6g+59jMvKA96wfi20Waf2UbBwE1co1vuM5XqD7n2My8oD3rB+LbRZp/ZRsHATVyjm/f0LPl9icx28PvW6KaXwQJf0ZW/QvY/xa3HN3rC+Von1udN6tU8sP1QT1zS2emyvN+i1n9Yxbpf/tq/yfqvXPlqk0Ot1lF7W4+YlajDvKKlMce9jrLgH6TXtWEENPW4uqcx8g7WPxMJNXKFY+xnL9Qbd+xiXlQe8Yf1aaLNO7aNg4SauUMz7u/n5uemb+2iM7bXJq7B5EQ3mRoV+tvq9U/14ekHXbZA7eKcHi20OBT33rPRUfrnOtUN+MxZNQVlIjhU1gY8AScOJrU6IvA1Wvvg3JHbD63VTnvF0L/bFlbvmwH9y5xZmUBeRsV6ayoL4DpWw4yKyr7xvekYS00JfmJGZREOTiNBcPIWZGssVLex8iUdEJlroSjlmZP7d3Ufj94wfItprqMse5oWKGUNzXPwhfGwwxFcnDd4xuBRUXaCXhy7FNH6Z+Rc+JH75V1xhmbmmZebfkUhq31RefsNQBM8Y1xcy+/Jc81KJKZaFoRmeJ4iG73Ui0a4Ut2u6rBeHGLqce4SSv9URs9PXfV3u8kMsI2rcI7F7Hu0a64TW/Dse7fpr++lZlkUw1Cb6b8SC8Rex3nta3xib/UPxWHmM65fc+zy0Ns/L2fq7L2L5Vym1O9/iMhFWMXNcHKhvfZmYM8fNO6LhLb7uh4ZLr/2E0HWfIhp63FxSmXnHEvWXjR4Xr/0Wfd1P8QoZi2gw7yiprMXn/e26ywtQbfrW5xG91Nd+bvq822ETryXNi2gw7yiprMXX/UrUIL32E4p9nbeIhh43l1Rm/njEjhdhuVqdyYgof4msvCaK77CIhh43l1RmvuC8v113d33f9auIhqVvZ8/v2s9N3m6HTVyrfe1XRMOT+rqfSstUX/sJzQs99Lj5TX3dz3XC2u9m/be+qd6lheYLrvuVqEHx2k8o9uv+reepxViuVmcyItpniay8JorvsIiGHjeXVGa+4Ly/XXd3fd/1q4iGpW/r62YuCVv76bhwt4M4eWf13+LOryIN5guu+0kqU7z2E5oXeuhx85v6up/rhLXfzfp5f0u31DdatvYTgiteGULo2q8iGnrcXFKZeccSebxrdSYjorwlsvKaKL7DIhp63FxSmfmC8/523d31fdevIhqWvq2vu7kkbO2n48LdDuLkndV/izu/ijSYL7juJ6lM8dpPaF7oocfNb+rrfq4T1n436+f9Ld1S32jZ2k8IrnhlCKFrv4po6HFzSWXmHUvk8a7VmYyI8pbIymui+A6LaOhxc0ll5gvO+9t1d9f3Xb+KaFj6tr7u5pKwtZ+OC3c7iJN3Vv8t7vwq0mC+4LqfpDLFaz+heaGHHje/qa/7uU5Y+92s/1+6v7pl3X+hB/OOJ/raz41e/bxZv/ZzU1/Tk/p1v41e+1WRhk1c7Ov9UETDk/q6n0rLVF/7Cc0LPfS4+U193c91wtrvZv3aT9VVibGIBvMF1/0klSle+wnNCz30uPmVvuSt+y2c89Z+V/VnuuMnyO9ODWnZRfvWTFhxowjx7grrS1w9Rpp0Da7wTv+PAsTtotFj1kBWBu3uB30iVpwfoIvIoGM/EY7+nwWZl2vDignNO9YC0l8xbfetzLFCDbJxzppwh3LNOQd7g3YWq7kmoGDUagJXGSWrM6l+SpBp4TLC5QzbuDkx3HygvnjRJsRHvx/xn+IPnUGuJFG9fpprUjlK3mGdE13nIMdceMe03Le0o9i3JAcqWQ+Ii7x0aQAAEABJREFUzlohneELJRYXls45l7njoopWie6grAbFd1gZCsoqXpyhAkwWNx/4tfYi6xxWRmSwMWc0v8aR8bUDHAZyRiPPy9fKZAxmfSAVR3HnH+uo+/rQ88I6oTt9P7IXzsrG4/vz/pxwZI98c+sD0Y6ctXv8KNZzXuVHax/FXl2/1/W1R6cYm1ehBpk+HL6aRhrvpYpD5D9w0no9nyf1sJRIvRx7A68latCCC3I8sXEPTJb47ovY+rYWkW+BJ8bsB/+RiZh9mH0Irvm5QBfiv/j9EHXN17HaMF/H+blWD8J8P1Qb5vthvh/qQZjvh2rDfD/M90M9CPP9UG2Y74f5fqgHYb4fqg3z/TDfD/Ug/De8HzhjZtQzu52HLrigtFeQmp3feC7YEw/lCjOT2c5ZMjWcuaRdfs/7rueSPzC854KnnN+MzUD+2SOGHnGJ8eZLtxDBGSOCOR7wjX/jEUGeUgpD1yFXgixCgyycEyKy6DwUlJ3mW89MTeVHSCy1RGFGJm6+YMQ+HjF4hPDL429duSyss0WIPI2hizpB1T+LqqWE2k9g3R8bpXbMCHGNEZH6X+j6t2As53k3+v68rvnvkOqMqDNPPOiDmpKZIZMbR54CY5IxrkrS9GWuWmyth8j/Mt9/Eeuvayeq87LZBzVBNvugJshmH9QE2eyDmiCbfVATZLMPaoJs9kFNkH3rw/LPvmZczZHNPqgJstkHNUE2+6AmyGYf1ATZ7IOaIJt9UBNksw9qgmz2QU2QzT6oCbLZBzVBNvugJshmH9QE2VEfiB250uu3hH6D1O78xt/3fBZ+HWmdj18UovptroVk7CIfv5HGWDHtexuVqPRq1W1UT3a55kIdhnHc8Ji9ZdQxnzujCnZn3HKdqDQQR3sJx22ua31bZ7wi/HZazZRY80vUursc8wXrrNpMqEiNX7jQ38Dh0grqTLXPr5HDsd5PuGjAt4dKte+M1/2wIOvKF16vGWHtr2iNID0AP6+zcx1IZxlzzkEEtD/PuZPteuYDUcbar3JWmD56eK8PvIY/Os9oLahBNj4cVfEvi+++iM1cvvb9EGbO/fRIRH2rH7p+2Y/M2U91MWY/7z0HmffyZj/v9SnzXt7s570+Zd7Lm/2816fMe3mzn/f6lHkvb/bzXp8y7+Xd7ufFeplzv+B6Ux8yZz9p53w+7z0HmffyZj/v9SnzXt7s570+Zd7Lm/2816fMe3mzn/f6lHkvb/bzXp8y7+X9T/STe8X5A8u7kLU2vnTzK/LjPsqWnsH/QuPzzg+zM2Jfq4BsH4tYeC648Npf8yNM4vKIkFz+x7EzjKg85ytt8IgVg2Dcu+6knu6l4lW7Oa9+kqvjrbWevxWz2vBHm2Stm+Ly4ieIlhGZuXHzBSMWbWDUlTUyfM1g73JWxbWezqYxdIiIyMjMiJDfxtBFvqDqzlA56OVLjiAbj7/E2ScjtHrKv3DMxpjBlW/VWS21bGrVFMaCuWAsmBGaRV2egwRA+xV3nvEqP7Src8FznsoMXQMZU+yPouCn/I/2/NRe7POR/fRek0Vmxh9tmpmah3yPCigY8U7UVrfXoxexXvqWOCFCIIVbXt8mIygOvINv15/78ZW9OvuL/s5+/q5/qo7tcz37qY784nlU9eznG/s3+6kOzH6qCbIX+jA/z17rm6p2n2Pms5/qxAvPoapmP9W37fOz/XPHWX+ejW/Xn3++/syfr9/5Os7XT0+83icaDz8vno3Pfqpjs59qguxGH+bzcq9Pyrr1/pz9VKduPHfKmv1Un+bzoidBfdB463m4ylv7qTXf/ufB2nw/1H5L6Of99GcznUk3WdliKzLHCYD2I76Nee/z/PGba6uu/Wu+IH+O23EtPrhOqYnSNJFt5vwKHvFy8tGOkJicfOCu+57IZ44z765tdbAybqOcvTjXKWqR0jdIrmjVr3tpcVkt/j7U6rWYltUh6pURimlvmFy6RnFFpck0V4S4iGBwHbh+o3aHItpC4862Ieb4LuFlopV0piov1OmESUOFuoMY74cRhyO9jrXTMmjNmj1Cp9DsIQ/NH/LQ9ZBj70fvx8p1r2yjG4Nzb+/GWn5Z/3w/dnbm73BUj/XGvY7IuK8RJzK4nk2I/GfuvO+o0jLqvR/zv+Vs5rWZ4+Z/A7frM8f/xj5ec7s+cxwNfMl5L7MAzgKPR+hxXB8E3uPmvH5bTro+sCp3/0VsQjNSqDFCqEE24n+Lz/3e29/Zz9lPvWll9/own5d7fbr7+Tf7OfupN5/sXh/m83KvT/P9N/o0n5fRh7vPw1Xe7Ofspz6sZff6MJ+Xe326et9Zn/18Sz/X53f2c/ZTD4PsXh/m83KvT/68usLZz9lPvflk9/rwkeeFn+UuXvst83qWmUfePm/V/JSPhi/rpjAjf15fObXugkm+HLRrgV3kjP9RFn6mr+tprzEnO5U+MJc458nQ/7Y84Xv/oxieuY+LRWaN3zH2cW0eodgdXyojfsjPTMmpDLnmmTn4T0g2esMU5/60QGSmIIP/hebvxz/xR/3GU5ih1wQs124/YSz6IUqruFDnDs3tiohlhManvK0T5iv+idD5Q2feYornQTwyIyqeL6Bq1nr2FWetSP3vjzzHmprFEv816j5iu97CU6hXMVg/I/86pu6HOwxhPrUf2RmhmpTfRXLHfswyQrUpj3X/FMuIlZOdL/PUOqwQwqyVYfhg7x5ZGX/3umfrsRd+pr87zl74W9bVs56plXBemwPOZyeurMgDPZNXODYX3+5CJ9IFfVO9fM09+/FDPyTN/qgJstkHNUE2+6AmyGYf1ATZ7IOaIJt9UBNksw9qgmz2QU2QzT6oCbLZBzVBNvugJshmH9QE2eyDmiCbfVATZLMPaoLsX9GHeY76rQa1YeL8eRmPwb/yOeCz4ifn4OjvQNbAn1mP3K2rnqfp7a4FZeOXlLTfmI/fRPv+W5Qncc6mQpXXS/0yeh1hHegnRHvBdczfnVELrPen/WsO4mg6+BorPn5srunYd817Mq5Fx+uh18Dzp5E9qf+OiuhkGCc9QmIX7lKnmR+igjp/7fs2ZGPWPUJiduXU9M1Y98HCy7rmhcRw7livgdIYifxbUEfS08v5jv15nTv7WovZT/f7O52VWWE6nfhv9z88bKvrm9mad6yghh43l1Rm3rFEDT1uLqnMvGOJGnrcXFKZeccSNfS4uaQy844lauhxc0ll5h1L1NDj5pLKzDuWqKHHzSWVmXcsUUOPm0sqM+9YooYeN5dUZt6xRA09bi6pzLxjiRp63FxSmXnHEjX0uLmkMvOOJWrocXNJZeYdS9TQ4+aSysw7lqihx80llZl3LFFDj5tLKjPvWKKGHjeXVGbesUQNPW4uqcy8Y4katnHRMGeOm3dEw3vcHA0374iG97g5Gm7eEQ3vcXM03LwjGt7j5mi4eUc0vMfN0XDzjmh4j5uj4eYd0fAeN0fDzTui4T1ujoabd0TDe9wcDTfviIb3uDkabt4RDe9xczTcvCMa3uPmaLh5RzS8x83RcPOOaHiPm6Ph5h3R8B43R8PNO6LhPW6Ohpt3RMN73BwNN++Ihve4ORpu3hEN73FzNNy8Ixre4+ZouHlHNLzHzdFw845oeI+bo+HmHdHwHjdHw807ouE9bo6Gm3dEw3vcHA0374iG97g5Gm7eEQ3vcXM03LwjGt7j5mi4eUc0vMfN0XDzjmh4j5uj4eYd0fAeN0fDzTui4T1ujoabd0TDe9wcDTfviIb3uDkabt4RDe9xczTcvCMa3uPmaLh5RzS8x83RcPOOaHiPm6Ph5h3R8B43R8PNO6LhPW6Ohpt3RMN73BwNN++Ihve4ORpu3hEN73FzNNy8Ixre4+ZouHlHNLzHzdFw845oeI+bo+HmHdHwHjdHw807ouE9bo6Gm3dEw3vcHA0374iG97g5Gm7eEQ3vcXM03LwjGt7j5mi4eUc0vMfN0XDzjmh4j5uj4eYd0fAeN0fDzTui4T1ujoabd0TDe9wcDTfviIb3uDkabt4RDe9xczTcvCMa3uPmaLh5RzS8x83RcPOOaHiPm6Ph5h3R8B43R8PNO6Lh2/iWM8enThdi/bmI+xHLZX6ExHBSOxLDe9wcDTc3EvvJnXeIqduQqz7f6VpMFrdc59rlmYMSBGMdz0HOCt5x526wFhT/hsRe8DojZ1Ftzc+QnCvvteTroAKNEafrR0TlaJDFt7yI+B7PyJRHLKh58RNE++ZLbZ6jlBiXkmpiLPLGgXVxllxQ54VFwOXFD/BUD13K1xjk1FSDbMfDVwkiHRUq63HzEjWYd5RU1uODp86W0vMUQwpOxhESw9+rjxUZjz105Q8uaTl3HGLo+l19tnX3PKRmRI3HiDZ99Obf3Yf9F7H1LxlCX7Hz/fIGNS2berWh/qkPM/eDOW7eEQ3vcXM03LwjGt7j5mi4eUc0vMfN0XDzjmh4j5uj4eYd0fAeN0fDzTui4T1ujoabd0TDe9wcDTfviIb3uDkabt4RDe9xczTcvCMa3uPmaLh5RzS8x83RcPOOaHiPm6Ph5h3R8B43R8PNO6LhPW6Ohpt3RMN73BwNN++Ihve4ORpu3hEN73FzNNy8Ixre4+ZouHlHNLzHzdFw845oeI+bo+HmHdHwHjdHw807ouE9bo6Gm3dEw3vcHA0374iGPx4BzM//+eeD3XNQREN/bswllZl3LFFDj5tLKjPvWKKGHjeXVGbesUQNPW4uqcy8Y4kaetxcUpl5xxI19Li5pDLzjiVq6HFzSWXmHUvU0OPmksrMO5aoocfNJZWZdyxRQ4+bSyoz71iihh43l1Rm3rFEDT1uLqnMvGOJGnrcXFKZeccSNfS4uaQy844lauhxc0ll5h1L1NDj5pLKzDuWqKHHzSWVmXcsUUOPm0sqM+9YooYeN5dUZt6xRA09bi6pzLxjiRp63FxSmXnHEjX0uLmkMvOOJWrocXNJZeYdS9TQ4+aSysw7lqihx80llZl3LFFDj5tLKjPvWKKGHjeXVGbesUQNPW4uqcy8Y4kaetxcUpl5xxI19Li5pDLzjiVq6HFzSWXmHUvU0OPmksrMO5aoocfNJZWZdyxRQ4+bSyoz71iihh43l1Rm3rFEDT1uLqnMvGOJGnrcXFKZeccSNfS4uaQy844lauhxc0ll5h1L1NDj5pLKzDuWqKHHzSWVmXcsUUOPm0sqM+9YooYeN5dUZt6xRA09bi6pzLxjiRp63FxSmXnHEjX0uLmkMvOOJWrocXNJZeYdS9TQ4+aSysw7lqihx80llZl3LFFDj5tLKjPvWKKGHjeXVGZ+hMRwEjsSw3vcHA03NxL7yZ13iPo75hLX7PA311j6TCP+a137s46dv/fXfImv6yuoEPI455Zv5yqovB+wFpD+btMx9HP9svWc7EW8zlQT6cKV6xA1X1Cw1hIvrkElLKXisjWHoDVw5SKySgbt1jvufjNW4iHXgWTa+yHX0iIyzTecsypY+2mQEb52RFQAABAASURBVAl9kxWfu/haaOyswy3bwuU6m04u01z3OfRlXpx0cZmSypZBgoKy4h3rBjf7spYqKrfQQxWKdFSorMfNS9Rgfo0jQ6+NqrA9d9zok5p3fJfudf4t6Pv0ec644x1dN5AeT/939mL/RWz9iwy9LSaqCbLZBzVBNvugJshmH9QE2eyDmiCbfVATZLMPaoJs9kFNkM0+qAmy9/VBi8nmemqCbPZBTZDNPqgJstkHNUE2+6AmyGYf1ATZ7IOaIJt9UBNksw9qgmz2QU2QzT6oCbL/j33gnnHdfoDdHf8NUrtzvgxSgL0Ete8ZkrN4ZkYqr7tCh3HnPa/nst7A8L4LHvIMwvc8YuRFXGK8+dItRHDWiGCOB3zj33hEkKeUwtB1yJUgi9AgC+eEiCye5aEi2bJeRqY85FtkjjvOPFXyE0ZEZkZGhCAG5oLx/ivbkuZszq73UQupWBZVF7pEZHGbR4T3iyqM+DTW/hEhHCfIyODKfynGcq6/hb5vr2/+d5BVM6LuaeK/qw/7L2LrX2SEvjLme/OJ41+kzD7MPsz3g94F83Nhfj7WYzA/D+bnQT0I8/1QbZjvh/l+qAfhf+79MF/X+bqqA/O5VhNksw9qgmz2QU2QzT6oCbLZBzVBNvugJshmH9QE2b+5D5wN1zHr7y/Mt+74b5DanT/x58ntWZhrHarf7lpQVr8jyO+TjTkzftx1EzmbCjnmU97rzIV1oC0yf4PrmIcv91Pn1iKVr/OsuM7VM/SV00f5W7jWVmPqN2K1cWHnjh+izlHxY6xvqLSejrox3cyGPTXtpeY7FNGZdCKZ5uz/Mud0WkOmxcpq6Jy08hI0+xDWfbHd137MxququO7938WrezrVwHHCMeecv+fc+XY984Eo7AMD38dZidMPZO1jn/qn+rL/Ijb5nlwv0EQ1QTb7oCbIZh/UBNnsg5ogm31QE2SzD2qCbPZBTZDNPqgJstkHNUE2+6AmyGYf1ATZ7IOaIJt9UBNksw9qgqz3YXI1RTb7oCbIZh/UBNnsg5ogm31QE2SzD2qCbPZBTZD9W/ugox3b8vNmiz+ePyNTrtx8p2sxWRx77uPe/wgzQuEQRKEmlxixz40YPGLF0Drxxms9k9asuVH7HHLHj9C1RnJ04N061t6CqdUjMkH5T4j2zZfaPMGIsbb0WK8dWaNvmdTSDLhW1Hk1hg4REYoVfwZDF/mCqr9C5ZJC7j+EnCC1fy77g/mv56ETRl2p0a5pxT/Hs+13xkc8lJ0RNYJjNkZ4lgKfnhHqxud8/0Xs4z9R34H/P8WY9z1ff/79y3wO5nMwnwP9p2D+90BNkM0+qAmy2Qc1QTb7oCbIZh/UBNnsg5ogm31QE2SzD2qCbPZBTZDNPqgJsn93H+bf/+fro4dUNvugJshmH9QE2eyDmiB7sQ/8LOXQl/Ws/fhzN+VKH78dNkYdSJVjzvh+/p/9+t5/Qf57wb4Pc2c/FD1ydOJ3kBx5KJ/7erfrhFqSUa49HnL2Ehtx8y3qPJX3E0rbrfN2zvF4XeTV9xNE09kfP6HOVnohdy4nX1y7jJ+B/s25zve1D9vpGWc/nSFC80vk9/XIewVVs9tfnD3Z/x9EvQJqhF7T5Rz/Ts6p6Nc/je6Tz3HGHb+LXm/gHP9+B/ZfxGbW4//YoN4VEeLB9QPWYyndSPqsm/08ew78nBjP8nrc+caun3HnG8/yetz5xq6fcecbz/IiIrbvE+cbg0vvK2Cb17nzjV0/4843nuX1uPONXT/jzjee5fW4841dP+PON57l9bjzjV0/4843nuX1uPONXT/jzjee5fW4841dP+PON57l9bjzjV0/4843nuX1uPONXT/jzjee5fW4841dP+PON57l9bjzjV0/4843nuX1uPONXT/jzjee5fW4841dP+PON57l9bjzjV0/4843nuX1uPONXT/jzjee5fW4841dP+PON57l9bjzjV0/4843nuX1uPONXT/jzjee5fW4841dP+PON57l9bjzjV0/4843nuX1uPONXT/jzjee5fW4841dP+PON57l9bjzjV0/4843nuX1uPONXT/jzjee5fW4841dP+PON57l9bjzjV0/4843nuX1uPONXT/jzjee5fW4841dP+PON57l9bjzjV0/4843nuX1uPONXT/jzjee5fW4841dP+PON57l9bjzjV0/4843nuX1uPONXT/jzjee5fW4841dP+PON57l9bjzjV0/4843nuX1uPONXT/jzjee5fW4841dP+PON57lbeLB3+udbwyu+ff++fPIk+fAz4mRNJ6jK3S+cc3nWTtyEhR3vpHw0/tV0WbQusUO8BH62aniDyXw8+jQHM/MSMVwwTo3J2anlriduOfgljMnH8RL914LxoKZGVlJNUaIhy7OyfTUlVOaMJZSo+MrKocUc9Eyzrj1Ct4YtjXMWZe91z1qErHGFx7Ch7wwIkqP+BnJj4iqW7BCGmQRGmSHGLqu6jJTS8g3GJpvPRM9FPoBQ5fyNEZk1JWZNRUEXsGDgR5u/SDleyjVE0XXOnHRiBWZyGvjPT6U9FDcWEVKucKRz768n0KXimSahJaMYCjOgIcu5Wqs2gUFsi9dRPadPxR9aM3HggLZ9zwFI3Q/Udey38K5z1GRkYt+hsiPJQs8y+vx99bFcoJzDF0POQaO88RF3cgiP3Q9lD0ioVnoylOUGOQbk4myr5C0XpdV5zEWBn55tCvF77jSdnanhpxdkQixO67Und2pIWdXJELsjit1Z2c1uy9iH/UvJFS3wYco/8IFOMNZV13Sp90eZ1/2/fDzM/sy++LPk+rE5vPG8S3O56W69ObPF3V40/faYcOlzv3Uj9kXHoPqApN6LPgcr4j6U4ETnO/b6tKub/Rr9mX2hedgvo/GczDfD6MPPA9+LsDZl9kXngOei+rEyX9n0cmbz0t1af73Vs9JdULIc+Hno+N8XqpL83nRc1KdEM7nRR3Y9OF/ty/jPtf7456PvNIqa/c+qQj50vvnivm3zxflVp2w7KR+1Clzo1cMjqtYqr5o0JE28/9s5taPYtaMlSMiq6ODI8ZvQmkP7UmMM2zxPwfxquMcSpQ81mvz/zRO3lFMaaNe63GzcBBqpLb4D0PVNX2N6ZsB1jjyozMdxdZa7cG8cpiXq4farPoilK33RO6Wr3UKyirvuu4R9TposXp9FjyKbXXmtd+SD9d0WevrNddMd4FxooGewazvY0PpI+vvYiqSeYmGUqrgoT5ozgu+cAXEFNvwKm6ce9rHYdRxigMkLNeOGjHlAGM3zb64iGzPn66r8y5n0mrcFwCOlceKjPCO/v3Obbyel+W82/i2/l11nHzsx+y7cy/se5RDzDo5x84dbNd9rL+rTD4K+Gj36/vb6uzX87Y667jOeehfdSNK3phxejJid6ahH8esGcfaodN/+VHM+cajnKOY841HOUcx5xuPco5izjce5RzFyN99ERvLv0j4hqPn8S3u/Fgu846LPOv1Xz16MftDF2J9HmK5el/MF3nNd9w49dEB96PjUGP2b77/gms+H3Qh1vdDLFfvi/kir/mOG6c+OuB+dBxqVP9C19TVBJn7oGmZeccSNfS4uaQy844lauhxc0ll5h1L1NDj5pLKzDuWqKHHzSWVmXcsUUOPm0sqM+9YooYeN5dUZt6xRA09bi6pzLxjiRp63FxSmXnHEjX0uLmkMvOOJWrocXNJZeYdS9TQ4+aSysw7lqihx80llZl3LFFDj5tLKjPvWKKGHjeXVGbesUQNPW4uqcy8Y4kaetxcUpl5xxI19Li5pDLzjiVq6HFzSWXmHUvU0OPmksrMO5aoocfNJZWZdyxRQ4+bSyoz71iihh43l1Rm3rFEDT1uLqnMvGOJGnrcXFKZeccSNfS4uaQy844lauhxc0ll5h1L1NDj5pLKzDuWqKHHzSWVmXcsUUOPm0sqM+9YooYeN5dUZt6xRA09bi6pzLxjiRp63FxSmXnHEjX0uLmkMvOOJWrocXNJZeYdS9TQ4+aSysw7lqihx80llZl3LFFDj5tLKjPvWKKGHjeXVGbesUQNPW4uqcy8Y4kaetxcUpl5xxI19Li5pDLzjiVq6HFzSWXmHUvU0OPmksrMO5aoocfNJZWZdyxRQ4+bSyoz71iihh43l1Rm3rFEDT1uLqnMvGOJGnrcXFKZeccSNfS4uaQy844laujxd3EtXXa2XokarGt6y5x/gBn8LzS+yXNZxxhxvbbOpfSvPHNQgmBonj+LEbFbI3RpDY0RHeP1q+9xyLVfxX9CHWGXUzzrqFnziDxCYriSZFFrbDlzXKKs6SkuL32LmmshjYuu2ZYzzxhazVNz8wUjFPuKR11Z49fQ+Zfyu5nW1bnGGpozMS9UzBia4+Yd0XDSjpC1d3ES7SUuAzGmHYnhPW6Ohpt3RMN7PDmV/ApDOfhZHhr+Xn2syGjfrx+68geXtJw7DjF0/bP12c5lPjCkZkSNx4g2ffTm5z7sv4hd/oUC/yIhuMyZ4+Yd0fAeN0fDzTui4T1ujoabd0TDe9wcDTfviIb3uDkabt4RDe9xczTcvCMa3uPmaLh5RzS8x83RcPOOaHiPm6Ph5h3R8B43R8PNO6LhPW6Ohpt3RMN73BwNN++Ihve4ORpu3hEN73FzNNy8Ixre4+ZouHlHNLzHzdFw845oeI+bo+HmHdHwHjdHw807ouE9bo6Gm3dEw3vcHA0374iG97g5Gm7eEQ3vcXM03LwjGt7j5mi4eUc0vMfN0XDzjmh4j5uj4eYd0fAeN0fDzTui4T1ujoabd0TDe9wcDTfviIb3uDkabt4RDe9xczTcvCMa3uPmaLh5RzS8x83RcPOOaHiPm6Ph5h3R8B43R8PNO6LhPW6Ohpt3RMN73BwNN++Ihve4ORpu3hEN73FzNNy8Ixre4+ZouHlHNLzHzdFw845oeI+bo+HmHdHwHjdHw807ouE9bo6Gm3dEw3vcPCKQv/25durVlnVwPzo6ocfNpz464H50HGrM549/+6tmzP6oCTL3QdMy844lauhxc0ll5h1L1NDj5pLKzDuWqKHHzSWVmXcsUUOPm0sqM+9YooYeN5dUZt6xRA09bi6pzLxjiRp63FxSmXnHEjX0uLmkMvOOJWrocXNJZeYdS9TQ4+aSysw7lqihx80llZl3LFFDj5tLKjPvWKKGHjeXVGbesUQNPW4uqcy8Y4kaetxcUpl5xxI19Li5pDLzjiVq6HFzSWXmHUvU0OPmksrMO5aoocfNJZWZdyxRQ4+bSyoz71iihh43l1Rm3rFEDT1uLqnMvGOJGnrcXFKZeccSNfS4uaQy844lauhxc0ll5h1L1NDj7+JauuxsvRI1WNf0ljn/EMefJRjPnD3ONOK/1nUu1rHz57uaL/F1fQUVQv7ZVVB5P2D9+pj0txvfFnBOLewzsJdC65mLK1C6UKmrRmzlmuy41q50DbJRo5xaT1gx4coVkOnPy2XjXTpyAAAQAElEQVSEyxm2cXP2Is5vgH7hQ/vIlTTimitR44gzV3JpZ6gzlV6oQfeh8XOmc4W+5hpdCEEFFtRc9yCCMNx8RYV1/2uOSmrekTTydvEKtqESFOuoUFmPm5eowbyjpLIeP+dD4dWsQk6viXnHiH3+p/Tqts7134ruk89vfhddt0dei+mjJ+7D7ovYzOWT5knMnHX1bmt9yJx9mX1RB24+B5nzeVG3IlofMmdfgqv1IXP2hbbM5+Xec5B5L2/2816fMu/lzX7e61PmvbzZz3t9yryXN/t5r0+Z9/I2/Vz+8zTrlkYUuD+Zsy/VkNaHzNmX2Rd14OZzkDmfF3Ur/LlizJx9Ca7Wh8zZF9ri58SYOfuy9oVeLJ6pvthJYH4DM1X3Ux7a1pf8zIs69MUzM1Jr4PwwG7QrvGqObdF6r3OOdfPUaqlgGr33grFgJhkkCjMI7/zPQUwloXD8hHVOJcnimet2vhJl4wya1Fk2GJs5GmcA7eY+p7nKgpzQRBbMwdAgC/OOIVEWjoeILDpWPxXMTMbIFNpjM3dswaqruZY8wojIVH2EUB5RSF28cOVVTU9YeCYT+ZNY6bGt4wDwn3HUKUepsdaHrgqcYpIrNZ7E23U+mJCa4aGLmUD7JnCBeaHHif6+OnaIurLG0I5R15YzxxGeQXLx73XZ9tlzWFKkrGcwX8z/s9S5PrX3Hf9zM6+v9Q/U6Q7jlnO2WK/Ho4pCSCyF3Iz5T7jNm3UP2qevvB+zn3RCzxGwfX7m86KOzL7s3h/b50PdqfePcT4v6sR8XubzoseA98l8P6gR8/0w3w96DOb74UEXdv+9rIDeH/NzQp1QHzTu+jP7oo7MvvyPfn6Oz4P59/DRh/nfh68+6F0/PwcPPvdmX9SB2Zfdfw/+X39+8ixsnF7wOaqnJJhv//zk+BFu877VsdjW2Q8u/LFOeu1lVA2fcLim9dtxnm85sTPf5jHHK1eDbFlz/CYYY8XYX4n+rck604Y7PnLHxy4lOAuCOHOc+c5rrU2deOUtSI+SxeEXTq5TmOPmO5SwPUPtpz2IMceZX3nlaWHyBLqJMoXVPdZTEE3TaptR4ZUrGbryo/zjOkWVPPrPfufO4pWn/NpPaK6pZGp1dhHZyrOSOd6jPjPUNsilb/OY42vRY52Nibmw8oQ6yfL+E+FAnOMHrHMu+nj/bevY5oiH7ol46HpovxCPzfVY5t+xzsmZlMHeW87ZFZa9WFf3QTn1w1lfr1DtyH5SNSfiGbt+56hDYcZaA5mRDVrfcmehv74fqwxnHTsRz0E4zhznXrd8O0ffcua448y/7ocZEe5szEeexxF//f7GOqzMjNXAI+5ToF/dHzn2UceKzIZb+wnJtM4cN/8Jt3nM8Z/yrW3zmOPWtrj/IjZHKzJzvPGEFMZNzJx1R/3K/H/SF93n0f2fPT+Zsy9H/cqcfZl9UQf0HGiMs/eP45nzeQku9QGYfclqg/vQMTMjyRACcRMzM5ICIRA3MTMjKRACcRMzM5ICIRA3MTMjKRACcRMzM5ICIRA3MTMjKRACcRMzM5ICIRA3MTMjKRACcRMzM5ICIRA3MTMjKRACcRMzM5ICIRA3MTMjKRACcRMzM5ICIRA3MTMjKRACcRMzM5ICIRA3MTMjKRACcRMzM5ICIRA3MTMjKRACcRMzM5ICIRA3MTMjKRACcRMzM5ICIRA3MTMjKRACcRMzM5ICIRA3MTMjKRACcRMzM5ICIRA3MTMjKRACcRMzM5ICIRA3MTMjKRACcRMzM5ICIRA3MTMjKRACcRMzM5ICIRA3MTMjKRACcRMzM5ICIRA3MTMjKRACcRMzM5ICIRA3MTMjKRACcRMzM5ICIRA3MTMjKRACcRMzM5ICIRA3MTMjKRACcRMzM5ICIRA3MTMjKRACcRMzM5ICIRA3MTMjKRACcRMzM5ICIRA3MTMjKRACcRMzM5ICIRA3MTNnHQ1TH4BYMHP2ZduP2ZesdrgPHTMzkgwhEDcxMyMpEAJxB5WTmUrN0BB1id/BzIwkUQhExwp+HzIzssJjDPFBv/PMjJSI80NtnPkzTg2+qxGRrWvv51nxPxr/sLfPcIQZoXAIolATfrMSN/+GEWtuaRHF2avqQpfW0XjLSMWvkrd7kc9e7LmLSyj+A1JDrVLq3ANzM4/IiKh1Ilakhtoev+JfdRn1PxVkRGRm1P+2yByX8keICyJTmasvtXmMfxT/o9x48lJZ4E+WVU0uY9V678KMOMHMDP4XQiXJMiLksoFM5LLBQ1cG6RojMnRpkAUEIbgqoMkeUzmpaAijrsHigqf0DK4xhnjU9TP/o7w/Sx6ZKZ43eCqPOjBv5Ifyyfsj/BNcqVnIB47ZGDO4UlrIv5A6WAZXSgv5wNCVG9dUWgQ1uHlqggtKZ453Tow6EO/6GacGP9NZCw/tDn551lnNo+lfPKWEroF/xP6IhTAjagTHbIzwLOWLU4NnhJT7Tg3+b6rjPLFeu39xoOg3rhi3zFe5hTXR19JXOOvoQMx+Vhu+96E/P6TpbVJhsCbzOas20A/3pwL/7/sS1YbZl+/vKz8nxmrUfF6qDfN5mc9LPQjz/VBtmO+H+X6oB2G+H6oN8/0w3w/1IMz3Q7Vhvh/m+6EehPl+qDbM98O/5f3w9ff/emHm81ltePPzyc8ut86PFOCFDL/Yj58ll7POxr3+eIE3rys5bb8ll1u3k+U5GNrjsfHQ9di4prWTY1+c3w3TfmutjoKo7JHL73wpoDMUX1CyTLUKPlSrDHHVPk5cCSpVDjVy1Twe4JK/6uLM5UpmXHycMVQ3PG5eB3WEOKdWeCzIXprW5sSCs8lXXHIF3z8aqlClhbonvsxT7YOzPhSvoitUXeUbf86v32zVupxVW9SZBur1UlAWmimuUUS2zLWuyEN7CRTTfg/Fai3lFpqL0CvBlxHY+pfy82xbw/ynbOkcjhSdDdDNFOjAQgVL36LCJClUp1f/icSKMImyoZ9x7b37yq0KlHyFSlFPGaPwKt966GJPwc06Vz4qn7uhfrx2sAdLxRkng3zjWV6PO9/Y9TPufD1n63nrgDrhT+h8I+v8lG/d+UbHr9D5Rt+P686488mjr867Qucbez7xo/sd+z3Uy+Ej76HUn/2fq9t/EcuHow4bh6gGfosv5d/iyl3X0fybPusiZl/i23OhnoT8W3w+L/N5iYhvz4WelZB/i8/nRc2SqTeha+3P7Eu873nRUrOfaoJsPmfBtb7P6Id8x5WQ83mJ+f5TC/RshK7d86HYjqPP5yXm86IW6NkIXbvnQ7EdR5/PS8znRS3QsxG6ds+HYjuOPp+XmM+LWqBnI3Ttng/Fdhx9Pi8xnxe1QM9G6No9H4rtOPp8XuK/9Xnhtdz+faX48hpv5++4v/C1PC+sSYh9vmE7A7mck1y5VCLlVaphxBij4sxwGGgPXZ6DospPeZQzZoTmf+ShSRZmDowFM+F5oKtuhEn97hGKZWREaIn4wow9lx4RGRGOaxbfLzK+R/eRo5wlJpCNPWoSNQ/NMxm2PHRlENbkB0zkqFGDLEJFAzUNXSKyCA2yBTUbtvCIuKjLzEh9YZgJylfkdYBHZIJ2c1A5EYu+YCx5EaGyyIjYIYGoIfbXUWyfEUd1LB6by8usyORPROVpvqJiseWaFw9dmstCfSEUDBm6NKz1orv4lmttpRIhJWpQLLh2ggJbzhxXuGrAX9bVeVlnWddcmNyf9hlKaha6/ixofoSpvGx5/3RdLOfZYgbXGGPRc0HzI8zgGmMs+bmguXEbzwhlMX7hP92X1IlC1xZz4SkNDyHnZI7DQTsch4NbP4ptdeZHOUcxcre+z/kT26v+BYUCE9UE2eyDmiCbfVATZLMPaoJs9kFNkM0+qAmy2Qc1QTb7oCbIZh/UBNlf6cNcd/yL39mH2Qf+fet8DuZzMJ8DvQtiPgfzOZjPgTow/9ylJshmH9QE2eyDmiB7pg/k4iqr/64wP3Lrv0Fqy5fPb/8eGPsRP0JiOLmgXfms8nbXgvw+Vm2jPUXVFiL8Z/dJ5IxaoNb6DXodoY7EqMMM+MaX8NOQWvI3Z/ypVoeRrD5qDx24+rGiYhJli/5brtdIG2jUehqZP+2cgdoT1P1IqfE7LuFngJvf5hdX4BAV1P3Uvm9D7aXXQw3ThPUFxRtCy5XzSaz7ZMNlX/NCYvjQmemV4/RyZnTq343jhIzHPu7sWON+f6+7P97DfCBR9oEd4T+r+0TjFOOMjF98zBiP/ap/Y4fj2me1/RexqU9ddu9IDO9xczTcvCMa3uPmaLh5RzS8x83RcPOOaHiPm6Ph5h3R8B43R8PNO6LhPW6Ohpt3RMN73BwNN++Ihve4ORpu3hEN73FzNNy8Ixre4+ZouHlHNLzHzdFw845oeI+bo+HmHdHwHjdHw807ouE9bo6Gm3dEw3vcHA0374iG97g5Gm7eEQ3vcXM03LwjGt7j5mi4eUc0vMfN0XDzjmh4j5uj4eYd0fAeN0fDzTui4T1ujoabd0TDe9wcDTfviIb3uDkabt4RDe9xczTcvCMa3uPmaLh5RzS8x83RcPOOaHiPm6Ph5h3R8B43R8PNO6LhPW6Ohpt3RMN73BwNN++Ihve4ORpu3hEN73FzNNy8Ixre4+ZouHlHNLzHzdFw845oeI+bo+HmHdHwHjdHw807ouE9bo6Gm3dEw3vcHA0374iG97g5Gm7eEQ3vcXM03LwjGt7j5mi4eUc0vMfN0XDzjmh4j5uj4eYd0fAeN0fDzTui4T1ujoabd0TDe9wcDTfviIb3uDkabt4RDe9xczTcvCMa3uPmaLh5RzS8x83RcPOOaHiPm6Ph5h3R8B43R8PNO6LhPW6Ohpt3RMN73BwNN++Ihve4ORpu3hEN73FzNNy8Ixre4+ZouHlHNLzHzdFw845oeI+bo+HmHdHwHjdHw807ouE9bo6Gm3dEw3vcHA0374iG97g5Gm7eEQ3vcXM03LwjGt7j5mi4eUc0vMfN0XDzjmh4j5uj4eYd0fAeN0fDzTui4T1ujoabd0TDe9wcDTfviIb3uDkabt4RDe9xczTcvCMa3uPmaLh5RzS8x83RcPOOaHiPm6Ph5h3R8B43R8PNO6LhPW6Ohpt3RMN73BwNN++Ihve4ORpu3hEN73FzNNy8Ixre4+ZouHlHNLzHzdFw845oeI+bo+HmHdHwHjdHw807ouE9bo6Gm3dEw3vcHA0374iG97g5Gm5+B8nBqbObd7yrO+8Ul59Px4J9n4VnZmWk1nmbayFZaOkovLO2kne55qAEwVjL82eRM1CzwVpQ/BsSe9HrnOyDa43iHdGeda9BnQ481s0YGF8YERkR3+IKymJ1TWTxLS8ikv9JyIjIzKj/FXYuhbidTM9zyT3DiMhMeehKOWZk/jedfXD2WFBngUXA5cUP8FQPXcpfdVHmhLZIuDiCnSBz0G7e8W/ryenkZxjS8H+XPk7EaN+fL3TlDy5pua84oTG+xgAAEABJREFUxNB1u/4gV6HDdb3m39ez7b/nITUjNNpzmQ8kmhGKpfw7jsgYM0I5Kf87uP8itv4lQegrXr7P3aCmCspa3PmlazDf4VIjefzLCk12urhtF1ed+aGu4KG+qTvUN3U7/aBupx/Ula46SWXFNeuoUNkurjrzEjWYd5RUVvFNXfFSxmDesdSDOueVrsF8h6qTVLaLK2KuaZl5oeoKSxmDecehLs/Xps55O13EcaNCKpaplrnjRmK4+Q6XmlMdYfFeZ77I955v7ec64636g7pb9aq7tb6SvF6h6goVt5l33OmbOuftdBHHjQrpxZOplrnjRmK4+Q6XmlMdYfFeZ77I8/Wjl3L3xXirPwd1t+pVd2t9JXm9QtUVKm4z77jTN3XO2+kijhsV0sMpUy1zx43EcPMdLjWnOsLivc58kefzSS/l7ovxVn8O6m7Vq+7W+kryeoWqK1TcZt5xp2/qnLfTRRw3KqSHU6Za5o4bieHmO1xqTnWExXud+SLP55Neyt0X463+HNTdqlfdrfWV5PUKVVeouM28407f1Dlvp4s4blRID6dMtcwdNxLDzXe41JzqCIv3OvNFns8nvZS7L8Zb/Tmou1WvulvrK8nrFaru8QhFv6zioh0VKqv4pq54KWMw71jqQZ3zStdgvkPVSSrbxRUx17TMvFB1haWMwbzjUJf3z6bOeTtdxHGjQiqWqZa540ZiuPkOl5pTHWHxXme+yPP9Ry/l7ovxVn8O6m7Vq+7W+kryeoWqK1TcZt5xp2/qnLfTRRw3KqSHU6Za5o4bieHmO1xqTnWExXud+SLP55Neyt0X463+HNTdqlfdrfWV5PUKVVeouM28407f1Dlvp4s4blRID6dMtcwdNxLDzXe41JzqCIv3OvNF/seeT59ji8zxeOP9+T5Pkb3sSqr9z9GZA/3bUHoZKZFjQ/uKbfnQv9c5Z+jHtVWl8zkX5PUD/f9dutYrqFRkuSp3XOubq6DyDlF1im9fDui1a/HrpDWD7HEGzYbpzOOM7F0acfk3rlV87+SJjlpNSBdQssYgxIdrHHaiq3rRXTdw9EWSDoml6onJdQji40zmCz7+ozzyzUFxalQ0ao646nSUsqzx5qBFb2bu03rdZlOddeSSIy9u/A+HlyxOo3CmhUzkMiUpBxORRVC35RVUQCgL6sWivrKqQIyLOQ7rSAzvcTiOhnveEQ3fxpnjPT74UPSaQuVfnJnjRt+VeUf0ozrnoWsT9YYs2Bd6dqYTpwL0euC2zvod/F+qow/0xfcN394fvOtwx7dI3Zaf5fX4e+r2X8TWv5jQRqcoDStdB/B7vriEU5SGlf5fUafTznNGvV5qxe51nn2ZfVkeiPX56FzPDFb6fF7m89Kfj855WOTzeVETZNUHUI4Vn++j+T7q75vOeVjk83lRE2TVB1COFZ/vo/k+6u+bznlY5PN5URNk1QdQjhWf76P5Purvm855WOT/fc+LDi2rc/+E0rDKm++H+X7oz3/nPCzy+byoCbLqAyjHis/30X/F+4jXanVePDlcXzbE8thHccePUDGs8javO7FyL1QkvtaLce3qlFt8Qc0zM1KZX/7Y8IeUx4bHt3noGrXbPOa4RNnQY6nNHUIyIjIz9PWfJmWRCY/QBDtwrZ8lS2OOi0eIyyNO8CtvfDXxiHvXNo85flypo4+9db7IxzpPzfdc9crZ5RMipmeEuKjqtcaOh2Ly0FW5seHkmj80eYRSgrXA0CBTvKwGOGcDh64akRTJrDEyhfbYzHVPmeZabuXMFY+ITGEuGDH4cj8Kiz9ivBaCSyPXScxx8wNkgwovecU11zkjRHS2nzF0OY+pand1ihXv6Dzi8nU/zdd8zb0/MdEv057q0Z7DiB8hMRydvZnj8J8QDSdPdQBU50l56Hy5ciYZCcgHprjqdlxE0QS+YSgSulL4T9aF9o+6ssZo/LHhj+D5PM6LTV7oemz4o3FR2fE6j5O63MRVLJaA/Ds+FA1lhK68wNjo/x11+y9i619MhF6Xcfj6JyGie5T2+A/Rizyl7Nabdfs+uj+zL7Mvegb0OMTjDipnvv/oVvv8mX2Z7yM9AzwZu//uKHDIlTvfR2qObNef2Zf5PtIzoMfiuA8S5vOiJsh2fehcPZyfL2qKbNen2Zfj99Xsy+yLngG9XY77IGG+j9QE2a4PnauH83NXTZHt+jT7cvy++jf1RWfRyzbP+VMf1KD5XKsJsl0fOlcP/+bnIHtvnS9W3rWfbmWY7mFMxsh+zAql7faDy+scQnJw5YsRXZzfesL146Nv2k8xavCrHPQlT/sze+icdYbi0jtyDiUoXG/9garURLaJUbvxXldcddyp1hNVco3fcQl/AQX4V+Sn2de5tJ+I7PycWva7rjqdcxfXhsVBnDrn7Di1uqXS76JqtLhKxjlrPcVqfSEa3jmvXfkmh7xy9t7GzUF+M3Zo2krGzgKtz3ju5OHnGauySxPRmUrTdI8E5KV31Hc5uj+dWCaN8x3mSdvFqVOs8tlNc5kWKavBHLmcAK7alTMhdoXk/LKuzu99tN6Oj7iiuiO9bhojeA1DM3jXzzi5o25UjpF1x2yM3zmRUccKsJE5xnNO9qgbmYzDxwnHfNR/zamCEbf/nI86Kqilhgho/5mPrDGyzsi+5mM38qgCR2RbT6RzMkdfUGH36skedffyRxZV8YvnZf9FbNa/24nHBrm9EL9CbvSTdVfnOdM/fc5X9zs7/1X81f0+XXd1H2f6p8/56n5n57+Kv7rfp+uu7uNM//Q5X93v7PxX8Vf3+3Td7j5ufL47/9PnfHU/n/dZfHW/T9c9e1/O//Q5X93P530WX93v03XP3pfzP33OV/fzeZ/FV/f7dN2z9+X8T5/z1f183mfx1f0+XffsfTn/0+d8dT+f91l8db9P1z17X87/9Dlf3c/nfRZf3e/Tdc/el/M/fc5X9/N5n8VX9/t03bP35fxPn/PV/XzeZ/HV/T5d9+x9Of/T53x1P5/3WXx1v0/XPXtfzj88542//1/WsQbORhu8rGv50PXnzUV+GLxP5EgSP9ovMysjlXXmknZ2ltfjuyKRvZ7Lvgv6HEeYEQqHIAo1OcJQfPWI2OVEDB6xw9D1UN3oTQSo0C0jd+suWvdVoOYdtV/Ff0LXOEc8NAcKNU9Nah0Ff0LJodSoK6OmP+UrJTJrVPIXZuh/imuMzBoHMsdDMbCc0iO+xCMiE/0LH7F8xxLveR20zLnl2GPdU2ep5EKJhYoUmj+DqtX9YMGg0tprg44PlEBeeeiCC8QfgscGRWVfuojsO38o+nihTmWy7+sRSa2XUmPBXBAedWWN7MssN3pKyQOusN53CchTGQKNKcgFY8Etj7qyxmf2GxWpFUM+cMwYh4eu3LimO3uIdf2MK1X3xzicPGag/YgTsz+zH2tSB9rvcHLs1/ulehfloeuxzmKZfekZXFnx1BSPYrFe1BO3h3TPd1/EPvwvBDb4CF0bLqZ3d0VX/HRd/ZMWDnJxrp736XO+ul8/913+6n6frrt7Pz3v0+d8db9+7rv81f0+XXf3fnrep8/56n793Hf5q/t9uu7u/fS8T5/z1f36ue/yV/f7dN3d++l5nz7n1X79fL/lr+736bpX7/PT53x1v3l/+z8fux+v9vPTdT7vs/jpc76637P35fxX9/t0nc/7LH76nK/u9+x9Of/V/T5d5/M+i58+56v7PXtfzn91v0/X+bzP4qfP+ep+z96X81/d79N1Pu+z+Olzvrrfs/fl/Ff3+3Sdz/ssfvqcr+737H05/9X9btXxs1h883PZW3WbfJ9zRbSf3PstXwFc7qe1+JO5XbQq+T07YubMiW05sc6JbR2dOsf0A/Jan9+WIsZ9gZwT/Ma1AHFu68hrbSWsmvL/AxdWbIvM8UXXdGcK7/gROcrpMbj35mbhhUzkaGecPUvXBFQ6LRFT5yCacc9Vr/kZunarP1+nV0kL8btw4/UZXKPOpFGaTFsw53wHqDOO2kXf8Yg6k2L6/oWxfLnNmp8NRzlHsV7Peb9i+spHRbLQDSmsmRMKzbeoNN3xV775MdYylf+lq0vaDy7X0l9E5yG3wiXUTIOsqgo1yL7rCqr6e3xExvi11+t8VI7zMG4564/XFGV7oj2HfbKOc/X99pwMzrtHcnAU47i/fd5WJ8++jf/Nuu0+7H2Xk4tv838+J6/cuPdRNzj1o+6Ldx2OCpI/8LF+BpgPjNh9ERv1LyNUNlFNkM0+qAmy2Qc1QTb7oCbIZh/UBNnsg5ogm31QE2SzD2qCbPZBTZDNPqgJsn9XH2L+OTejrvm6VBvm8zCfh3oQ5vuh2jDfD/P9UA/CfD9UG+b7Yb4f6kGY74dqQ70f6MVPTib6O5A1ypfnMBb8aX00nFxwcSrtLOk5+Hue7CYfGNoztWhmRgpjwcyMPOMSJMehq2YXNz9CYjjrgfK/YdvzBHvJb6MORL0gfkStKYvQIPtLmJEpDzlo33FtXfETjIhM1UccoGIRissjCuPdV7YFzXcoojNG3MHQtc0TrbpXUDVaKtb6iPA5ooSIz2DE2T51ntDFeeTiGiMKmWVkcOX/OMZyf/929Ovgc97lzjP2esc/h/svYsc/adBXwMv3tJNHXbMP1YbxL2M0nf1QE2SzD2qCbPZBTZDNPqgJstkHNUE2+6AmyGYf1ATZ7IOaIJt9UBNksw9qguz/RR/mfc6/P8y/V+tdMH++MD/v6jGYnwfz86AehPl+qDb8V70feM1+cu4I/R3IGuXL+yUW/Gl9NJxc0K51qH67a8GH9qptQPYRUVgvKwr/2buJVUv+L93rLCjQgjV+xyX8G9Dt6l61tG76LXMdZl3Hc3rL+itf9nsr1+ukjcdvt27mjt1Gzkb9MY5vu3QzOrsyavzChT4DXso15j+iRN1P7ft25CDb9c0bQsuV+09i3T8H4Bxy80JxPXtD1WuqCeOIMqOD/yvIvegGZeP+Bu9zydWRHjf/+7r77fPtOVGfZaD1gff1kc+4XeerHmWwc/1nffdFbGbSu4iOsVw9vvClKr7VLXr4Ml8wc60cGeYdhxrPrr/mx7gyl/06DjnW/KYvVad6+Op15if6ut+b9MzlpB0v1l+qYj3PzfrMtTLqMu9YooYeN5dUZt6xxNDxlv1OdCVEXU1fquJMD1+9zvxEX9d7k565nLTjxfpLVaznuVmfuVZGXeYdS9TQ4+aSysw7lhg63rLfia6EqKvpS1Wc6eGr15mf6Ot6b9Izl5N2vFh/qYr1PDfrM9fKqMu8Y4kaetxcUpl5xxJDx1v2O9GVEHU1famKMz189TrzE31d70165nLSjhfrL1WxnudmfeZaGXWZdyxRQ4+bSyoz71hi6HjLfie6EqKupi9VcaaHr15nfqKv671Jz1xO2vFi/aUq1vPcrM9cK6Mu844lauhxc0ll5h1LDB1v2e9EV0LU1fSlKs708NXrzE/0db036ZnLSTterL9Uxc8yJFAAABAASURBVHqem/WZa2XUZd6xRA09bi6pzLxjiaHjLfud6EqIupq+VMWZHr56nfmJvq73Jj1zOWnHi/WXqljPc7M+c62Musw7lqihx80llZl3LDF0vGW/E10JUVfTl6o408NXrzM/0df13qRnLifteLH+UhXreW7WZ66VUZd5xxI19Li5pDLzjiWGjrfsd6IrIepq+lIVZ3r46nXmJ/q63pv0zOWkW/TaYI8vfKmK9TxLfOWxXC2euVaOBPOOQ411vRf1zGW/jrFcPb7wpSqe3T9zrYy6zDuWqKHHzSWVmXcsMXS8Zb8TXQlRV9OXqjjTw1evMz/R1/XepGcuJ+14sf5SFet5btZnrpVRl3nHEjX0uLmkMvOOJYaOt+x3oish6mr6UhVnevjqdeYn+rrem/TM5aQdL9ZfqmI9z836zLUy6jLvWKKGHjeXVGbescTQ8Zb9TnQlRF1NX6riTA9fvc78RF/Xe5OeuZy048X6S1Ws5+n1R1yxzLUy6jLvWKKGHjeXdMcycklb0PUNM7MyU9k4PwQHn/VdnYploaWjcFn7x7mSd7o5KEEw1lrmf0DWBe/4klvnJH/hgqiFQ5fiGg/tB+k4XwWy2J1bmYdciRXfYN3fhms61tJkzY2Mmm/Wrfvb8K4nGq6JbK2v/YjbJcqkZyQxLfSFGZnykB8hsW8ekUn+wNpvwzNi1TWLcREdM4/fI1Z+xnt1ZOFaS2fTGDpURChmzhwv7vgG0eSZigljxdC1xEIoiwOscMWZ2UMXc8Fq5gOTmlVjkgzyjgqV9bh5iRrMjzGX/cCs7KxI1jw0T/l3XJ9PqRlR4x6J4SntC/+IZYRGey7zju/Rv/Yb67NqRix7grmZR12p8Y8c7K7wLr/rV/yq/lm9n/Nufa/zua/qnXeG23r2gA/XN/8U1T9rUSTNNS8TP0QFD+ucL73MfINVV2LEut9Gj+3V4+bOMe+40Wu/RV/32+g1XXT3gdhhnfNIwM03WHVo8nW/ja7wl/W4uTPMO2702m/R1/02ek0X/W/e326fIhr6vuaSysw7lqhB8Xl/ow8aY75+/PuT6sQY9HzUZIP1vFQw5ufLpi/BZc4cN++Ihite/RRC5+fL1/N32JelT/Sq3HyDVVdizOdz05fgMmeOm3dEwxWvfgqh8/mczyfPwerLc7H+d1O8npclYX1eFK+QsYgG846SynrcvEQN4rWfUOzr/Q7Bl/j2fITxwzrnk4Cbb7Dq0OTz/pb3w6Y/asuX9bi5M8Srn0JCaz8h+BKfr9+j/gK+9oHe4Af9qX6iydd+9jxpZT1uXqIG846SyhSv/YTwdT8IvsTXc5tLO6zb6Er5+vO448KqKzG+3u+KB5eROW7eEQ3vcXM0XLz2E0Ln/T1oQ/lhX5Y+VQKD+QarDk2+9nOjK/xlPW7uDPOOG732W/R1v41e00Vfn1MFD+ucJ73MfINVV2K89fkMLu/DHBev/YTQeX/z+eQ5WH15LtbnWryelyVhfV4Ur5CxiAbzjpLKety8RA3itZ9Q7Ov9AMGX+PZ8hPHDOueTgJtvsOrQ5P+197e5H93G+O8gMflb768W/2l4jD931O9pxdfrp3MEV8OHYnZNqwrO3A4/855zxM9qifMcgfaV65zEWA8URSqvmILEfGDm5RLPkFyV1Rq8JrjSL22bxxz/sUgJPsN2T/becQLyyl2w1mWuCXEtpWeprM6tMEvUXGklgDgaYs1rUEQoI1zOAN+isqDlWaIiwoeepPEbsdpGh+F33gbX7IgTeyy5Z6ilObxkAaMC1AnK6oZr9m3YSszxb0kHgW0ec/wgTSEpOosm3IRA5zOv7pgf4KoHXVN96Hro/ReDB9djjVc6g0JLcOQtXCcRZ6wAxYubfyFZi6iahxz2YJAbNS0z71iihh7/zsd+I566h8F9F3o2tApsZJhXUMPg1InIBtdEK41xXzfYUEL3Zu46IzuGLvOO93UtIhv1X+fs9eZfqKIyTuieEID/hGg4ec/Uke+6Z5BcnPpn9qMG/1t1+y9iE5qRQo0RQg2yEb/in667Os+Z/ulzvrrf2fmv4q/u9+m6q/s40z99zlf3Ozv/VfzV/T5dd3UfZ/pfPGdEpGz/eZX6HMvIb/Gz8/02ni/u9+m6V+/z0+d8db95f/v3gfvxaj8/XefzPoufPuer+z17X85/db9P1/m8z+Knz/nqfs/el/Nf3e/TdT7vs/jpc76637P35fxX9/t0nc/7LH76nK/u9+x9Of/V/T5d5/M+i58+56v7PXtfzn91v0/X+bzP4qfP+ep+z96X81/d79N1Pu+z+Olzvrrfs/fl/Ff3+0BdRPz+7/k5//4eEd/7mD/1RVo9Hwf4Y11836fW+SmOVr78/bbmX+ukzpCRuoVFF4/QfIuap3K2/kccd0wLKGL2Ha1Tg/cM62vcey7IfZb2E09lNP8jjmc2jdMSO0HOWHXocs53x7WLsjNC4x3PzMhMpWbU/zTPzMGFmRmZ+Z1HRmbqlZILIwbXGJkZERmZXy4SYpFZYyH3mDm4AlGzxqNxekJdj2e9LlKOkBjOacFy7fYTxtC1Yvwhb+GKRmaNhdznkS8ZEZERT3gqF/9Woz0rtuKfiJDrbK9hVn1makfWyeIhHrVu/sgzM3LNywifg5iUOMFUPH/QQ3q8UU+tl6xX58uIDU/i5g1T/M8PekjPA/3VujhZ7yr+6n7f61J3kxE1nmNKH31hlhHiKf9byNqv7Pc36/7E9vK/gJg4ujL7MPtAB+ZzQBciZh9mH+jAfA7owub9wL+TUmj2RU2QzT6oCbLZBzVBNvugJshmH9QE2eyDmiCbfVATZLMPaoJs9kFNkM0+qAmy2Qc1QTb7oCbIZh/UBNnsg5og+zf1gbP85Dru235+xFrly9+7a66B/QXH+yi39AVrrr/CK1+R+o201/HmOtqz9ngWOaMKVVa3dht7nfmCgnFwJlofqEbU5PdDnVPLFGr9X6PX2qIOXOtuY+z1dv5Q7+W1n1Cb7n5D1vxHVLtLP8E6sw4vVEaNX7jQd8LZVmuciVxnrnO8HbkZ1r9A5HLl/puw+sGBlnN1zrMiWU+LZppoJPP/D6+nRnc9cHRgzOnD5F+92H8Rm0lvIiZGXbMP1Yb5PMz3RT0I8/1QbZjvh/l+qAdhvh+qDfP98A+9H+bzN58/OjCfA7oQ83Nofg4F13w/0IWY74f5fgiu+X6gCzHfD/P9EFzz/UAX4u++H/Ss/e0+x8X14/7jfBrjn/Nc9l5Q503dUmaO+BYzQjQEUajJJUbscyMGj9hhcGk9IIxFfjfU+bTEIWqfXdz8JzxcK2O3zmFOREbE7/JS9fKIBTXXghqPORoeygDLl9o8wYjITPkXahan198WdJaxRS6wRc1L/w2yLPV3UblhX2qAijFB+3chJ0qdLznWgrlgLDg5nYi6UqNdU3UoVg9d1kDRVftv5/svYv2N/kReY31dvXxvP/sx+0EH5nNAF+b7Yj4H8zmgA/M5oAvz82A+B/M5oAP/T56DmPfJqz0/9+ZzMJ8DOjCfA7owPw/mczCfAzownwO68P/880A/O/3bz8Ho8vn44/6b82kFMY16yTQyxzVdf5vr73B+N449B/LnavYZv2mp3XX+HSeEKyiJ9J/duRco+e/Z8g2JjsyNVj8ZOH8hO0tcueYVB6VV/A4qp+r+OqZ6zusl1+E0HnM03cPQdevmW9RZ67Umj7h5oWqEZUsPa/7JQeeK+qorxqUz1qRQ4iWSvc0zfwVVo6W+ukJTKmDhvwrHyXk6dGw9uP9NnNfgvedlRfrw/xf3X8TWv3BQQyaqCbLZBzVBNvugJshmH9QE2eyDmiCbfVATZLMPaoJs9kFNkM0+qAmy2Qc1QTb7oCbIZh/UBNnsg5ogm31QE2T3+hAx86Ku2Ydqw3we+GGkWjGfBzVBNvugJshmH9QE2eyDmiD7J/rAnkeu47ztc5u1ts5+8DtIzsYzx2cpo72W0vA+npG1XhaG9kz4gre4CpRO6rXX2hEqiaqJOMf4uxf7hw7yFOpIlX8XWV+5tc9fxMzUFvItMv/mEZnknWDEXo8YPEIoj9hjxt+9vP4hKqh7iXgGQ9c2X7TqX0HVaKlY6yNid57QVQn/Hqzz6TixnMtcmMQKh56AYhNpRKoTdzCWvP9+3H8RW//CIfS19Pi+OyaPiNmP+RzM94PeBfNzYX4e1mMwPw/m50E9CPP9UG2Y74f5fqgHYb4fqg3z/TDfD/UgzPdDtWG+H/6b3w96CedzrCbIZh/UBNnsg5ogm31QE2SzD2qCbNsH5keutLf995C1ts5+8DtITnfV8l+qv+JalN9/qy2X34Cr34ZkTwUlqy1k8GO2C6wa8n7pXmdBgRas8Tsu4d+CblX3qeV1w7+e6zC7NeA4a6+oXu74sveq/5az/rucs7DWCerMUmr8jkv4N6A+VfktVBLN17NcL+hfQU6z3cf8CInZVVPTfxirPxxkOYd5oWKFG109VLTGiTzhei+oPYxH/ZCkXpF37P9N+v6LWH1Dz+GjYwU19Li5pDLzjiVq6HFzSWXmHUvU0OPmksrMO5aoocfNJZWZdyxRQ4+bSyoz71iihh43l1Rm3rFEDT1uLqnMvGOJGnrcXFKZeccSNfS4uaQy844lauhxc0ll5h1L1NDj5pLKzDuWqKHHzSWVmXcsUUOPm0sqM+9YooYeN5dUZg4SMDLHzTui4T1ujoabd0TDe9wcDTfviIb3uDkabt4RDe9xczTcvCMa3uPmaLh5RzS8x83RcPOOaHiPm6Ph5h3R8B43R8PNO6LhPW6Ohpt3RMN73BwNN++Ihve4ORpu3hEN73FzNNy8Ixre4+ZouHlHNLzHzdFw845oeI+bo+HmHdHwHjdHw807ouE9bo6Gm3dEw3vcHA0374iG97g5Gm7eEQ3vcXM03LwjGt7j5mi4eUc0vMfN0XDzjmh4j5uj4eYd0fAeN0fDzTui4T1ujoabd0TDe9wcDTfviIb3uDkabt4RDe9xczTcvCMa3uPmaLh5RzS8x83RcPOOaHiPm6Ph5h3R8B43R8PNO6LhPW6Ohpt3RMN73BwNN++Ihve4ORpu3hEN73FzNNy8Ixre4+ZouHlHNLzHzdFw845oeI+bo+HmHdHwHjdHw807ouE9bo6Gm3dEw3vcHA0374iG97g5Gm7eEQ3vcXM03LwjGt7j5mi4eUc0vMfN0XDzjmh4j5uj4eYd0fAeN0fDzTui4T1ujoabd0TDe9wcDTfviIb3uDkabt4RDe9xczTcvCMa3uPmaLh5RzS8x83RcPOOaHiPm6Ph5h3R8B43R8PNO6LhPW6Ohpt3RMN73BwNN++Ihve4ORpu3hEN73FzNNy8Ixre4+ZouHlHNLzHzdFw845oeI+bo+HmHdHwbXzLmeNTpwsxfz6ZUZefhyIazDtKKutx8xI1mHeUVNbj5iVqMH8WVVp2VleihitdKT/aWf0mTmf/imtRWT3s/56HAAAQAElEQVS6hTroJepcuxxzUIIgBHGIEir+E3IG9AMMxRWOFeM913omLVfzM9T+pf+ErnXOlnuuG5CsMaLWi/iOEVE5GmTxLS8iDuMKppThylFhRkRmRv3vJ0TDyQTLl9o8wYjITPnAqCtr/PygfXWWsa/mTMwLFSssQYP5AYZieOVrvqLKiNslBfOOwaWgLEqvSQTz2F49bu4c845/W//aj1nq3Kktc8XQDCdyhMTw/1/6uGNG+/7+iWbE0jswl/nAEWE89tCVP7ikZb04xNB1t37/RezjPyrVd88d/b1zj5tP/bhvsz+jL/P5GH3w89Bx9mf2h2egPxfmaLh5RzS8x83RcPOOaPjjP1H/tmjq++eR3uC9L+ZouHlHNLzHzdFw845oeI+bo+HmHdHwHjdHw807ouE9bo6Gm3dEw3vcHA0374iG97g5Gm7eEQ3vcXM03LwjGt7j5mi4eUc0vMfN0XDzjmh4j5uj4eYd0fAeN0fDzTui4T1ujoabd0TDe9wcDTfviIb3uDkabt4RDe9xczTcvCMa3uPmaLh5RzS8x83RcPOOaHiPm6Ph5h3R8B43R8PNO6LhPW6Ohpt3RMN73BwNN++Ihve4ORpu3hEN73FzNNy8Ixre4+ZouHlHNLzHzdFw845oeI+bo+HmHdHwHjdHw807ouE9bo6Gm3dEw3vcHA0374iG97g5Gm7eEQ3vcXM03LwjGt7j5mi4eUc0vMfN0XDzjmh4j5uj4eYd0fAeN0fDzTui4T1ujoabd0TDe9wcDTfviIb3uDkabt4RDe9xczTcvCMa3uPmaLh5RzS8x83RcPOOaHiPm6Ph5h3R8B43R8PNO6LhPW6Ohpt3RMN73BwNN++Ihve4ORpu3hEN73FzNNy8Ixre4+ZouHlHNLzHzdFw845oeI+bo+HmHdHwHjdHw807ouE9bo6Gm3dEw3vcHA0374iG97g5Gm7eEQ3vcXM03LwjGt7j5mi4eUc0vMfN0XDzjmh4j5uj4eYd0fAeN0fDH/+Jv/L3f+9zhuyN/1ZnjZ/8bP0e1xrjt7B+HunVTxm/1nWu7fphvuC6/mPJ2iLz7twXsRvI2uXKL1TNO5ETh9YGx28G871DMYWF0jSRjTk5IrIN15mIK1JxzrdyacWFpQuVpFFMa2uUzPjld3XnGccKLPefZX1QXq/TCaLVOdC1gvkWWe2IV1z9Srnm2nn8vOrTc51fG8uOvjdSTGcfZ9M85MUPEA2v9dC5rw3WfW14zzvUdayKs5Zda1Ss4z+t9/N0rudjOTezUK/2COMe9Cwd5k2dDnzvm/uFSv/+Odx/EZtZL+NjgzzOIX6FdRvKM17lW3e+0fErdL7xKt+6842OX6HzjVf51p1vdPwKnW+8yrfufKPjV+h841W+decbHb9C5xuv8q073+j4FTrfeJVv3flGx6/Q+carfOvONzp+hc43XuVbd77R8St0vvEq37rzjY5fofONV/nWnW90/Aqdb7zKt+58o+NX6HzjVb515xsdv0LnG6/yrTvf6PgVOt94lW/d+UbHr9D5xqt86843On6Fzjde5Vt3vtHxK3S+8SrfuvONjl+h841X+dadb3S8YdHtnzOcb6wE/fniCp1vvMq37nyj41fofONVvnXnGx2/Qucbr/KtO9/o+BU633iVb935Rsev0PnGq3zrzjc6foXON17lW3e+0fErdL7xKt+6842OX6HzjVf51p1vdPwKnW+8yrfufKPjV+h841W+decbHb9C5xuv8q073+j4FTrfeJVv3flGx6/Q+carfOvONzp+hc43XuVbd77R8St0vvEq37rzjY5fofONV/nWnW90/Aqdb7zKt+58o+NX6HzjVb515xsdv0LnG6/yrTvf6PgVOt94lW/d+UbHr9D5xqt86843On6Fzjde5Vt3vtHxK3S+8SrfuvONjl+h841X+dadb3T8Cp1vvMq37nyj41fofONVvnXnGx2/Qucbr/KtO9/o+BU633iVb935Rsev0PnGq3zrzjc6foXON17lW3e+0fErdL7xKt+6842OX6Hz62fK/P2tOwsQa7jWKU6tILZ/PwyuXqdY1RmtB7+XpKD5AbLH1jOzqpKyE1f4m23zEbd8O0fjrCA+tFz2HBg+w4Jwco2cV1LRK4ysyjBWfkScYkRQ8tDAOe1x83K+sZexLxto+ciM8iiizAXZmzw7uuegMgMkPTSwF+i4cZujtNhycoKgJrWfcKsjdb7NV3rAR15qKleBxsiscSBzuYjyc3Egl9ABRkgbcU2iLtbQBEgjE82PjJ5s/SjnKLatYV45fR9zDhMiwofwscEQD/ErHHWh75/0HZSWGvmhS0QWoUHW8bwugpIavP8IRAgfsey1oEBWG/yIH63Tub2fDhX0dZwwdQdEzhH1sWSBSUD8Ckkj33iVb935Rsev0PnGq3zrzjc6foXON17lW3e+0fErdL7xLH/3RSz/moQC/qWH8cGk/gWCJic466pLemfvcfZl3w8/V7Mvsy/6NKn3S3Xi5HNlPi/VneqT+7XF+T467s/sy+yL3yfVifn5Uu3w5yk4+8LHanWBydqfisznZe1HTdSP2Rcek+oCk2rLfB+Nfsz/3o4+8DzUg6H3Czj7MvvCc8BzUZ1Yngu441ucz0t1aff5Sn9mX2ZfeA5431Qn5vuo2kE/aqJ+/Ov7ojNy3novL3O4z7/FyiFA3oK37o/crau+6mKMP+6n3NIX9BmoPHP/3tpWP4ptdeZHOSPGb2Tp40/nJY8zbPE/OtuWo4861UiQvL2Fdf6fA+0oprRRox6yFmvrKGIyRGBBTU/tKOUoVgvomwn2wo/OdBQjd+tHORXTBpUH6kbGXD3WYWTxLUdB7nnkLT2lVnHZ2pt7dewjr32FWrRePyGvm/0oZk2p2vOhcz4KzcGqq7OhaaJ99D2bJpxUIBuzMYqW7VmFvg1HORWrYZNuviDnKrUmCgp1utFIzicuIpO24dyvgrKv+L06dlPNuq6WqHUdbwiV19rCCNUuOGZjZJUKs1ZNRvzjdXVfHGDsr4dgOdHCV+aTDfTveXIfZBLlud5y4p2TR9yITt2Wdx0+96ND43WiH7Aj/Kmfuy9iQ9/As9xE/deBRsx+0IWYz8N8HoJrvh/oQsz3w3w/BNd8P9CFmO+H+X4Irvl+oAsx3w/z/RBcZ++HGac7Md8n830SXPP9QBdivh/m+yG45vuBLsR8P/wPvx94xvHQPRZGxLswbl4/7jfOpTH+Oc9l7wV13tStZeaIbzEjREMQhZoURuy540cYMXIjvmEoP7iMzN/ku3NqzUOufSv+DO7Wyqj6MEYM/reQfeQR2geUa0ONxxztmy+1a9x8wYixVi4YUTx2l8Qd/wRhT7nOPXbTnIl5oWK/xlo0dNMRwXqh6w4qh/xylfyXY+r8yW0smAvGgpPTgdA1kDHF4p/qz7Lvdv/9F7H+Bn5i1DX7UG3gX2LUZPaj2jD7wb/3UCvm86AmyGYf1ATZ7IOaIJt9UBNksw9qgmz2QU2QzT6oCbLZBzVBNvugJshmH9QE2eyDmiD7S32Yf2+Zf2/R0xXzOZjPwXwO1IH5OasmyP6JPrAnzm91Fb7xHFrqlv24rz4jrGsxMY366NTIHNeU06/+fs7vVrHnQD632ZffIAS/cR3goW8YOPbqxJS88u3c2g1Uyt81nZtG6njcMNM9Isi5D8RCnajQcfOfUFrVfwxTLxOvn1yH1XjM0eo+lHGGOnO99tbNC6tdWluEXgr+cdM5Q186jZOFoAILaq57FpFpXi9KR9Xs4ubvQNbozv7E/ndw3ImeKW5LvZycRvz7+rH7IjZzeQc/iZmzjpc3Wh8yZ18iImZf7j0HmffyZj/v9SnzXt7s570+Zd7Lm/2816fMe3mzn/f6lHkvb/bzXp8y7+XNft7rU+a9vNnPe33KvJc3+3mvT5n38mY/7/Up817e7Oe9PmXey5v9vNenzHt5v+zn+vf/zLlfcLU+ZM6+0Jb5nN17DjLv5f2r+8k9HLkehMw33Z/W2tnJupkH+xHbeObIYTxz9tpqZ5wfupP3Xc9IBVNjCkN7gpkZKZ6ZO4wz/kd5GcjlooVK32PE4BGHWOdknYgQrB4XF7kXKYeyz8dGzC9Rq5BnFw3ml6gDyioXDA2yuIvs8Vx+aumMPyqsGXjoEZnKyD3+MY/Y6xGDRwjlETscdfH0pe3u1bREHX3UOb4iE3klfMdMxUL+DVluGzcfWOlVNzjTYFDJTzjqIkitYc2vScQQIhpm410/43+tbn8j2j6DKxOUCzVGFDLLyODKQySayFKfwXwyP5b8WUcHQlcGn7WxXo+HWiQm1BgpTCZCYPxzC80O+DZv1j3UJJn6NPsy+qBx+Zcvms2+qAky9UHj7MtBH37fF62gdef7b/RB43zO9Dz0PnQ+nxd15KBPsy+zL/PPdfPPdXoX7P470vn8nFBH5ufn7u+R8++N43Njfn6OPvA8zM+J+Tkx3w/z/aB3wV/684RWXv47PJ+zf+Fzxmtz5HrZ3vbfB61V/50RlrEfkwOsvCVezwvz7qqlk1tXKMyZ4+Y/4TaPOYvwe1q1pUjVinQkt34rckwY1S4qeRt1JDZcSyrva77l2mbVdnNW1wFkpUOpu4PVz0qM+rPglscPl/M4R+2lzZlfObnOYY6br6h9aw4uro7UvWkbpooKRGRrfK1RUFZxEh1nry13/Ai1uur1OpWo1YT1el6gimS9Tqvt6swX9KFAHZLeprDoOugM6/xrQq4Zc9x8xV4qXnlCclK45evWOrNOKFMCQfE6l1DB5XsnaQvXjWu5Y/5zncqW9VmXqXHUDX2ck/XhW1es6BfW/YyF9Fw/5CQ8GOTn+Ffqqj/adjnP6JO44uP+xnnq86xyBq8ekKYYET1VmhGFDfRMadLI+IrD0Le4zSNzy7d5s47u0JE97r+I1TfnNDAzxwMmhK9u3nFJyGx14os0wLxhSsWjxVceqPLkuF+Y4hm5VAvFA76iYrG5lvUzk6wIYWwv845LTmarE1+kAeYNUyq+7tf0CFT5eu5xnymekRF28ZqviBZf17JuZlZFCL9Ezcw7SsIyW5048dXNG6YS8HW/pkegytdzz/urnrhPsVwLz8zqWAgXZYB5x6EqvdU5b9GVMGaOL5iK4md6BKp8vn4R9GLtg3oSm8v9FJYi3KgR5h1jXJkZyVQIhLGIBvOG1OBrftMjUOXruef7r3riPsVyLTwzq2MhXJQB5h2HqvSMZH6iKwE1OmZE4NHrzANVPl+/CHqx9kE9ic219CszyYoQxvYy77jkZLY68UUaYN4wpeLrfk2PQJWv557vv+qJ+xTLtfDMrI6FcFEGmHccqtJbnfMWXQlj5viCqSh+pkegyufrF0Ev1j6oJ7G53E9hKcKNGmHeMcaVmZFMhUAYi2gwb0gNvuY3PQJVvp57vv+qJ+5TLNfCM7M6FsJFGWDecahKb3XOW3QljJnjC6ai+JkeV3jbewAAEABJREFUgSqfr18EvVj7oJ7E5nI/haUIN2qEeccYV2ZGMhUCYSyiwbwhNfia3/QIVPl67vn+q564T7FcC8/M6lgIF2WAecehKr3VOW/RlTBmji+YiuJnegSqfL5+EfRi7YN6EpvL/RSWItyoEeYdY1yZGclUCISxiAbzhtTga37TI1Dl67nn+6964j7Fci08M6tjIVyUAeYdh6r0Vue8RVfCmDm+YCqKn+kRqPL/1dev3VcsPIUZGWEXr/mKaPF15eCZWRUh/BKvZ5mtTryqNpgKdOfdhFf8QM84/t8fxfFStccOpeXhWlG/PfUHrWpCmYubG//k0HLoolUrOW55ROWxF7VaprgxuCChgQW3qHkuHsJjj8MrFa39NJEFS39DBXZxcWrwiot/Q61bsR1m9YR7/K5FaBl5DldCzRb8I/wzlDGKb3VRxb2GMOWKjDrNlaBQZGbU/35CaaNOmZpngssaNd/yJR4RmRl/MuSpeehK+dbgx54x/hfCY4/DKxXFBSeGKtfZRoLmmmRm7RTCiJTJgwuU7+JfPJWLxzfdtX80kZf+hZlUiUce6iE9Ai2Wa8xTsazIGGtag3nHEqtqKGMMRWJ39fjgjHis+YPtObHNvSg340+NIQzNOqZiGVHjFqn6E7GJM8dTsSMkFtol5aGclG+ROd7jg7MXDssI1aa8I7E/in/hH+3mCNEU3yMsVGMfnJo/EYoPnhGa43mCaFGr7+tyyR86LCMUS/kXUoMTzQhpKd9iaO3YXPomvVjHCmrg62yWWLEmEhbrdebU4JWe+iq4Jl+4lG+/0a9QpSm/iAav11FSWY8/Xc8q2s91Xo8wbt6Re8N7nfOoxc1XJKj9AHyN10J/oT9sov1qebAmBIef7q/ceX9fr8faJ9pGb0D5Gl/6ai6pzHxFos/UL/m1vOq8DmHcvCOvHd7rnEctbr4iQe0D4Gu8FvrqBxr+TSf4TP2SX8urzusRxs07cm94r3Metbj5igS1D4Cv8Vpo3l+14Zn+0ETlu879JIybd+S1w3ud86jFzVckqP0AfI3XQvP1qzY80x+aqHzXuZ+EcfOOvHZ4r3Metbj5igS1H4Cv8Vpovn7Vhnv9oX3h/BVrUlINp/1lD3mlgzX5C/1v6xbVfnU4Dafnk4Y5f8WaoAw/rWcPeaWDNZn3V21QP0b3vvrR+3iqIzxTv+R7X+9DGDfvyGcL3uucRy1uviLBZ85XG2z68Gz9kl/LaF+fgzBu3pF7w3ud86jFzVckqH0AfI3XQl/3gYZ/0wk+U7/k1/Kq83qEcfOO3Bve65xHLW6+IkHtA+BrvBaa91dteKY/NFH5rnM/CePmHXnt8F7nPGpx8xUJaj8AX+O10Hz9qg3P9IcmKt917idh3Lwjrx3e65xHLW6+IkHtB+BrvBaar1+14Zn+0ETlu879JIybd+S1w3ud86jFzVckqP0AfI3XQvP1qzY80x+aqHzXuZ+EcfOOvHZ4r3Metbj5igS1H4Cv8Vrof+f1O7svx7l33HxFgk/0h9dg59RvfF239beo9jGqhOmVh/Z6lOuliu+uUP2V7aHJkUfV1u+2Hebx8/JtHUkPah7sxXkfsf5/xoZiFV+Q+eraQ4mPqtW85x5xxUL5tUG8eumMrPFD+UMaLwvIXg/lPzirPB66F+uaFxc+FpdEi+S6J/JdK4EcgTStoWOoRJOyEStRddRofqwv+U2vcygW2vNxUB8P6rS2DqGp9tPrpKCoRmkKyjZx6RJl0pmTs8WMobEmGi5dZ6jfti1UTFij7remOluUx4sXC+F3y8ndODdZ+9dER9ui5tzUdmmFilZcxKiuqLisBsfV/8qvgXwmB0iYNSSNegIia73PTByXBlBTuB3IhYPOg+PmHcnFyQG7Thw/ipOPhnf9ilND/Xned4V8ugSOZ4xVRp55Rz2X9Tr3OucRH6vs1yHOPuCR/u569vF+4NX61n97f/l/7J2JYuM4DkQL/f/fPNlXEKFIsBTJTuI5lhyCxUIBPGDZfbiz276IzX8BIOkQOdiD39/zSsfx0uL/yTzWEu3hHFf+d5/z1f2u7nGmv7rfu/POzn/lf/c5X93v6h5n+qv7vTvv7PxX/nef89X9ru5xpr+637vzzs5/5X/3OV/d7+oeZ/qr+7077+z8V/53n/PV/a7ucaa/ut+7887Of+V/9zlf3e/qHmf6q/u9O+/s/Ff+d5/z1f2u7vGg85txev6EgvFMtx97+H37q+d8NY8zcMzlzyVMHs5zpr+637vzzs5/5X/3OV/d7+oeZ/qr+7077+z8V/53n/PV/a7ucaa/ut+7887Of+V/9zlf3e/qHmf6q/u9O+/s/Ff+d5/z1f2u7nGmv7rfu/POzn/lf/c5X93v6h5n+qv7vTHPvxc7Mn6bdv37tZvn9Fpbq9+36qxu9mMP5/qjiFCw1rlZ0ZcxojnqzJBHfhyi6gyJoT2XxP3wAmHpxDaatMRo+CRFYNIjKvhv8evbLU5XyP2RIzxo3dNUDHRDmhyyMdEiQvQ0aCKexE+uhQco5TwUTLIr80VbXJdcI64wIjyVhxCNga6IUP6XWM8UHvM0fI7Iuf1SREdiYviloceC0gaZSxvuGP1QixvrEEPPwBXHhDtJzA/xDxLaTse346WLxjzXIYapMk40CF0v8UzM1BxyfftsohnLoN7DsH69Zs2OI7TPttU5u+m6TtfNyxzo+QuY93De2G/lXg+DMxIQnISYHcetP/iN1s8wEKLF/Wm86+ZxkBc38kgjKgwrvrrf+/L+5HlryH9JAJlIEeizDhSBPutAEeizDhSBPutAEeizDhSBPutAEeizDhSBPutAEeizDhSBPutAEeizDhSBPutAEeizDhSB/nQdln83rZlH8eizDhSBPutAEeizDhSBPutAEeizDhSBPutAEej/xDr4TEfGcX/s13mvtTXvl/zG7ycc241cZ/6qsTg9f/bOP3+1zD0TZXkWnfMN8305AJ29WWdwYCGeWDSWdV7+FzDLT14i634b+1rmNq+9IjXeca76K9z7YLzS+VOsXC6x8/Ifos/GGqtW/AS5I0qOjzjcPwnULZe7RAdg3CPP9Wvo02z3KX4THZbGGv9GzLr64OP8O47vS77kEeUnFJvcz+qr9dh/Ecs33i6nJmYZHuow6zLr4grM58BV0Hx/LP/uZtZh1kFu83PBVdB8P8z3g9zm+8FV0Hw/zPeD3Ob7wVXQfD/M94Pc/m3vh3lev2qa79/5/pXbfD+4Cprvh194P/jZ2ppo5sC36+017tiX+3FndEb9qrE4/WSP2PvrPGf4Z8SHRMhi0oJb39lcWmKlUxS52rbOt9qT8zwzOYfIPul/Bmutyuncfi6U65b2axiKwHJ9I5b8BK3ZNHTPQ4qIjRU/QWnELqhskePfO/gMGHdZzsHck+KJ+BIREos/g+RqG1/8WWSNdZ2Ra7DvP47LzWPcdEGPMe5tDNSYnAoElRC24DJbxv0XsfUN+CHyXe+hX3wRjAbkP5N5QLS35nGAt+437/ezr/t8/Xo9F/7u5+zV/ebrt7xevQ6v1vPdef3cd/m7z/nqfnfv0+Ne3e/def3cd/m7z/nqfnfv0+Ne3e/def3cd/m7z/nqfnfv0+Ne3e/def3cd/m7z/nqfnfv0+Ne3e/def3cd/m7z/nqfnfv0+Ne3e/def3cd/m7z/nqfnfv0+Ne3e/def3cd/m7z/nqfnfv0+Ne3e/def3cd/m7z/nqfnfv0+Ne3e9Dx3+e7Ot3/up+fZ27/NX93p139z497t3nfHW/fu67/NX9finPf4e7Na7x2vuARK/jn9lKhN/tGX92v42f9WCM/FU4o+cf3m+dL35oehfdbPG/zpddlnxGzstImRY/k2W/4U8e7EkQLlN0Yrd8O+eIGXeI5G39nmO/1zmYF+f8HNqdi2Rf7mEZ83ktfqKdxAFOTz+Ta1wScmSgs0j2HH6es2L24D6uLcYhGY+5tYz/a9GLbzHvyQqOs7/4IeJ0bYHf6Rzi2YXXlDHhDrlEIr5EPInFC//K1ymHVSc2H46fQNZgq2V95uu6nttczAyAfIXWbIR5DcMtdI7NCe9A72F7dj/n8Aw6jXuZuWbX6IhX8rzRK3mv7vczefsvYvNfFnCRU0RzT50D+FlbOZP0HyE+99RfzWOBzH8WX93v3XnP3qvi333OV/er8z6Lr+737rxn71Xx7z7nq/vVeZ/FV/d7d96z96r4d5/z1f3qvLdRys/bV/d7d560nFd6Dt99zlf3k567l7TEv7rfu/Ok5bzSc/juc766n/TcvaQl/tX93p0nLeeVnsN3n/PV/aTn7iUt8a/u9+48aTmv9By++5yv7ic9dy9piX91v3fnSct5pefw3ed8dT/puXtJS/yr+707T1rOKz2H7z7nq/tJz91LWuJf3e/dedJyXuk5fPc5X91Peu5e0hL/6n7vzpOW80rP4bvP+ep+0nP3kpb4V/d7d560nFd6Dt99zlf3k567l7TEv7rfB/laWv49ANNTRHNP/cX9nPuVreszcRzw7fvxxYCXWW23Lt6VM3dPPu7n+cYilr8M91jmLxxqbswlGDy3MZWx7Jh/EGOzKuafJvZcckMhGgNdESG+zhODuyLMJSYKSeGfjGUSq7H+bj64pIyRTnATJ4klVtPt9kGkDbjsI46NIphjTJVnzIlyLub2feKHkkvgh/J1IYYJ3KNO8GPxE0snKHsO9/kH8R+6F7/ERUTGAyBzJhFHyNLp36LnrGO/pAjnDZQWLoEYz38EujT4wFhQt9oHUTbgsm/jmPP67VLYN/kh4uSsn3rxr5A9tNWdbf4MEpvn7Hn2Y7m+EdvFsTcpSj0nkudy69w+m/3keZpm7skZWrOd6Xf8r+5HXi1f96rXJzlicU/tg39+LtkZ9nKBM9SFfpa39XNO6eY627j35u2/iM1/OSA+p5ZD6JCjffxFEP1QP/N/N6/yn8Wz85z5a/0z/cz/3bzKfxbPznPmr/XP9DP/d/Mq/1k8O8+Zv9Y/08/8382r/Gfx7Dxn/lr/TD/zfzev8p/Fs/Oc+Wv9M/3M/928yn8Wz85z5q/1z/Qz/3fzKv9ZPDvPmb/WP9PP/N/Nq/xn8ew8Z/5a/0w/8383r/KfxbPznPlr/TP9zP/dvMp/Fs/Oc+av9c/0M/938yr/WTw7z5m/1j/Tz/zfzav8Z/HsPGf+Wv9MP/N/N6/yn8Wz85z5a/0z/cz/3bzKfxbPznPmr/XP9DP/d/Mq/1k8O8+Zv9Y/08/8382r/Gfx7Dxn/lr/TD/zfzev8p/Fs/Oc+Wv9M/3M/928yn8Wz85z5q/1z/Qz/3fzKv9ZPDvPmb/WP9PP/N/Nq/xn8ew8Z/5a/0w/8383r/KfxbPznPlr/TP9zP/dvMp/Fs/Oc+av9c/0M/938yr/WTw7z5m/1j/Tz/zfzav8Z/HsPGf+Wv9MP/N/N6/yn8Wz85z5a/0z/cz/zTz/nfJXxpdGsuwRSY0AABAASURBVP6AZ+c582/OSciuf/n32Zs8xx0ZixHlE27MP531HeOv470uC9OV25rbIOljt8Tk7EWdPjn56T/AXMN+m/Nsnt+0zHfOMJ8j92J3kFXozPHnwbfoeRqL7PoVGeuNsGQM3u5rG2e8Fbscm1COTR7nzJENPjR+AtW+Q/7xmZP6di3mnBs32czZgE4889Vf+fgQYeiMJH18aT6X7atYr7nVzSvnEZVfLPq7Hg7CvYnmlMXtK8N9u29yPN3mFT9EnNw/w5nmWZJDvkTOy/tBPv9L+NX6Ps1WN/d++PwKG1a0VpYCZIuek4tXzrmNlfcqeiPn3kXHjnNm3Td5O05c8URysv7EJ9/oB/dFxcuzmiPP5svoanqdu+hY73c3vuK+l7f/IpZvrLMAG6Rsnx1/ko7pZOj+4kjZi28w90NM3PhxScU1WvGOQ17jv9Brn8JKTex5xVNkKN4RKXv3w3MfxEQ4Uz2cU6P9gF77FI6VF/iB9XOhzTq5D87EjR+X1ntqtB/Qa5/CsfICP7B+LrRZJ/fBmbjx49K8X2jXbtSn6lj4bH7G933SydD98NwHKRHOVOvrVlyjFe845Ie8itvotU9hSYkV3zFFhu4vjpS9+AZzH8TEjR+X1vNqtB/Qa5/CsfICP7B+LrRZJ/fBmbjx49K833z/adt4Puo5KdzK6/NCXPoLkzAU74iUvfvhuQ9iIpypHvbRaD+g1z6FY+UFfmD9XGizTu6DM3Hjx6X1nhrtB/Tap3CsvMAPrJ8LbdbJfXB+2DZ+qOb95ueLto3nI5+XDW7l9XlBT39hEobiHZGydz8890NMhDPVwz4a7Qf02qdwrLzAD6yfC23WyX1wJm78uLTeU6P9gF77FI6VF/iB9XOhzTq5D87EjR+X5v3m54u2jeejnpPCrbw+L8SlvzAJQ/GOSNm7H577ICbCmephH432A3rtUzhWXuAH1s+FNuvkPjgTN35cWu+p0X5Ar30Kx8oL/MD6udBmndwHZ+LGj0vzfvPzRdvG81HPSeFWXp8X4tJfmISheEek7N0Pz30QE+FM9bCPRjvT7S9zqOdb9NyGv/YptHs19Jx3TOeNoefBa59CP3G/YixKl3LQ2kzPLTI8iE7jvA+IA/cS57ljjcMWwc7FMnZogA65QxHpUg7SA+q4ZR2RCpl+2df9icr5GXKO1BvmufAV7mL6WsQFgRmzavYILxaYpL0Ol4Qk++VmMtDT1ZjQM+4TQ8t/UoRnhcwP+fBbw4imxzBDLOug0ce8/A2lVWempcUC67jn9boVrmE/PmFfLrDskz9nqQ94bpO46MnF3Lbz4ytuzVa8ozUb/g/Q+yzo1VkHn2yeHqHcEOlK3ROM9bRr+JJ/4gf80z79uOnFmWYv3jFFhu4vjpR91JEzLns+6hmGvseF6cF/nV/7FCpb5EoeAx6w+BJFhC1O0JottLRP9OzT4jI/WCCIih0Kjy0eULv2qAe6bfdFrP/FBX6+4nVZmPHN9ZhB6HDGnZ68hif1db9Nfu7X19noOX1RX/fb5Od+uSjDxg/7vGcShif1dT9Ss5Of+4HFE2vo/uI39XW/ygNzv5v5Ij5DO6aTofnX/ZCyo+d+YPHEGrq/+E193a/ywNzvZv6836gWdXPJ1nqa2PBnBGi61isJQ/cXR8pevGOKfjvl6p4sHuKGZ+U5wb/DJAzdXxwpe/GB83676u7qvqtXEoZRt/V1L47kvtaz/OBuB7jjzvIf/BWfSQzFB677IWXHn/uBxRNr6P7iN/V1v8oDc7+b+fN+o1rUzSVb62liw58RoOlaryQM3V8cKXvxjin68c7VPVk8xA3PynOCf4dJGLq/OFL24gPn/XbV3dV9V68kDKNu6+teHMl9rWf5wd0OcMed5T/4Kz6TGIoPXPdDyo4/9wOLJ9bQ/cVv6ut+lQfmfjfz5/1GtaibS7bW08SGPyNA07VeSRi6vzhS9uIdU/Tjnat7sniIG56V5wT/DpMwdP/Hh/B+9qbP++2qu6t7Fq3qlYSheEck97WeG323w8bv+O8+P+t+uRgD6+d+IOzzPkkYur84UvbiHVP0crm6J4uHuOFZeU7w7zAJQ/cXR8pefOC83666u7rv6pWEYdRtfa6KI7mv9Sw/uNsB7riz/Ad/xWcSQ/GB635I2fHnfmDxxBq6v/hNfd2v8sDc72b+vN+oFnVzydZ6mtjwZwRoutYrCUP3F0fKXrxjin68c3VPFg9xw7PynODfYRKG7i+OlL34wHm/XXV3dd/VKwnDqNv6uhdHcl/rWX5wtwPccWf5D/6KzySG4gPX/ZCy48/9wOKJNXT/lntuc2xH+7B1v42e+6Fl3/h3PMmNoeV/tZ/3vTLv+FVM1//CsY2H+uf8tPVt5zwwO82vX+rcw7hyFjLHvcRDPP9roOdlO5/zHPMF5oLodzpLPYQd+R6C7PC3GQTTfa1lWwh94TmhImDdpaOXyfsxsQYsuUxW7vkwb8JyhjQPyRnobJbd7sVw0tc17dy+pubWO9r3wVc8ft4+vDeH8c/fHXMU69hyl0+OS38x0DmD/ZwPQl/4uvbwbzhTcQR91Xy2rh/5esyr3OfW9lA4cj+QG9CTicliOz9acRfcVnxF0uwflm7PSc01QaroICzJMeKt+E/ESQoj3Q+vrRwLfq5NSPbyLHqulf4aur/4Pb1W/1z307OsUOt1XNRt3uKpuIV1/XP1iivPJ18yr/gStV1/yaj1FsVs7//Iz09nd/+eL/ke9/4PPw1OH1h8QY9LvDMd9jH2+1jjS999Eav6hn6iq6ZZD384SLMOsw5ym58LroLm+2G+H+Q23w+ugub7Yb4f5DbfD66C5vthvh/kNt8ProLm++Ef935Qtvl8Zhnm8zmfz3wQ5vshyzDfD/P9kA/C3/l+8N42H8TYrfw/iV5ra94z+Y3nwbEbiwgFuV8Z8pcxz+sx1ltQdYaBX/KQ5edMWuKla9Qbmu/ANlw3zyPzjV3yyh0IKNdiYgT23GvjtMZUYqDru1wsQn9YLyKQsCO078FYYucrfoKSIlhfOkB8Ev7F9He0aJsWT2Tg7BmRWPw76NW2+cV/AlmDpSUGutx2506HB2wNYO7+f8KzHpv7PsEj65ojCxhDIp/xExX8J9rfj/svYpev/Pn6dnxPOzkvEn3WgSLQv12H+VxRxfn+ms9RPgaadZh1cAXmc+AqzM/F+RzM58AVmM+BqzA/D+ZzMJ8DV2A+B67C/Dz41z8H88//+SDP1zHLMP/8O98P+SAcvR/ssznA2K38P4lea2veM/mN18mx3ch15q8ai9PzJ6z8c1bL3DP/cvkk+rws0K9xm1f+CeLmUDk+4nB/G4Klv3OHr3I5XNZii9u5c9/GeW05DCMfo4yeP22u1Ta3+Anm3RzPxE8ctSbSZGMUYcN+dNqXLr5DDrVyTzDqkuf8dfRtt/ud8fJ/hdbKWDOn/2eYr5cvPu79FCdnF7/hO/9mfT/TpgdINgrP/hh/mu++iI3gIWYjvQkj5n4u90/VO2LWc9aTCtx8DiL+T56XN90zYtaTp0/z8+zecxBxL27W816dIu7FzXreq1PEvbhZz3t1irgXN+t5r04R9+JmPe/VKeJe3KznvTpF3Iub9bxXp4h7cbOe9+oUcS9u1vNenSLuxc163qtTxL24y3reXCdi7ie3H6pDxC/W02vbNueN+KH9vOahjfW1YMSCOkQ0/Iz6KfNf1j+shYN+skfs/XWerzAkZAH6w0BXciaXKC2x0pcoN9YzqBCymcJe77tzskzyjmyW9wNTv4N9jeLOrfkXmPt9oec5buuhCCzjjVjyT/zTeASaMGOaFHHEy99QGvEDpZWLFpi0jHpDu9yJuynPMyKTS0rElyjtefkfMQKfsFMUbatDd/HF72Fus8tnbafa9wsYv7SuTtb9N+0Xcou8iccwhRljoAYW79j1Lfdnu9bGN8VhAhoC3HLB7f9J3K4/91u+Z/9OfWc9eUJ/8Dmd9Zz1fOb9OJ+X+bzU83IH5/Myn5c7zwlVkuPm80Il5q/vFIF+ow7zeblXJ6Ly/XWFs55U6MZzR9SsJ3WazwtPAnVgvPU8XMXNelKhWU+KQL9Rh/m83KsTUbfen7OeVOrGc0fUrCd1+rXnhbX956Fe5x/ZLxc9Gsbfz9ZPTHGG8/0+tJ6PpbaZnttw50qe2+7wbUzujcO5NqZtvfoJLh7FFAfn3Bk/8GOgz2v/ap6Qh2xpWQRfcabpf+CVc4K4T3vdyQGe2zx/1dYzegEIPe/hM2+LZR4Wh5lnijmTS06Me4Yz0Jd9hrO4qfc1z/3sgNAP46/9VIggv7LL68iMwzLy2iCwWfmZshuK9TS2/AodvdWLJ5KbyHpgdo5Cz6kHz22e/5Zt1/fctu7l668EhbskTURMxJNY/GsMF3HE+/XbcktZFZb4Pvpc4qs9FqOLtuzHJDv3SfQwApYD4HidL6su+b7bluedWP0ncbv+//N++y9iwzQUIKMEMtAX/2/xud/P1nfWc9aTNy39Xh3m83KvTnc//2Y9Zz1589Hv1WE+L/fqNN9/S50unpfbz92s56wnDwt9qcPd5+Eqbj6fs548VPR7dZjPy706Xb3vSp/1nPXkzUe/V4f5vNyrU72/rnDWc9aTNx/9Xh3m83KjTv676K9MsdY7iAvFyq/er6e6xrm8lo11WZQ+/IMHGIq9H1+uOzCMit1/JLzE/5Blu8xnz2VHRwfhC8bw+3wh/jviYf9i/slKW8TCIwZm7pjbV/wOOgbjUFJDVsQTEuN3LSIUsRgTerBk7DAi5PvhpIcY6KBCESEpFBGSQhEhKRQRkkIRISkUEZJCEQGE/J+YH2FEyK/Emf6anxXzdfxD+pgP/ge0RXAa5rFa8RNU8xdPREtkr8Ti3M374NNvG/t4j7Ez05C85/DrAf9IVF7c/zsY5EeuE1JirRuD/wSyRmCsHxHyfwIFXzC0IHtzHtmfFtI3McgPhQTqDRjsE2/YR+wj9gkwQGXdQoLrF3mwfjysX69bSOgwsHp+0w+ZSBHosw4UgT7rQBHosw4UgT7rQBHosw4UgT7rQBHosw4UgT7rQBHosw4UgT7rQBHo/+k6zPtpvr48BPRZB4pAn3WgCPRZB4pAn3WgCPRZB4pAn3WgCPRZB4pAn3WgCPSjOtj3lZH247//Wn/CzItj3h+4tY9ju5HrnzX7FWNReh4t0Xux/zJffmpx+clIEXOTew0bi7AUec79htVaG1xLzB64WTzHz6H8n56XZz9yB85zug4nS81ocywXXH3JueKvI68vmy6v92ZevpfRZ/d610iE/N1Toty4tIF6JKxD+VfH/UlPLf4UEkw98px/O/rq2/Oc8fI3NN0ZayV/B3qjf9k++Xpvzv1WTq02++2/iI3wqaSOGq37iw/5IW/qVZkFqx4dF1WzfvP5k9t8PlwFre8HjdbrUnzIa3z5C6e+VKDq0XFRNes3P3/kNp8PV0Hr+0Gj9bqakssdAAAQAElEQVQUH/IaX/7CqS8VqHp0XFTN+s3PH7nN58NV0Pp+0Gi9LsWHvMaXv/C/rNfdjHXfjtZs3V/cmq14R2u27i9uzVa8ozVb9xe3Zive0Zqt+4tbsxXvaM3W/cWt2Yp3tGbr/uLWbMU7WrN1f3FrtuIdrdm6v7g1W/GO1mzdX9yarXhHa7buL27NVryjNVv3F7dmK97Rmq37i1uzFe9ozdb9xa3Zine0Zuv+4tZsxTtas3V/cWu24h2t2bq/uDVb8Y7WbN1f3JqteEdrtu4vbs1WvKM1W/cXt2Yr3tGarfuLW7MV72jN1v3FrdmKd7Rm6/7i1mzFO1qzdX9xa7biHa3Zur+4NVvxjtZs3V/cmq14R2u27i9uzVa8ozVb9xe3Zive0Zqt+4tbsxXvaM3W/cWt2Yp3tGbr/uLWbMU7WrN1f3FrtuIdrdm6f8s9tx3F2Wf7ru41vrKz9Td+/w7/V4xF6flbwETOeY2h2MZxzuQPqCUOkS7kT5M+54g7rXNpiZUeUMTKrdBzW+f2vWh5NnJvIftm3DPY13YuFwMYpVxPekRJGcNA10OcpEM/TvqiSfrMC+V/OEJSRCj/S+wcJf0N7bM505g2cuMmSoogWG4d7bOV3/O/w7z/sH7WM55+chJ9ZubCkh+gNdulPtZa4wZ3ro2ldYRyQ6Rrp9tRJprngGMMKyZhmDpFoPc64Mre/cVTZCjeESl79xeX9l/E1je0HXMRhu4vjpS9eMcUGbq/OFL24h1TZOj+4kjZi3dMkaH7iyNlL94xRYaNH6b8J0I5GcPUl0L0Oizez3pNfalI1WFhsz5Vj46zPksFel2KL+p8fqoeHWd9lgr0uhRf1Pn8VD06zvosFeh1Kb6o8/mpenSc9Vkq0OtSfFHn81P16Djrs1Sg16X4os7np+rRcdZnqUCvS/FFfer5yZSZn2VYh6pHxwro/uJTXypQ9ei4qPP57HUpPuuzVKDq0XFR/7vPj+9b5rt6vkXPbd1f3JqteEdrd6znnXHW+rhhhOTPD57Ffl//2K3vv8/OvTi3ceVs9BHL42M/sqXFrOHc+YqXdgMJWTq5y+SXxs09fHlvl2f3dhD6cq+cjDszd0zGj3lycoy4MgeauOM4s3Zg5oOVs3L7sJWzAJ3Ns9ud5mHrL26frXjH3U/Gss+e8wxwIEbOnuOC9rFoeozFt1hrlV48cZyd+Ifv+9D/kZ17KA+bEy4w0AUVzXcBKBAjWvHUix/gqpPmeeY5bnBD+j3Z+JlyCDsxCD15R9RDf8WlzoOfuB0yYOMo3rFCur/41JcKVD06Lmq+Rjl91PdfxOY38UROpAj0WQeKQJ91oAj0v78OHII+z0ER6LMOFIE+60AR6LMOFIE+60AR6LMOFIE+60AR6LMOFIE+60AR6LMOFIE+60AR6LMOFIE+60AR6LMOFIE+60AR6H9/HTgEfZ6DItBnHSgC/f+xDr6zjevL2K38P4lea2veM/n4kqP4Edq3sYhQkPuVIX8Z87weY70FVWcYeMXjD3khh90zaYmTrlESS4uj6Leb97CJDeny3CaIseySc9CMHQjoS+71CaoYvcgrr7CvV/4FQxGYsC16biu/5w8mRTjvBKW9Li1cAjEJJF8C96Z/Qot2iOLcWYIkSkos/h0UbZsPlfk7kD3YSrv97MDyfqIxZ5Rj5Da5q6A31GP/RWx+Uy++uB3f2E5OMeizDhSBPutAEeizDhSBPutAEej/+TrMXw94leevi/M5z8dg+ReRTGc9KAJ91oEi0GcdKAJ91oEi0GcdKAJ91oEi0GcdKAJ91oEi0GcdKAJ91oEi0GcdKAJ91oEi0P8xdfgH/vnftbFRpvzzmOdbK/9PotfamvdLfqM+ju1GrjN/1Vic7p+3w/zzjfw1Rs5AzpPa0+jcHzDfnwPQl5dwcIDFc/zEQX8a1r2ZUIblHD8157C55ha3c+/j1yKRq74FeQY4VP5UrDH3bz77b5nPvM0tfoJ5d8czYd/l+y0ubbpa56vw85O+VfEd8mVkcgZqws3ozH3+v527JJxlPUfxV9A53Vg7XROzDH7Nc/Lz9dh/EVvfjE/McmvWYdbBFZjPgaug+X7gF2XR5vNAEeizDhSBPutAEeg/XYe5HkWlzzpQBPqsA0WgzzpQBPqsA0WgzzpQBPqsA0WgzzpQBPqsA0WgzzpQBPqsA0WgzzpQBPqsA0Wg/xfr4DvZuN6P/72V1zy08fdDGvjl/sSgM2b0ryEL02/uESNuYJ2vo38ylvvjXuJDyvmzKC150iFKNNZk/LW+npsdcn6GnCP1Z/CrtVYtDu8eq64f1oP1MGFcKCRFhPK/r9CazZHGtJGbc1aI4icoKSKwgRLzhWttsc7+WRPOxdklME1ScmlB/Ld4xf0EirZdByrzn0LWyvUGeu6lJ2YV9IN12H8R+/GX+LqfPpEi0GcdKAJ91oEi0GcdKAJ91oEi0GcdKAJ91oEi0GcdKAJ91oEi0GcdKAL931UHzd8Hzz8H+F+/zudgPgfzOZif3/NzYH4OzM+B+TkwPwf+PZ8Dfq1sv/G+9ZqHNv6co4Ff7k9M6az1gfEGY/Rssffzv8b+C/rPQXkSzmnc8fBPhdmLfdw0r+7YO0iM7y/iE4v/Fvo+7MVN2M4j9xu8fnrUZ/F8Rc5yyMv/FaKxEePnPrkunnfhx3hdF+Q1T36C1rIe1qlP8a+Qu+TaznNc8UTWSGQ90LWQX4Oa/42YZznan3t8av4o5LVzHHeT3/OJ+BI37+8dL/8RkruuY/2Ml/83kbXzvnUOuO/KtbVD+4lJ38SlNs/XYf9FLN/ou6wfG8y6w69w5lGhgzrNusy6+P1EFaSD50NuG/98XijIph4wuW6zLpLrILdNfWZdKMimHjC5TrMukusgt019Zl0oyKYeMLlOsy6S6yC3TX1mXSjIph4wuU6zLpLrILdNfWZdKMimHjC5TjfqknFy2+TPPAqyqQdMs57+F+qS6yC3TX3m80JBNvWAyXWadZFcB7lt6jPrQkE29YDJdZp1kVwHuW3qM+tCQTb1gMl1mnWRXAe5berztrp4T8x/17a1PBN+Hyvnnhzwl86pyK8fMpd1vS8gHawvt43fsVuLWH5N91iWKQxbDl279y3NaMFYtuWeO95oc4wU/LeMIRpnMEZE+gXiVaHPGxI0FKKh03VkcsDGMmZJWSQ0urpfdhJXvfTiZ+i7be0srvu3OR/sTZfP4H0LPbcVN9qcm0hS6pKuUMSueZIyHh8dkj2HzkXz+QAZu37GK75wGxcRyv8OUPi2FkFkCFdg57iIUqIEbOKlhUsgJoHoogXmbrR5fsNcy63dSMmQbY7n6ez7Ft+gY13/QgmR2lzhB3EfxBUex4u2Xc9f6/EZs+Yhs467PBB6hss+lS8awXTdziN3Fy85VW7pZ5LIsJ6PsxLkvVHpaIzCp2yP/AP/B/rHQID+GIeT/umv+EJE+qcOoT/yii8kiP4Yh5P+6a/4QkT6pw6hP/KKLySI/hj3R8I/+kd+Aw7ZoBfwv9DAyyuT7AFn3qxLPR9Zic3zU/4tzuclqzTfRzwnWQlw+3z0z5v5vGSV5vPCc5KVAOfzQgU2dZh18dsjq+AJxaFTn/SAsJ1/y+fnS1bpoT6zLrMu9T7JSsz3UZZj+/uTWRd/bGQVPFnrk575vKz1yAn1+OfVxS9bnsqTPKaf7/Rw3nSc4Pz1Iau0q5vrNesy6+LnYL6Pludgvh+WOvh5qOfCOOvyg3Xh16isJ5h1Hrj6loJ7/LnPa43zL6vmuunx3vad4Hom68PSR47zz6x+zmqrH/m2uue7GBx0/9wdp/dPJXLsnIGcxZrPYvyrcftzre73uUnAnaX/azP/ylda4bK2zzGMdXMtkCN6RFhgy9luOD/hyPepLrOjmI/xHUmd6QjzTCRvtSPfVvf8IYZjpA9kuaydXxHHbvkag5OecWutnIuTnv4tPp+Xuytfdw7h17vsyFda4VHM3sfLl+vuMc/Z/X6B87XwjbikuWFF1mjctKI9P7OjmPTlsMkqPpAjLuLgPkpOc0Ba0RMsE6jpwHyBMgnfwLzFgW6/62r8vTzOvDlHHmPDc7oMBPo+wAH/zBs6QDRj7+Vd0FVYIhbuuy6zZTTvuvl/Me/hJ2J9UfEN9w6TMHR/caTsxTumyND9xZGyF++YIkP3F0fKXrxjigzdXxwpe/GOKTJ0f3Gk7MU7psjQ/cWRshfvmCJD9xdHyl68Y4oM3V8cKXvxjikydH9xpOzFO6bIsPVD1+fMc9vUXQWtdal6aLTiHYf8kFdxU18qUPXouKia9cvf+TzWQaP1uhUf8qzfrF8+CvVcFKaToXhHpOzdXzxFhuIdkbJ3f/EUGYp3RMre/cVTZCjeESl79xdPkaF4R6Ts3V88RYbiHZGyd3/xFBmKd0TK3v3FU2Qo3hEpe/cXT5GheEek7N1fPEWG4h2Rsnd/8RQZindEyt79xVNkKN4RKXv3F0+RoXhHpOzdXzxFhuIdkbJ3f/EUGYp3RMre/cVTZCjeESl79xdPkaF4R6Ts3V88RYbiHZGyd3/xFBmKd0TK3v3FU2Qo3hEpe/cXT5GheEek7N1fPEWG4h2Rsnd/8RQZindEyt79xVNkKN4RKXv3F0+RoXhHpOzdXzxFhuIdkbJ3f/EUGYp3RMre/cVTZCjeESl79xdPkaF4R6Ts3V88RYbiHZGyd3/xFBmKd0TK3v3FU2Qo3hEpe/cXT5GheEek7N1fPEWG4h2Rsnd/8RQZindEyt79xVNkKN4RKXv3F0+RoXhHpOzdXzxFhuIdkbJ3f/EUGYp3RMre/cVTZCjeESl79xdPkaG4Ebr+ecFzW/cXt2Yr3tGarfuLW7MV72jN1v3FrdmKd7Rm6/7i1mzFO1qzdX9xa7biHa3Zur+4NVvxjtZs3V/cmq14R2u27i9uzVa8ozVb9xe3Zive0Zqt+4tbsxXvaM3W/cWt2Yp3tGbr/uLWbMU7WrN1f3FrtuIdrdm6v7g1W/GO1mzdX9yarXhHa7buL27NVryjNVv3F7dmK/4KOsd2tI59tu/qXuMrO1t/4/ffIPyqsThd9yz2cZwzuF9ELP7C9ElQhaREJonSnpf/CKV9rLRwaUWRJ7eO9v2g5dnZg66cs/YOEQ55+e/g0ZoK7dYV3HG2EAzrKB37K066qQdxGAcISRGhkBQRyv+eQcc+2FgrbqKkiMBEC8y90HNb5/b93eYzYZx9OQlzT77kxJSeuOFibtv58RW3Zive0Zqt+1lC9pcVX+NES+eCOWWgyzmFcoPQtfUXlxtkXZe549KsldnveUf7bN1f3JqteEdrtu4vbs1WvKM1W/cXt2Yr3tGarfuLS/svYpevtvkienwjXdxr2Ip3tGbr/uLWbMU7WrN1f3FrtuIdrdm6v7g1W/GO1mzdX9yarXhHa7buL27NVryjNVv3F7dmK97Rmq37i1uzFe9ozdb9xa3Zine0Zuv+4tZsu58JJgAAEABJREFUxTtas3V/cWu24h2t2bq/uDVb8Y7WbN1f3JqteEdrtu4vbs1WvKM1W/cXt2Yr3tGarfuLW7MV72jN1v3FrdmKd7Rm6/7i1mzFO1qzdX9xa7biHa3Zur+4NdvHhwzLvzBiNnWKsOlVj44V0v3Fp75UoOrRcVEff12tuKkvFah6dFzUWb9el+KzPksFqh4dF3U+P70uxWd9lgpUPTou6nx+el2Kz/osFah6dFzU+fz0uhSf9VkqUPXouKjz+el1KT7rs1Sg6tFxUefz8/GhLMWsT5Zh/XuQhf17n4/+eh5x+2y+a0f7bN1f3JqteEdrd6znnXHW8t/AXxlh/vm0U/u+vvzsWZ3Dz0vOObdx5WyUfCCypcXsQ9z5inet+BeYl0V/W4/lbcGRmWRf7mUHRt9zHHVXn7HmxpUzOeXWhvmuLGdI85CcgZ6HMZbd1SuusOevfg6ZWiLPwiX6SCPOsST7pzqZUiP70SH0hfueEPqep5/YRPLA7LwWif+Wgftr/bKRw/uickuBCw50wW2lJ6IlVnzxA3SuLeO3+iY39cEJYfPsY0DASU/eEfXQX3Ev6Zk0Bmqz1mm4EnKDnC1D8Y6LmmfM6b9P330RG+GCcJMnMWLmUTWp1SFi1kVurQ4Rsy4uy3xe7j0HEffiZj3v1SniXtys5706RVzG5dt91vNenSLuxc163qtTxL24Wc97dYq4Fzfrea9OEffiZj3v1SniXtys5706RdyLm/W8V6eIe3GznvfqFHEvbtbzXp0i7sXNet6rU8S9uFnPe3WKuBf3f11P18gmamXs5j+R2wdGEAPqSYxoeV5ja6UrFu/gES3PvExozCPCs535L+uDlcqY7vTyF5be87pePFgtSIrC9Qz2WFgwYkENjNjwkP78CUvXtiy5xuU5Q6KLJfUl6rM57pPdn93Nq7P4QM7herJPEGPZA+copSUWHwho63/gXh9n7gdq8Mq54hVXWPEdu77wUAQm7Ajts5XOPM8JRoyckCICO0EJLbTmSclDAjEJDIUkltGKTIrrhUb6C1nK/bVtfaHiDX3WTMsJ4k2MINa7PokRleddmT/w8u8xw3K/vd8ueWCpI3wtj5V260neIofV7wmWG3xiLIHSk/hPzvNnn9bGN+phAhoC3HLB7T/CbdzMG9/IU69ZF54Y6sCo7XMz60JFZl2Wj9KDOlCd+bzMuuyej/nryvx1pX8udD5/XaEi6+fGfF6oxu7Xkc7n80JF5vOy+3Vm+/tUqrN7fubzQkXm8zKfFx4Dv0/m+4FCzPfDfD/wGMz3w+fvN10O16Nwfk5Qifk58b7PCWq9/H0BzyTzfBa3yMuRvoE/8nyyVq4DZvd+yyTHL/dzrC1/cm2cmSxm9qyGazff8h675ds4z22pM9DHmstPH3pMX56H3/6imtf586ccWeArRM7wXMLJmOdXxlafebkI+1cuPPMHAog5KojJGejXwJb8YtjGeW47TEHY7c0+yUGf2Vb8K9zGeW5b49k451scc2CpSyaYcXX2pg//Ed/HOdWehz1YhL5bZxu35PFUkMhIHKPnNsR8DjzHEOmLziQPtdX3c8ufsUs6J6E7t/iKHGrJX/L8YRLsj5v+YYp9MN/2zheNl3OZMHpuY3rZt3F+5rZ8c5RlndoazDjQwpo3uO/Kjeh2YL6wFwPzfiAiz/jHcr/B35/n039wFCzP98mXcy58uR8xdIKz53DAX8pjm6wn6O65zfPFciOmj7jELX7vveV5RrKOcBv3G3n7L2Lzm2cpIhSigYzSTYwIhWggo3QTI0IhGsgo3cSIUIgGMko3MSIUooGM0k2MCIVoIKN0EyNCIRrIKN3EiFCIBjJKNzEiFKKBjNJNjAiFaCCjdBMjQiEayCjdxIhQiAYySjcxIhSigYzSTYwIhWggo3QTI0IhGsgo3cSIUIgGMko3MSIUooGM0k2MCIVoIKN0EyNCIRrIKN3EiFCIBjJKNzEiFKKBjNJNjAiFaCCjdBMjQiEayCjdxIhQiAYySjcxIhSigYzSTYwIhWggo3QTI0IhGsgo3cSIUIgGMko3MSIUooGM0k2MCIVoIKN0EyNCIRrIKN3EiFCIBjJKNzEiFKKBjNJNjAiFaCCjdBMjQiEayCjdxIhQiAYySjcxIhSigYzSTYwIhWggo3QTI0IhGsgo3cSIUIgGMko3MSIUooGM0k2MCIVoIKN0EyNCIRrIKN3EiFCIBjJKNzEiFKKBjNJNjAiFaCCjdBMjQiEayCjdxIhQiAYySjcxIhSigYzSTYwIhWggo3QTI0IhGsgo3cSIUIgGMko3MSIUooGM0k2MCIVoIKN0EyNCIRrIKN3EiFCIBjJKNzGIm3lSr1dEKEQDGaWbGBEK0UBG6SZGhEI0kFG6iRGhEA1klG5iRChEAxmlmxgRCtFARukmRoRCNJBRuokRoRANZJRuYkQoRAMZpZsYEQrRQEbpJkaEQjSQUbqJEaEQDWSUbmJEKEQDGaWbGBEK0UBG6SZGhEI0kFG6iRGhEA1klG5iRChEAxmlmxgRCtFARukmRoRCNJBRuokRoRANZJRuYkQoRAMZpZsYEQrRQEbpJkaEQjSQUbqJEaEQDWSUbmJEKEQDGaWbGBEK0UBG6SZGhEI0kFG6iRGhEA1klG5iRChEAxmlmxgRCtFARukmRoRCNJBRuokRoRANZJRuYkQoRAMZpZsYEQrRQEbpJkaEQjSQUbqJEaEQDWSUbmJEKEQDGaWbGBEK0UBG6SZGhEI0kFG6iRGhEA1klG5iRChEAxmlmxgRCtFARukmRoRCNJBRuokRoRANZJSO0D6baAMjQgEVaLiLEaFwAmi4axGxz4NnbmJIICMQCmk1/6W9beu7M3eObRcLoa9rH82dYwuiQsoxsZ+vcf9kbOYRTBeyVmSS/AD9E5I2JO1ipIVLDyiC6XK8nmyZdyPHa69GvM/4rfux8bqe56yZvKM1bNkv8o7RY77gS56+mRfkY9JA5hw2pMZDf/D/USgCE2Ys23Ep4lP/E8pcXMNf+kBp75eSV56yRY6fQ+d75Vz9jOsz59i6/4o7x7bGrcQTzBdPkblx8IiQ/xNo94KhBaUFi39iRMj/CSSIHpKwCx4RRAWhGDPBIdlzOOF2h0IK0RjousF/Ps8bY14492e+wYgwk8Z4F50VcltG3cwP4kJuyyi4sn3yP8lryG/aIaeI5kXyC2UWOY3LAL5YLpx5rsDyLxiYrXVjPuu5eU7m8+In4vE5mXWZdfHnratgrOfhCiu+8Cq+9IovLP8VVnzhVXzpFV9Y/ius+MKr+NIrvrD8V1jxhVfxpVd8YfmvsOILr+JLr/jC8l9hxRdexZde8YXlv8KKL7yKL73iC8t/hRVfeBVfesUXlv8KK77wKr70ii8s/xVWfOFVfOkVX1j+K6z4wqv40iu+sPxXWPGFV/GlV3xh+a+w4guv4kuv+MLyX2HFF17Fl17xheW/woovvIovveILy3+FFV94FV96xReW/worvvAqvvSKLyz/FVZ84VV86RVfWP4rrPjCq/jSK76w/FdY8YVX8aVXfGH5r7DiC7+O//x9c8UXzjxXwv+IXfPPm/PPm+vfP1y9L0TznzeAfG6u4kuv+MLyX2HFF17Fl17xheW/woovvIovveILy3+FFV94FV96xReW/worvvAqvvSKLyz/FVZ84VV86RVfWP4rrPjCq/jSK76w/FdY8YVX8aVXfGH5r7DiC6/iS6/4wvJfYcUXXsWXXvGF5b/Cii+8ii+94gvLf4UVDzr0tz4HWX7pfHb6c3O1xbuOp/uPCJ/RuRWH264yaP6S/smXn9X6IMf2qPNLH86PYcDIX/I08h71Jc/jon1knocP53xY4a6ckym/DSsdXNwOxe847IP9dmYfJowF6JtYfKt/5OWezFc/ky87hyBHq+lmO8/zGX0pI9f2NA9qrnG3T0SygDlWhZwi+YrciVxxzo/EkacNMs/8HZJHjsj5SCR+p5/xV/KoSe7Dmh8Y++VPqYrX+gM7Q2trHvs6N42cM+QOubbzHJN7eU8suZH8jGPgaIybbsfWNtKX022O518Gb0THbm0jHU25w+IeOdxTqq/kgsstar4ZqOuC+Khlipl/Foe4xjFf85nTWYUlyPVkjUuC3wEYHZI9hzwfMSsyz3WvsPYpvIovveILy2/Edufbcsdju3NudeY8Sx4/jfj0uf6eGz/VZZYbMu2IK3MLu37GK17rq26PxDfFcjvE0KM+DnsYLy3x//m8cU9pua+kmHWhCHRee9GicNZFohZrPZiLNp8XF0GadVG2XR14RnaciPm8uAiazwvPhmi75wPfjlufn7vSrIsengtqIuzBP5+X+bxIengueFaEPfjn80Kx6NRGtLU+sy6azwsl6M+FObY+J8xFm7+vcxGkf1ddNued73eKQa/nuXDWhaLQqx6Fsy4UhV71KJx1oSj0qkfhrAtFoVc9Cm/Uxb+2+teVnZFXXDTPgf2vP+zx4CfvIQ7HLo482fBX9xk838Xh2HFyzHfGfoOj5qpGMtd55Ew5hpToseZG0YxlUOICU5pokRaDL+gx8IszGCNC/k+JApIx+aOQFBEK0QbGnxDTYdu59j5p4dIBkic1P77AJwlI00Oz0p1Hvjsxn3m+jze0x3Nbck9wGhbOuhC6PjlTYkRLf+Li+OQ4SdhzKTmhdIg7s6WbiCkYA5mKFjrgi5MxxQXjIE6yM0RjiEGMETkqwq8785WPuflqxIQUEVih57biDSViN3kSnHhhwVxSRCgkAVqRSUSIrn2LPT1kRzFHvp58ENMP0EOSM9BztRXHJIEh1+n4R8sFt3582nLmD5yYdT3RiOH1U8aJZo7tOG5/VWj3zm8HRtfOLxpOun4tb9lC676Sp5/7SQsPEBMtgYEO06cuGk46Ey1+SQ91cgC2+pnn/YzY6qfG2nLmD5yYNT68ij5bfjMOnUgR6LMOFIE+60AR6P+oOszz7P+F0KzHrMf4l0fzfcqbgT7rQBHosw4UgT7rQBHosw4UgT7rQBHosw4UgT7rQBHosw4UgT7rQBHosw4UgT7rQBHo/4g6zHPMP+/OP+/yLtCt58Dv2a/MC1n/SfRPi3m9smfWd+yRsZZf9V8zFqbnyf2zhnkEWPog30KfnQVYJl+yb2Ott0GOCqOzDyPPRo6PONzfBr5j+fY9OOutNThsxhlX41Vyvnli51w9/b+N3hfjBVh+ipU5h/3Zue+wXbf4CVITlByvcYRx/pp9G6n7bo0zXv6nkGDqm/f6z6Krt73nXV5x/x7ka1kfdlh+Q8u8I67s3V88RYbiHZGyd3/xFBmKd0TK3v3FU2Qo3hEpe/cXT5GheEek7N1fPEWG4h2Rsnd/8RQZindEyt79xVNkKN4RKXv3F0+RoXhHpOzdXzxFhuIdkbJ3f/EUGYp3RMre/cVTZCjeESl79xdPkaF4R6Ts3V88RYbiHZGyd3/xFBmKd0TK3i1e1hAAABAASURBVP3FU2Qo3hEpe/cXT5GheEek7N1fPEWG4h2Rsnd/8RQZindEyt79xVNkKN4RKXv3F0+RoXhHpOzdXzxFhuIdkbJ3f/EUGYp3RMre/cVTZCjeESl79xdPkaF4R6Ts9nvS0T5b9xe3Zive0Zqt+4tbsxXvaM3W/cWt2Yp3tGbr/uLWbMU7WrN1f3FrtuIdrdm6v7g1W/GO1mzdX9yarXhHa7buL27NVryjNVv3F7dmK97Rmq37i1uzFe9ozdb9xa3Zine0Zuv+4tZsxTtas3V/cWu24h2t2bq/uDVb8Y7WbN1f3JqteEdrtu4vbs1WvKM1W/cXt2Yr3tGarfuLW7MV72jN1v3FrdmKd7Rm6/7i1mzFO1qzdX9xa7biHa3Zur+4NVvxjtZs3V/cmq14R2u27i9uzVa8ozVb9xe3Zive0Zqt+4tbsxXvaM3W/cWt2Yp3tGbr/uLWbMU7WrN1f3FrtuIdrdm6v7g1W/GO1mzdX9yarXhHa7buL27NVryjNVv3F7dmK97Rmq37i1uzFe9ozdb9xa3Zine0Zuv+4tZsxTtas3V/cWu24h2t2bq/uDVb8Y7WbN1f3JqteEdrtu4vbs1WvKM1W/cXt2Yr3tGarfuLW7MV72jN1v3FrdmKd7Rm6/7i1mzFO1qzdX9xa7biHa3Zur+4NVvxjtZs3V/cmq14R2u27i9uzVa8ozVb9xe3Zive0Zqt+4tbsxXvaM3W/cWt2Yp3tGbr/uLWbMU7WrN1f3FrtuIdrdm6v7g1W/GO1mzdX9yarXhHa7buL27NVryjNVv3F7dmK97Rmq37i1uzFe9ozdb9xa3Zine0Zuv+4tZsxTtas3V/cWu24h2t2bq/uDVb8Y7WbN1f3JqteEdrtu4vbs1mfoT22f6p+tm5tn7PbUf3sM/2Xd1rfGVn6zd/RPjnq37HQvt1O5f2urThMeYD+znNg3ibJKiYKpHJ0ygtudIhyo11DeqYzp8ZdudmyeRXyHky7hk8XDPyarFqoVx35VJIizGh63f0YF1MOkE0NmYcOrOvuDWbRpznMdbOeQjAvkDpUFe2yFEq1GidD/c/DnzOrXFAFwRQ3emMp5/cRNGYO6d4Ir5Ca7biHa3Zur+4NVvxjtZs3c8RZH9Z8TVONDuHGRzbkSgd+StObhC6juLkhkjXL+n7L2Lzm3XxJTvfQgP5z1aMafi+1Ak61MlDyn6op7IMO5284ov6eK5DfZN3qLNY+QtxsTidXM/LX2ifrfgOR86pbmFYzys+5LXe5S/c6exX/sKdDil/IS4uRyfX8/IX2mcrvsORc6pbGNbzig953s+1xKouhbfqc5B3K5+8W+sTVOslkpeIv3rxjjt9k1dxOx1S/kJcPJx0cj0vf6F9tuI7HDmnuoVhPa/4kOfz6VpiVZfCW/U5yLuVT96t9Qmq9RLJS8RfvXjHnb7Jq7idDil/IS4eTjq5npe/0D5b8R2OnFPdwrCeV3zI/8/PZ5Yg60E9E/EUMs1evOMiztev1yU59cz6MCQ/QFzZdzp5xVNkKN4RKXv6N3nJU1mG4h1TPciruNQZiu+QPKTsOz+e4kyzF08kLzGVZSjecVHH87XJq7idDil/IS6S6eR6Xv5C+2zFdzhyTnULw3pe8SHPzxfXEqu6FN6qz0HerXzybq1PUK2XSF4i/urFO+70TV7F7XRI+Qtx8XDSyfW8/IX22YrvcOSc6haG9bziQ57Pp2uJVV0Kb9XnIO9WPnm31ieo1kskLxF/9eIdd/omr+J2OqT8hbh4OOnkel7+QvtsxXc4ck51C8N6XvEhz+fTtcSqLoW36nOQdyufvFvrE1TrJZKXiL968Y47fZNXcTsdUv5CXDycdHI9L3+hfbbiOxw5p7qFYT2v+JDn8+laYlWXwlv1Oci7lU/erfUJqvUSyUvEX714x52+yau4nQ4pfyEuHk46uZ6Xv9A+W/EdjpxT3cKwnld8yL/2fOY+nDORzY7QPhvy/hzk2Wc71C0M2+nkFR/yJWT8Ji85WSdIZP783oIfmzkvJWnui7bwPl/0x7yKW/Tj3CWra4vXo9dwHY1lC7c68hDodl9a/mQlB3Ip1pyvOFp2J+Tk2cG7PJvje3E/Uukmy2sCoe+5HZiPt5gJIYZh3j01JkZgqROTT85+fEFECsnZ1xhvbn/ZynGQlcFM7U7zkJyBfqKjLP1EXw5DCOfIXQb+NRAfh2f8mjuGRT7kPLYqvsWswwfrDL14InmJ6InEJLIoR2R60tFPlK/df3cel8ojgH4hfVhqZVhuziw5QTvEn/Hlh+90/Kn/xTJjfqijdT8u8fop8yH0nK9x7FWacdXt937GdDIB6Us+dBtvuvJNXsXvdJz03TqpH+RVXOoQ+i4vOXlf6hlEBEj/zCevOOr+i9j8phnvKaK5p84qfs1XziT9R4jPPfWZp6wDBdnVb9Zl1mU8EOvz0TnPjHvq83mZz0t/Pjr3w4LN54Ui0LMORsw9+XwfzfdRf9907ocFm88LRaBnHYyYe/L/5PvIt9Py/pj3W+ogabw9NF93Zcs6MJt1oQj0tR6jIAPm8zIKsdaHWrknn58vy/NBQUaZFj7rstRh1uWzDuMByffNrMusi5+H+Tnx+RzwnnDP98esy2Fd/MikMbhO3db6MSGEUcs636invyzQpnnPpGOD4oPu98OZ+kDmEaEg/9M+NvwD5WPD9TAXbcndxnluQ6Qvuh5y7bfTGEyCu3EcZsQyCdEGRkT6NRDwVJH/37HsFTYtvvgCd3uQs+PkScsaklhmMSY+m9b2wcwGXPZtnOe2r5PC+437+ADeO7Y8dclx2swX/iHjYh/ylzY5Z2YEFp3Jnn+kX7me5xgxyUHHIumRL3GL/oH+4RAtXBJJdHUu30c0xPV+UCVnkhiKwIStKDNF2Mc8MIUizgw9Nc6VaG4bXBq5A6WFSwO3cczzeWEvCX1v2rWPYqDnNqaXfRvnue0yiYBtnOc23IFt+wPfxjHndclwaiURfIqilb5M9WU8samLxjzXXaZKP75DFA2NrtS1tB2H5HpGy1vkTru8Ld/G/fvz9l/E5jfVXOpLpBgffJtLWP5ThNs4847rNesy68IzMN9H/L7DdcDm54ufhlEPpvl5POsyPyd4BngcjuuAkM9JIbHzfUQx6LMuFIG+q0Pn83k5fl/Nusy68AzwdjmuA8LufUXstz93WYNl536uAzbr6adh/n5w9z6jJId8Pi/HnxuzLrMuPAO8bY7rgLB7PxE7P3cpCn3WhSLQd3Xo/F/2vPguXxnX279PfuB+XnNr3j85axuLJ+Lbvf/MMb5MynM5xkbe8FrB/BOANn678KB95XOOrcWwOJ11m99rs78zPtR/+vBjiU+dvEMkhvvl2gyE7K51zp1n87rN8kz4DjAX96nYC/mzd/6pjJkDbIPeBp8RI/78LpyVpfc6OTjoeeQvcbc2edwv4+23ee2tL/nYc6c7t/uvODlsxpLLOdf1zvIqnmfFr7tzbXm+oZmfWsvLOO+1zS2+RedVzNaPL88M+hKcw9/5EYHX3c4y87v2So7XPsizy1LZIcdJLTKE6T10IN/h8TrkfTMf3y38N+VxJ7+up/dytYhZdfPt/cy7fsadh7bb7yy//Ebn/aX9F7F8M/2B9rFBqASX2xf47jwf5865ety7z/nqfv3cd/mr+7077+59ety7z/nqfv3cd/mr+7077+59ety7z/nqfv3cd/mr+7077+59ety7z/nqfv3cd/mr+7077+59ety7z/nqfv3cd/mr+7077+59ety7z/nqfv3cd/mr+7077+59ety7z/nqfv3cd/mr+7077+59ety7z/nqfv3cd/mr+7077+59ety7z/nqfv3cd/mr+2Uef74v/O397q7f4+p8hV0/4xVfeBbX/RVf2PWf5rVP4d31K77wt/Purt/j6nyFXT/jFV94Ftf9FV/Y9Z/mtU/h3fUrvvC38+6u3+PqfIVdP+MVX3gW1/0VX9j1n+a1T+Hd9Su+8Lfz7q7f4+p8hV0/4xVfeBbX/RVf2PWf5rVP4d31K74w/26ZXw+v8iu+8Co+9bvDwf61T6GXiggFk68Mede/it1qufAmc6tdztdzRS4TcYL+yVj2QGakx6fZd8dyA9IKMwd+hLjX/sFeWUs8RuDHeu7N+omsagRUZzQiy/4rUwZKhRkvKREtUVq4tCB+ZtnlBqcvGvww55t+0iVvIhpI17JPgJjdODyL8Kj0M9JDEpb+UAQmzFi245Lwf5qp42+iROomXtpwjRYDF/AzsrXFez1uczy/zlgiHLu1xfvd0XfCXDuBaawJz702iFeCM9AdKx3xD4U+iCskiO54DD+Ezpw4bXjFFxJEf4zDSX/WLxo5p/sha6uf8+V8/tp6uacyT7Sv85c8coj/IFSg+x5j/0Ws/3fY5ZbfEDMBP4D8Jw9f4Lvzrs5zpr/7nK/ud3b+K/+r+707r9/jLn/3OV/d7+59etyr+707r5/7Ln/3OV/d7+59etyr+707r5/7Ln/3OV/d7+59etyr+707r5/7Ln/3OV/d7+59etyr+707r5/7Ln/3OV/d7+59etyr+707r5/7Ln/3OV/d7+59etyr+707r5/7Ln/3OV/d7+59etyr+707r5/7Ln/3OV/d7+59etyr+707r5/7Ln/3OV/d7+59etyr+707r5/7Lj8751X+u/OuznOmv/ucr+53dv4r/6v7vTvv6h5n+rvP+ep+Z+e/8r+637vzru5xpv/oOfm777N9yv/qfv6r9FvmMzhw4OV+xPrv68ug8vwvJkYguef2bbl9ndu3NevOK595zY0PnHPb/8GuRtfN6HsYd5wvKf7CSbd7tfThZKnVt87Z0PM8k2MGZ6rM23DH2W/End08J5vhyLeRX556Xe9tpBzu/lZH69ktYI6xuEXPbd680Pfb8vJvkeW8lMMWxOH9TJjm/j+J3ruv97gfLzRB+UyQwJTXKhmv7yf+xSGX5wSf49J85E/uGmQMixT+VXFGbl7+xOKH6LWxNY8gjsq4drZZ5zU58pVWeBRz5Kv4wqOYI1/FP427xfiyMDmXpga5FpgukMrQkw1knn5T5rxevICkMcfPq2Rh5RA62ibOrwlO+qd/n0f6Jt5TgukVf6aXf48cCwe5dBYZHUIf5EG3/x15Dz8Ry0mk/AZZmshDKdqsB0WgzzpQBPqsA0Wg/7vroPn5Nj/f5DafY1dB8/0w3w9ym+8HV0Hz/TDfD3Kb7wdXQfP9MN8PcpvvB1dB8/0w3w9ym+8HV0H/svfDPO98bpXNdbgyBzrmJ9Frbe2Z9R1rE5/BxmEwe9K89O/yyH2CjWziDMaQ/7NzwYgFNTDimId/MjbksHsmLXHS86j3Nq4s+W6iGbHkoDVb8VN0KvGAMp7JU0guXWKg/80YisCEHaF9D8aRd77iJygpwusPlBYuHSA+aeNnLsH3pn9yi3a4M17+U7SAUTvp70TRtvtDd+f2+d25AAAQAElEQVQ54+X/9+D+i9jlq1++BM6viCfOevhJns/BfA7mc+AKzOfAVZifB996DijhzKcI9FkHikCfdaAI9FkHikCfdaAI9FkHikCfdaAI9FkHikCfdaAI9FkHikCfdaAI9FkHikCfdaAI9FkHikCfdaAI9K/qYO0rI335iS8mjgNe4yRWPtNdL/8ddIzNPyZmLBsL+m/wf9VY3D+9ltuyJ5Ry2MNfD3GmHSfoKe71SCCNNVnv1Xlfp/hAgMVzfMTh5io1+xnke6Vv3+tuPTjxbi/z1XitvA4XzBj7k1OKvwV9HizPA3Io/8Tk75rvut2r+AlSI5Qcr3GEcZ+a/Tryuu32OOPl/xaSzGuUdZhI2b9Xj90XsRF8SrCkOtpn6/7BR5Ye8oauasUHRqyZS0TxjouqZ9df47W0iLFfx0XWGt/0kXWqq1rPK36ir/v9kB4xTtrxYv2RpfU8N/Mj1kxlK94xRYbuL46UvXjHFMXxxn4nOgHK1vSRpTNd1Xpe8RN9Xe+H9Ihx0o4X648sree5mR+xZipb8Y4pMnR/caTsxTumKI439jvRCVC2po8snemq1vOKn+jrej+kR4yTdrxYf2RpPc/N/Ig1U9mKd0yRofuLI2Uv3jFFcbyx34lOgLI1fWTpTFe1nlf8RF/X+yE9Ypy048X6I0vreW7mR6yZyla8Y4oM3V8cKXvxjimK4439TnQClK3pI0tnuqr1vOIn+rreD+kR46QdL9YfWVrPczM/Ys1UtuIdU2To/uJI2Yt3TFEcb+x3ohOgbE3PLAvNv8ZbszU9Ys20qjW+/IUarXjHIV/lR4z9Ol7kjyxdrd/1iDVT2Yp3TJGh+4sjZS/eMUWx/djvRCdA2Zo+snSmq1rPK36ir+v9kB4xTtrxYv2RpfU8N/Mj1kxlK94xRYbuL46UvXjHFMXxxn4nOgHK1vSRpTNd1Xpe8RN9Xe+H9Ihx0o4X648sree5mR+xZipb8Y4pMnR/caTsxTumKI439jvRCVC2po8snemq1vOKn+jrej+kR4yTdrxYf2RpPc/N/Ig1U9mKd0yRofuLI2Uv3jFFcbyx34lOgLI1fWTpTFe1nlf8RF/X+yE9Ypy048X6I0vreW7mR6yZyla8Y4oM3V8cKXvxjimK4439TnQClK3pI0tnuqr1vOIn+rreD+kR46QdL9YfWVrPczM/Ys1UtuIdU2To/uJI2Yt3TFEcb+x3ohOgbE0fWTrTVa3nFT/R1/V+SI8YJ+14sf7I0nqem/kRa6ayFe+YIkP3F0fKXrxjiuJ4Y78TnQBla/rI0pmuaj2v+Im+rvdDesQ4aceL9SNO8rZ+z21ea2DEyLPPVryjNVv3F7d2w0IxogZW/gEGsUG0zX/Jb3zWvsxjMbq8deLY6+t5KDIuFiQ5kiv5n+JGBCD9h1g6+AfLmI6Sdn5p4VJi3s85ooGMUqFG63y4X4Fa6qszOSZ1Nig8vR/BGXOC6/2s2zZrRoToYsS0WJygdEvPc0pa1t2gJJbWgx8nXXlOhSIw6QTRdnroT/LyN7Rm0/B7/mBSxFYvfox5zozf68oWOUqFGi0ePEO4hLiM+NmA5/Zz9GKRNwwOYwOSg9SKkT78jUcMf49PP1oi6alvePo3fKeXf4NDj8DneUf7bN0/eFizDa6OCg6JNX8EvtKMxTui+dlikdH5Ztup+c9QcEVx5tnhh4jzMK/i0bMX32DmpSit+210bVv3F6+Y4h03eu439HW/jZ7ToVcd7DvMqzgH2IpvMPOsYet+Gx33Z+/+4hVRvONGz/2Gvu630XM69Hm/jyzHOvS6wLOeI2CtJ/50FSZhKN4RKXv3F0+RAZ77gbDP94OJbfjX16042mHeRidED3nomZeiPvfDL7dCz23FO1qzdX9xazZ47gearvU0sQ3/wznRDvMqHj178Q1mXoqa99vURW7FPbcV72jNhj/rCZrO1+/z8+OwLqNOrlVa8Q1mXoqaz+emLnIr7rmteEdrNvxZT9B0Pp/z+fRzsNp4Lra/vuTzMgLW56XHDX2bl66KS8JQvCNSdvy5H2i+7mdiG/6HfdAO8yoePXvxDWZeivpbPl+2+z/cq84p8UcRrb8/Weuy0VFXfbvOdv2HvBv5uW4NFd9xo+d+Q1/32+g5Hfp6TpyHeRWHnr34BjMvRc3Xb1MXuRX33Fa8ozUb/qwnaDpfv/nrg5+D1cZzsb5v4fm8jID1ecGfrsIkDMU7ImXv/uIpMsBzPxD2+X43sQ3/9nx22w7zKt4BtuIbzDxr2LzfeD9s6kNZPnv3F68IeNYTtGutp4lt+Ofr97H79d6lSTuoT9YzRX2+H3qcRuv+4kN+qPuBnvsN/3z9Pqpyu9drrcuo0xpUfINZzxHwkFdxQ7/z+mRo5RWmkwGe+4Gwz+fFxDb8R/sc5m3jPbe1dTLPPuzb92ONr/vH8jqMn7I73S/P+ZFLebSZGG2el5mfWY854me59jve+GkfeXKP9vl1MJaZZw7nty9rywBd8nDSMyx9kEIHbOfJWSx9X2DFEZK1Ddb0/LeM66xLe+7vZOqMdZYjbs1mzVhmXuaFc87ECPBnpuxZM+/nPF+x9JwTaNxqO/6ETmju5fyqpee2Wr9japnoswbvWxPmHNJa/lQsSQuWn6cIHcZ+zNGZkMgcf8aSDMPNmD6in0Gvto2Hs5h3Mph5QeWDI1pgJ30reW47Cd25t3Ge23YBP0y263tuu7PFZ1xkOXL8kJSMF0I0aslI/+QBo4g57j/PiNnFb3j6N3x5RVgGn+c7ffiGPwYSzHP2wek+2HtYzytOzmHeRvd6y0PBWuUHM49868v99rr9tv0XsWEaCpBRAhnoi/+Kvzvv6jxn+rvP+ep+Z+e/8r+637vzru5xpr/7nK/ud3b+K/+r+7077+oeZ/q7z/nqfmfnv/K/ut+7867ucaa/+5yv7nd2/iv/q/u9O+/qHmf6u8/56n5n57/yv7rfu/Ou7nGmv/ucr+53dv4r/6v7vTvv6h5n+rvP+ep+Z+e/8r+637vzru5xpr/7nK/ud3b+K/+r+70774t7SAr68Z9bgz/XhuJUP1s33px3do4r/7vP+ep+V/c401/d7915Z+e/8r/7nK/ud3WPM/3V/d6dd3b+K/+7z/nqflf3ONNf3e/deWfnv/K/+5yv7nd1jzP91f3enXd2/iv/j5yTX+tznzPU5+8fgphQPP37iVx/m+f51liXRSXtfx8T+EOhfT4x+OVY47AAQ8t/f0DbwkKCxxdWunNsPbb07i8uzhK5/siuswz0+VNv/A/cGav+BxZEXph/QtIWMWK9t+cXyOrrSSNCIv43LVjfVntEmAU0FsUcExaBb2Pb+3WdBXARL4yc4nm/DUdVREgKRXwaRDBF5Ii8YMSCCMrZBfcZvadGXERmreuVvzBi0SMiX4fFzwo8B+k5QvtsZOTz4vmDse7OV/wmqsUNzsnkO6IqvL6YcXZGRTAOk0LaWDC3bX135s6x3Yn9iRjvZRP32K13wSOcFaRgwuAQ+h9JGLV6xFDgj1P9LO91/6v7/WYet9Fn4xvcJBOzDMs33Exv14NvuwmfebMOfgzmczCfg/kcUIH5+UkR6LMOFIE+60AR6LMOFIE+60AR6LMOFIE+60AR6LMOFIE+60AR6LMOFIH+j63D/PMOr47mn3vnczCfAyowP6coAv3fWAef+SvjWj/+Oec1t+b9k9/5PCEm4wd6XsYaeMfPZfHx/BucDehZksTc42PsOZDzpPYycnYWIH3Z57tzn9FrNISyUY7nOOQfg1hW4jg/czcWuqwTW2bMFrdzr8Er+BCTfkrzdvRzhHGg5Sdemef5wK3v5bnvtF2r+E3M2jl/iVe+phQJP54cP3FQzl+zfxzW0etgd3nF3UKKtIuD8Pplnf6PcP9FbH6DTdUnUgT6rANFoM86UAT6P7UO81y8OPRZB4pAn3WgCPRZB4pAn3WgCPRZB4pAn3WgCPRZB4pAn3WgCPRZB4pAn3WgCPRZB4pAn3WgCPRZB4pAn3WgCPR/Sh3mOXgx6LMOFIE+60AR6L9ZB69tYxv9NHrNO/bEviH/J8ZfshjrFko39ooRM5D7hKSIUEiKCIWkiFBIij+hCHBr0qNvq381l5Zc6RRFvtw62vcLtt6PtXN+hpxnpxd/Bq/W9loUYLfPWc5b/OHTKGKLahxtp59wx9g0dM9jrJXzEIA9gdI+XtrzWLh2DeeO/78T12OYXwCNuTG562MfeMbTT0ziJm7Hu/5TvNYprP2Ld1z0/Rex+Q00wkSKQJ91oAj0WQeKQJ91oAj0WQeKQP8/r0P+0z3KMPHDVdCsw6xDPgjzcyHLMN8P8/2QD8J8P2QZ5vthvh/yQZjvhyzDfD/M90M+CPP9kGWY74f5fsgH4V/yfvi/fl79Gtn8gv00es079tS+y3vLY5m3qLnx/fwjfx7QY+7PfYz50455GCv+a5UF/byljkao6ZKPc+Xb+TbO/uJ30DFYbmB8t/F9jffm2Os9iyemQG18Lua+/86PLyUjljqOp5GcXPcfiPWcLMgzwuUYqVeOX6NjXRcul/nFv0JqsMRSd8ed8fQTk+izMM+9FvR3ikhaUbMdVoCa7fzJ/cawF3zg6RhFZs5r5EgehIQ9dv2neK1TyNZ5juIdF33/RezuG2MCJqcI9FkHikCfdaAI9FkHikCfdaAI9FkHikCfdaAI9FkHikD/nTpIc11lm3XIMszngT+UuBLzeXAVNJ+H+TzIbb4fXAXN98N8P8htvh9cBc33w3w/yG2+H1wFzffDjfeDn5WvTDTrwI/V02tt7Zn1HWsTdzMOiwhFYGPdAMuYqubGn+cx1l9Q4xwRT3HSiA+BFybtY6SFS9coiS3E0ZSov6Gxce4/0Acxv40ceRdf/Fn0/uTkvv8gjAiOhB2hfTZHGA9Nihj5icVPUBrxA6VjLuHHJJD1JRCTjjEWv/5rjXvtrlT819ALY7yW0r8L91/E5je3Gt8oT9x/gz7rMevxwUNAn+8TikCfdaAI9FkHikCfdaAI9FkHikCfdaAI9FkHikD/V9dhnn/+/m/+/o93wfzz4fwcy8dgfh7Mz4N8EOb7Icsw3w/z/ZAPwnw/ZBn+U+8Hv6ZfmW9s/SfRa23tmfUdaxPvSWM31kWx+rvGJvSxx/jpQFj6ONO3sO7AIiyVj9u30Ott1yo+EOD3vjle4wj7KfjWvbZ3embO4dd9PU/jNfQanid2TmnS/3ehz7MxP2tcYvlJ1o3/ad9Rru+49Z/x8n+N/u6QCCrrThENnD/hARfvZ/wZL//fgHWF2rr4vwo5LM9K1vkXcf9FbH6TTNU64sre/cVTZCjeESl79xdPkaF4R6Ts3V88RYbiHZGyd3/xFBmKd0TK3v3FU2Qo3hEpe/cXT5GheEek7N1fPEWG4h2Rsnd/8RQZindEyt79xVNkKN4RKXv3F0+RoXhHpOzdXzxFhuIdkbJ3f/EUGYp3RMre/cVT+1Zq6wAAEABJREFUZCjeESl79xdPkaF4R6Ts3V88RYbiHZGyd3/xFBmKd0TK3v3FU2Qo3hEpe/cXT5GheEek7N1fPEWG4h2Rsnd/8RQZindEyt79xVNkKN4RKXv3F0+RoXhHpOzdXzxFhuIdkbJ3f/EUGYp3RMre/cVTZCjeESl79xdPkaF4R6Ts3V88RYbiHZGyd3/xFBmKd0TK3v3FU2Qo3hEpe/cXT5GheEek7N1fPEWG4h2Rsnd/8RQZindEyt79xVNkKN4RKXv3F0+RoXhHpOzdXzxFhuIdkbJ3f/EUGYp3RMre/cVTZCjeESl79xdPkaF4R6Ts3V88RYbiHZGyd3/xFBmKd0TK3v3FU2Qo3hEpe/cXT5GheEek7N1fPEWG4h2Rsnd/8RQZindEyt79xVNkKN4RKXv3F0+RoXhHpOzdXzxFhuIdkbJ3f/EUGYp3RMre/cVTZCjeESl79xdPkaF4R6Ts3V88RYbiHZGyd3/xFBmKd0TK3v3FU2Qo3hEpe/cXT5Gh+BZxr737i1dA8Y5TXyrQ61J8UaXiHTVa9xcf8syPpRJVl8LFq1mfWR+51XNRaJ+teEdrtu4vbs1WvKM1W/cXt2Yr3tGarfuLW7MV72jN1v3FrdmKd7Rm6/7i1mzFO1qzdX9xa7biHa3Zur+4NVvxjtZs3V/cmq14R2u27i9uzVa8ozVb9xe3Zive0Zqt+4tbsxXvaM3W/cWt2Yp3tGbr/uLWbMU7WrN1f3FrtuIdrdm6v7g1W/GO1mzdX9yarXhHa7buL27NVryjNVv3F7dmK/4KOsd2tI59tu/qXuNLG7++aODZfukPRWCsF79pLE7XS9bPV/wBtazPJnQhf5r0OUfcaZ1L+1hp4dIDily5naG1H7T13KyZ8yvkXLu44s9g7VE5yUO7dQW33xaCYR2lY3/FST+ohyIw6QKJ2cUVP0HH2jR0z2PskfMQgBnLSr+J0sh/RDxaWiywjld8DZyTlyrg+r5ofiD0Re5G338R+/EXR/U3wH9p+QZ48Pw2/sBf8VM/rtusz1KX+XwsdajnoeOsz6yPn4H+XBS3Zive0Zqt+4tbsxXvaM3W/cWt2Yp3tGbr/uLWbMU7WrN1f3FrtuIdrdm6v7g1W/GO1mzdX9yarXhHa7buL27NVryjNVv3F7dmK97Rmq37i1uzFe9ozdb9xa3Zine0Zuv+4tZsxTtas3V/cWu24h2t2bq/uDVb8Y7WbN1f3JqteEdrtu4vbs1WvKM1W/cXt2Yr3tGarfuLW7MV72jN1v3FrdmKd7Rm6/7i1mzFO1qzdX9xa7biHa3Zur+4NVvxjtZs3V/cmq14R2u27i9uzVa8ozVb9xe3Zive0Zqt+4tbsxXvaM3W/cWt2Yp3tGbr/uLWbMU7WrN1f3FrtuIdrdm6v7g1W/GO1mzdX9yarXhHa7buL27NVryjNVv3F7dmK97Rmq37i1uzFe9ozdb9xa3Zine0Zuv+4tZsxTtas3V/cWu24h2t2bq/uDVb8Y7WbN1f3JqteEdrtu4vbs1WvKM1W/cXt2Yr3tGarfuLW7MV72jNtvHPP/9v/r7DtbHN+hz/Oc21sc36zPocPQf22ebzMZ+Po+fAPts/9fk4O9fW77nt6B722b6re40vrf6+fuDZfuknJvGDFY/Nvwc4Vhbvr+ucb9lpGVV84Mp9gyDmA/PcWNZ5+Y1dK34Dffc01kkk5y3IPb2Pbyr2NuZPe3r/LWe+04uDGQ/mOuADZy37Vv2I40sdzDOAu/22nLljfkqvdQq9tq34gv6oTS/0r+UE47n5SMSXSExi8RN0jGuloRd/Bn2KbXzxQ+RcG79rrfHa5xxtIr9H/yfXgefly9doo++/iOUb2rzaBnmcJbjcvsCZR4EO6jPr8lRdCKYf1BGv/BzOekqug9w2dZp1oSCbesDkOs26SK6D3Db1mXWhIJt6wOQ6zbpIroPcNvWZdaEgm3rA5DrNukiug9w29Zl1oSCbesDkOs26SK6D3Db1mXWhIJt6wOQ6zbpIroPcNvWZdaEgm3rA5DrNukiug9w29Zl1oSCbesDkOv3D6qJs85xZBr8+OTmoR/nn60clDuoz6zLr8nHwXFAVHb2vnn5evDbmPbaWa+OX2xf49H5eD8u8Ff3TVpDqz+zn2GERoWCNbrge+jbG4pZv59Z8VqNtq9Vc7FrzBT2KtqDr6llEEGn3ghELamBEINL/gHRhdl0aKY5dDZ45N5CQpbPX9p6L83x07NbOI/fKNsdzn9PnZnt5bhPEWGa+tY+us0XFGqEyEiYxeB+jaPYDMiIlrhwHXcpBKsz9JFWO0Ok64qI5HpAIoq/Y47e63DKYr7xAura6eUTgwja4BIWEIvvLFIo4MwlxY5469hozTzTWVkgRoZAUEQpJEaGQFBEKSYCM8kS0JEpq19Z00Pzabe0g5NC1zfH8MOjA6ditHYQcurY5nh8GHTgdu7WDEGnUTNXg25z1edvoNU0kPpEh8+CFuHS0vtyIM1iv+MLyd9x9EfuR39ASskEvoA1H5YlP74ozb1+Pqtesy6xLvV+yEvN9lOWo94fxn1GXPMX8PJvP53w+XYH2HMxfx/afD/7cWsr06E9Pq1/FF856ZpXWz9tZl+N6zLrMuvhzpp4DY1Zkfr5kWVyPnFCPWRd/nGYVPMmyuD7poT7pOMH561FWaVc312vWZdbFz8F8Hy3PwX/3/TDvV8/5Ec7XfXk+/Dmw1odfS7MuYPoHrj4H2neAGdP8ucNJfK5PfMaAn90/NffJKq7j4X7ea2ss4/W39tdN3zbH8y/zCKCPn2Nbzl/8L7zLfPg5X64Fpv8E/+p+zv0XCbizFGd4FLPzsc4ud/DlTPx2YXAg9zFyhYR14Bw130zL9RC+CpvJl3l86bM7I8HFd3cZ/iNfxRcexaSPM1VMYnEjlnXhRlstX1Pvjb7148qaGXdrj7hcC5G+xvX81/P8fGEsyMj6H8pnaMP9num2xjhu2JHvM49nhLjPmIVbX3zFjzHvRz49z2jc5WWtXCEm1N1f/LGSZzg2/g2zDt30intUHPSpmh3bUcyRr2cfxRz5Xs5ri7l+u7XQ6Z+uHcE9+IDPAuGgf3JCs6eT2cB1v8H9wuQ0h884+3dfxMpfs6NP5NNt1kHzOZjPgdzm54KroPl+mO8Huf3U+2Gu42pqvq/m+0pu8/3gKmi+H+b7QW7z/eAqaL4f5vtBbvP94Cpovh/m+0Fu8/3gKmi+H+b7QW7/pPeDz2L76lyv6l7zjtX6uvN8hCIw2cT4SxbPrBvtHMUH5nlZ7wjDfkwS8qdJn/OKOUNpHystXDpFsZa2rfOt9kPzw/uxdvoLOcchL/8dPFur/Imh3T7qXNrrfwfnTMI4SEiKCOV/iZ2jpP8CHWPzSsa0sVbOnX/Gy/8kSorYrCvteYiWA1j9ilfcxHdWYP9FbH2FO3F5DWYdZh1cgfkcuArSrMOsgyswnwNXYb4f5nPwr3wO5uf4+CeJ8/mdz68rMJ8DV2H+ejafg/kcuALzOXAV5ufBfA7mc+AKzOfAVZifB888B461uXI/jV7zjtW+/pErxxc/RP5MlH6Q2GXkJR/zv4d/5Mm9t82nMdpr9J9jjf4JQ+MD99n53snXWs0+gle+nZf2CjoHywMb/y7jvj4D13K5PHVZ0kzsT/QEcx1OOXfY6cXvIDHubLGeI/cZzn+On4JxmHymuCxTapXsOXQuyZmZc2bmOacEd5Da5LNceWc8/ayZyD6JxxxJ4opyK/R82j+qArsvYiPGK/UkRsy8fFVbHSJmXWZdqMDN5yBiPi9US2p1iJh1kVurQ8Ssi8syn5d7z0HEvbhZz3t1irgXN+t5r04R9+JmPe/VKeJe3Jvqqb5P8Yh5Trm1OkTMurgs9ZwURsy6zLpQgZvPQcR8XqiW6v1TGDHrIrdWh4hZF5elnpPCiFmXWRcqcPM5iPg/el5816+Msv3a+8hr27y/Ufu6R+y5kuNLJMHYLCIUljbGdOc74/5SwblnujVb1+3bmtYzhCKDIzFiQQ38M7B4xF6PP/CQ5Z3h3nFCFi59iXk/gumfcZI6V2vWm+sWfTqPBEqgNHZIxCfM8yt0jI1UJVYejuQnSNgS33UEusRAf0CveeQ/iy//z+aFIjBhR4jvD4aqCMZD42o7/8L/xIJII/eESzt9ec4C3/BLzOESiEngI1/y0CR0TNpjDA5q0xrdKF9Pb+Y9LPKfz7u64Eb3a/ZZIL61Tw20M8AtF9z+I9zGzbyPLJPrNOtCKQ6em1mXWZf5OTE/J3gXyJ+TZzg/J6jM/PzU9jmYz8vyuTE/P5c6+HnYPh+zLrMufGrOX1fGrxv/3+8HnoRRh/k58fm5QFV274/5+UlFNs8JLOsz60IlZl3m7z95DObn5/z89GMwfz/x+Rysvz7wGZl1Af0+eTAXztrANQ+eeWDmXOBhnnNstb5/9HDL8T/mcQf8Dst9Pe+WIr8MgkQzLt3zK3NkxXhuK36IOOm5mdGW5yLRP/Nnnj8taM45O8dNuCOZoTOufM3DaWlrLlVxz23Fv8KMG+t5blvOlFdgb0R3OzcYxfH5NdlyXKfdsSV6bit+hXUPn9FW/Cvcxnlu+yq+tG1cnov7pgZhisxrxISeNYIlIifaT5Dpytd8RPrO78DSfyePE7JBPkOgX911bo4V/wp96NI9txX/Crdxeb/dfpzmkFOV9C/6Z97CkViWexGGJ8dEHqrIYLs+8vc8W25vxi2TMX4kkppo3XPb4lj0Zf44fsZp7Kdb7V+Rx9W/PCd6XXb/Ray/skeJiCyKQOhnL95xRES0PPiQFijeMFBt635Nl6xi4eN+YsBDIZXBc76iNX22sW5EZIbAT5FZ8Y5I7hEtD27/asWNdg4M5rZ1v+Ffuaxi67mXewY8FCMbhMt8RXzatLFuRDhKArVtxTuOmIiWBx/SAsUbBqpt3a/pklVsPfe8X9ak6qTRBo+IrJjAoSxQvOOiEt7yKm7oBCyz8g8MvLYzXbKKzddPci3WOlATbVrVE0wF3KhS8Y5aWkQoPAUNKkzCULyhc2xrfNMlq9h67vn+y5pUnTTa4BGRFRM4lAWKd1xUwltexQ2dgGVW/oGB13amS1ax+fpJrsVaB2qiTat6gqmAG1Uq3lFLiwiFp6BBhUkYijd0jm2Nb7pkFVvPPd9/WZOqk0YbPCKyYgKHskDxjotKeMuruKETsMzKPzDw2s50ySo2Xz/JtVjrQE20aVVPMBVwo0rFO2ppEaHwFDSoMAlD8YbOsa3xTZesYuu55/sva1J10miDR0RWTOBQFijecVEJb3kVN3QClln5BwZe25kuWcXm6ye5FmsdqIk2reoJpgJuVKl4Ry0tIhSeggYVJmEo3tA5tjW+6ZJVbD33/8H7jzsH9w2FVAbP+YrW9NlG3SIiMwR+isyKd0Ryj2h5cPtXK94wCLCt+zVdsoqt556vX9ak6qTRBo+IrJjAoSxQvOOiEioziGMAABAASURBVN7yKm7oBCyz8g8MvLYzXbKKzddPci3WOlATbVrVE0wF3KhS8Y5aWkQoPAUNKkzCULyhc2xrfNMlq9h67vn+y5pUnTTa4BGRFRM4lAWKd1xUwltexQ2dgGVW/oERJ3n4M8GvW5lC8hwMMBRSGTznK1rTZ4uFR0RmCPwUr2dBiA1YeuV/gY7302bz/NhCR//9wWs70hafiBgWn/hHki3Ary0+84n9wz2WvOGHB/7VzCHAkuc5+h/Qln7mjxiKeLQ/Cv3Z+uERxK0oQRWi5bCgpzaYFlG3mnNst4JHkPf/Q9IfuOdM9Yih/A9hReZ/bFbACJQHk3A92J8QdUGT9poEDwyUBsIlhZQ5h+dECxsDXbnnhjvH1v0rVyz/4cjZwD/gn0VZRvhWhy7+HKUIq+KcocwbPCKU/yVKEckecN3vSLfPJnKNZfDMSz7WzrnjinMaPjMi7PN8wSXvk0cs/oiBkiI8Hygl/xPSn41f2SJHqVCjfXLP4gt9JDxA4LEBJ93qowV72QQemw5b4LUBT3Xn2J5KItg5Nqan/c9O8VfldnS0z5bf4LLkijmxsljPK16FynDn54Qvzwcu2Z+88lIm/lTPgFJ/IN9LsV8ua8yJnYut5xr+4vN+J/WxmzoabFWvjtZs3Z9lfibfixBfebWe3bbiHf9Dr5+vqXm/LMNah4X9wOdDPlibdbwwz5vB1ute3Jot04lfMSdWFqv4jvP5PKmP3dTTYOt1K27NVnxFO5/JH/H5spFX69htK95xvn6uzuZ9kwWE200dDbZet+LWbMVXtPOZ/BGf25NX69htK95xvn6uDq9XFm6DdlNHg63Xrbg1W/EV7Xwmf8TnMcirdey2Fe84Xz9XZ/O6ZQHhdlNHg63Xrbg1W/EV7Xwmf8Tn9uTVOnbbinecr5+rw+uVhdug3dTRYOt1K27NVnxFO5/JH/F5DPJqHbttxTvO18/V2bxuWUC43dTRYOt1K27NVnxFO5/JH/G5PXm1jt224h3n6+fq8Hpl4TZoN3U02HrdiluzFV/RzmfyR3weg7xax25b8Y7z9XN1Nq9bFhBuN3U02HrdiluzFV/RzmfyR3xuT16tY7eteMcnXj8vs/65t/ZJJ0NftzhS9uIr2ss5DbbVnwtTv4HWbEmJXzEnVhY7zSfHd8xw5j1uyf7cb9UtEG+wrf5c6DPemu1Bt/OZ/BGfy5NX69ltK97Rd7P1vIpzrq34inayj8G2+nOheb8swzP1cRGJr7yqp9224h392tl6Xo974F7U+5FozWZXR/ts3U+avK9Ge9AzYIgG9sr4Qvu+sHU9x5CTyxlz8vB82bs3/7ycjVCW2Gs46N235eKsH2l3873XpznrQx4X8+fewsdP+3G/hS85/mG/j+1+H0seYU49MPI+bMRtY73nLe5cjPi1k7fOHybUnvNpNd1sN/IcwmrePu/LXL4be31y7ok/eQYecPyrnrncb/hIXWrIxDFA447FnIelzkC6bB6MzjWunNgPTGfnHWvoY3NefKp45kgpHqF9NjHQN3F1VrsoIOIH58ifYCV4QTQO7CcOwEvOBz7viWPx50gtOjoOn+PTyK0859rHikyXXHMIfXDi08c6OOnDP/i6VuPlz7ugrZw5i7Ak6zAffsKY0flyViaFutuonfNWezbvbnyPq327/4xXfOFZXPdXfGHXz3jFh/ZfxGaBJR0iSQ/+kf7gJ1a09DNPLG58NY+1SD8+H8LDPhX/6n7vzqvzPovvPuer+z17r4p/db9359V5n8V3n/PV/Z69V8W/ut+78+q8z+K7z/nqfs/eq+Iv9/OHrx4/l9+dV+d9Ft99zlf3e/ZeFf/qfu/Oq/M+i+8+56v7PXuvin91v3fn1XmfxXef89X9nr1Xxb+637vz6rzP4rvP+ep+z96r4l/d7915dd5n8d3nfHW/Z+9V8a/u9+68Ou+z+O5zvrrfs/eq+Ff3e3denfdZfPc5X93v2XtV/Kv7vTuvzvssvvucr+737L0q/tX93p1X530W333OV/d79l4V/+p+t/OUbf3711fz6rzP4qv7/WJesHbWg7sYu7lg9t1C1rqMG/s4brWRV/xwv03eqpPnuU1DZx4RZsO2cw3fHkWLLwxp5MVA7VC0WC3QbFpR1DikDQ/m8FhQicwTpYUb/niq+IMmLfPoGI9+afFJTyJrSQpJ4UFH7Ug48vXco5gj35Ln/RcjZul5JvtkvrFLzpLOiwjRYUoMKVE0+xfuUen3zH7YwnEkN0qLT7Tk0bjg+EQLiS7nGsVA18KZLX1wSYN3XOKl7i8eEZ6ueoQ5tkM/U/iIjADT8O04/h1nySAmY9HCPBSrr/gROu/I7/zhlxRxwKXFLw10DCYNbsSkDS8dn4Tfhi+Mi+mwEfDgP/L1oDsxPeeM31nrKObI1/c4ijnyfZ33ZyfzbXjyiVmG/GcBns16uAqa9fC/FaEU83mgCPRZB4pAn3WgCPRZB4pAn3WgCPRfr8P8PKbK89fl+ZzlYzB/fzY/D/JBmO+HLMN8P8z3Qz4I8/2QZZjvh/l+yAdhvh+yDPP9MN8P+SD8xvvBa9pEjY3dvLF9v4FeM429E8fwzH6OtfXzs5RXfZuxEd2nwD4w/rjLmL6PE865d/pXnO9MkPOj4Nvo2rDxuk7xhlBfIoGrHOPi/dUxz8kOidtz/9a871V8i9u5z0GB8nwPfkqY+j8J/TxiHDh/WtaY59/4OnfMr5lrs9nb9cq9yv9NzNfE6y/riPcSMz2g3NjcwP0T1qH85bjiFfffwv0XsXx7ntebmGXQrMOsgyswnwNXQfP9kL/SzDrM94OyzTpkGebnwvxcyAfh/+X9MO+ZL/d838/3fT4I8/2QZZjvh/l+yAdhvh+yDPP9MN8P+SDM90OWYb4f5vshHwS/H8rs8Pw30Gt+aeP1qJib54gIBTlvMTah39wvRtzA9ZyNl7/QPxkbElSAEpkkSnte/iOU9rHSwqVTFOvIraN9v2x5P/ZNZK8vsccVfwZrj8op3rF0IwX68lw99x08zyU9niuU/yF8ouOSKcLYOb70X6BjbBpxnts6t2+1sdcDL/83UVKEzzNQWri0xxh8g1obznXuyRV3zH/P9l/E8m15XvEQ+ab60E/Gl/53512d50x/9zlf3e/s/Ff+V/d7d97VPc70d5/z1f3Ozn/lf3W/d+dd3eNMf/c5X93v7PxX/lf3e3fe1T3O9Hef89X9zs5/5X91v3fnXd3jTH/3OV/d7+z8V/5X93t33tU9zvR3n/PV/c7Of+V/db93513d40x/9zlf3e/s/Ff+V/d7d97VPc703z9n/rN9tl/w1f1Y4Ms/r53pr+737ryz81/5333OV/e7useZ/up+7847O/+V/93nfHW/q3uc6a/u9+68s/Nf+d99zlf3u7rHmf7qfu/OOzv/lf/d53x1v6t7nOmv7vfuvLPzX/nffc5X97u6x5n+6n6/lOffg9k47vL7OSbf4gfnZMmvOznbn1B7an/n5s+/5QoL+02+7OCxzHerudG7Gz84kdF1XeYeieZ+9udPK0IXnazhTxcDFIkcgunMHXNga+zQit9Bx2Ac1SPmnYCn+w/l+fsvlqJzmew5mC/14GAQ+uL3BLPmOxyiU4hZdE9IXSBrinyNmUxeBj+DbLT0TGL6y8gOS2/7+P/HlWeJe9RztyA+ivahv6jBh9Wv0bG5PrE5d563Km6Ep3YTqWmexes670vOfqUnskci+yae8corfUFSJD9zonXEtYlK9vsDRXhpk5/J238Ry7fbeZY9SivX0pJzgLWAY5J+Qh4Qn3v6X81jgcx/Fl/d7915z96r4t99zlf3q/M+i6/u9+68Z+9V8e8+56v71XmfxVf3e3fes/eq+Hef89X96rzP4qv7vTvv2XtV/LvP+ep+dd5n8dX93p337L0q/t3nfHW/Ou+z+Op+78579l4V/+5zvrpfnfdZfHW/d+c9e6+Kf/c5X92vzvssvrrfu/OevVfFv/ucr+5X530WX93v3XnP3qvif/2c0vjjvfLP36/uJy350nP46n7vzpOeu5e0xL/7nK/uJy3nlZ7DV/d7d5703L2kJf7d53x1P2k5r/Qcvrrfu/Ok5+4lLfHvPuer+0nLeaXn8NX93p0nPXcvaYl/9zlf3M+/dn5lolkHlnsxSf7ifny1o/p1m6WWXo6BuT7KoEp+sp+1BxMpoZDSRKu5EZp+z23H/IMYm1Ux/zTRnFfmL2dqztdbqNrHc77UB2ogIPvFxHmAPjlr4Fg5k1h/QpZzmZ+ZJFI/TVrm0gZZg9ci46RPvySW1eqX5LNpbR/MbMBl38Z5brtMIqDFcSCfh4Noi57bdKizRnzoUGeHnX/UATfxH8AHCNAz7gy367OGzImVz/Mlsv6XurxEDix1gh/4P27ESftzfaw8IsjHtui5zUoQ6rlNEoDFgVnb+j9aTOk3USLfNtaR4F5/oNT4No45r0UE8RJxmAQecWIDTUJnnnnMJTgm7dGxacQmLrpeah9k2YDLvo3z3HaZRMA2znMb7sv+Gbf/IpZvxTP3SyT5468M4yv8J/C7eZX/LHLEL+/T9Vq/+6/4d/Mq/1m8OlfXa/3uv+Lfzav8u1hxV+fq+t+VV/s+i/38V7zWv4rr+nfzKv9Z7Oe44rX+VVzXv5tX+c9iP8cVr/Wv4rr+3bzKfxb7Oa54rX8V1/Xv5lX+s9jPccVr/au4rn83r/KfxX6OK17rX8V1/bt5lf8s9nNc8Vr/Kq7r382r/Gexn+OK1/pXcV3/bl7lP4v9HFe81r+K6/p38yr/WeznuOK1/lVc17+bV/nPYj/HFa/1r+K6/t28yn8W+zmueK1/Fdf17+ZV/rPYz3HFa/2ruK5/N6/yn8V+jite61/Fdf27eZX/LPZzXPFa/yqu69/Nq/xnsZ/jitf6V3Fd/25e5T+L/RxXvNa/iuv6d/Mq/1ns57jitf5VXNe/m1f5z2I/xxWv9a/iuv7dvMp/Fvs5rnitfxXX9e/mVf6z2M9xxWv9q7iufzev8p/Ffo4rXutfxXX9u3mV/yz2c1zxWv8qruvfzPPfmX9lfDkh6w/Yz3HFD85JytLRcjJw9/fi+HJ/Anb+we07NH8X4J+Ke9X89eoTxhmWnZzDzMf2EW2p4T9Ex9ZP5zG/jPc6NmK93svmNYblnmNe524o9iEiO+HnmCID+Yx0T2xMn+rOObblpyWv7s8RSfex71mtdyOPe3yuSR7vDbZiJJcxtRXxIWZU4panl9K+grXOXWQPDsYR2I+cukNHArK+eX7n8Gzy/mNGHqPXuGUjz7kv2Vd7cf7dGcxrP+eZG//H3tkoto3jQBjo+z/z5eaDOIoEWzHtpN52lzqCw8EAJAVT7o+aW5v5PSRvJo6YkV81c56+Z/QCPkKomhV2bv8JVWjNE+Vj8Ih7fmKxq3g07KgzxvDbHvFtvfOLWL3dJu3jgJ6uUP67WE51L+i1nlILX8ijG7lkAAAQAElEQVRX6mebyPc6xs9kjSbyFRX1+j50OV7DauYHrHUkFh78csU+T4zrB3SvYxwzb/AD89dEh3lqHTkLD365Yt1fxumaqI/raHw2v+L7OuVU1/3itY6kQnENY//czGNc5h2HfJPnuIPudYyWCh3fsUR13W8uqZr5AWsdiYUHv1yx7zfGhc6wIz6s+83RMHGvY8S9m/Qadyynuu43l1TN/IC1jsTCg1+uWPe3nr84XjofPifGo7yfF8WV31hEnXlHSdW6X7zWkVgormHcrBPj+gHd6xjHzBv8wPw10WGeWkfOwoNfrtjvM8b1A7rXMY6ZN/iB+Wuiwzy1jpyFB79cse5vfb/E8dL58DkxHuX9vCiu/MYi6sw7SqrW/eK1jsRCcQ3jZp0Y1w/oXsc4Zt7gB+aviQ7z1DpyFh78csV+nzGuH9C9jnHMvMEPzF8THeapdeQsPPjlinV/6/sljpfOh8+J8Sjv50Vx5TcWUWfeUVK17hevdSQWimsYN+vEuH5A9zrGMfMGPzB/TXSYp9aRs/Dglyv2+4xx/YDudYxj5g1+YP6a6DBPrSNn4cEvV6z7W98vcbx0Pj7E199/jnOheqgcn828oyO6X7yeO+mF4hrG/tyZx7jMOw75Js9xB93rGC0VOr5jieq631xSNfMD1joSCw9+ueJyv/fi8GGhq6Nc1eT3Osbyu5New47lfKHTPLVObD+ryXNRs8jfMRWTcn7XNMWp3cwnh5pWi81E1LZxxAPMoQ/0fcS4xFPDzNzi9p+MjY3nARljEaHwOQtdygkbVGO1qDkaF41ADF0d5apmf5Hbbvv8ttdQjG8jrj21J81fqLAZVFjUnpUHVo7GL2FEnPIiNh4hTFnoStloGmbofxnqZcaIM7ffGDGtB5fyAJIY7qaBWtSeFbAjY0yi2kHP+PxfRCbsjMElf0SqJX1kgrJC3BqHrPgkEos5j7FMs6nlMCAj0zbLHfcYNbmCIoyZrAUVRsgtzIERX3PHfYEfMb7LBmrG2C4l1cBYRJ15R0nV7C+i7sw/19uewdC6cbq2+NOLWN7QV4zeghs/ajC6g7885kXUmXeUVK359/VKVCe91hOKaefFalhd95uXqM68oyTavt5BP61w8BMf5kXUmXeUVK359/VKVCe91hOKrftzHaoY6sw7SqLt9TzoVU9E7OCHrs/vVJ3P8zbqtNeziqVO/soQin3GF1HX/eaSqpl3LJHpanYGm0dxw7PzGsh/wiLqut9cUjXzgev+TtU91f1UryLqRt3258ZcEm2vp/3C0wrixF3l3/gdX0nqzAfu60mqJn+tJzQvdNf95pP6vp7zhLXeZP537q+W8HpC80J33W8+qa/7G5+m62acrF//fPd6HvJrBc9rPOg1tN9YTnXmHSXR9vUOeq2HiB380H2/RdQ9qe/rKbWa8ms9oXmhu+43n9T39ZwnrPUm8/f7VV6lGIuoMx+4ryepmvy1ntC80F33m0/q+3rOE9Z6k/nr/ka1VDdKttcTgslfEULoXq8i6rrfXFI1844l8stnzc5g8yhueHZeA/lPWERd95tLqmY+cN3fqbqnup/qVUTdqNv+uZtLou31tF94WkGcuKv8G7/jK0md+cB9PUnV5K/1hOaF7rrffFLf13OesNabzF/3N6qlulGyvZ4QTP6KEEL3ehVR1/3mkqqZdyyR412zM9g8ihuenddA/hMWUdf95pKqmQ9c93eq7qnup3oVUTfqtn/u5pJoez3tF55WECfuKv/G7/hKUmc+cF9PUjX5az2heaG77jef1Pf1nCes9Sbz1/2NaqlulGyvJwSTvyKE0L1eRdR1v7mkauYdS+R41+wMNo/ihmfnNZD/hEXUdb+5pGrmA9f9jeqOeuyf5x1e2j1/FXbr9noe4sYKDriPm/fpfl/PP02mdWs9YU12wlIqktGMMccxbvvZMB1PCfgF+8+/wbuhd9+R3+ofY38Dtf9TvHjtQYifzwTcTQM13J+mRRT+yRWw86Ztc4/7I076/wZWjviOGleTXvhCdy/1nm9m6spTp7bdK0kiajvf9y4nY4pd93fg+G01xdDw7VyDGa5UlogPvctiHOqONYbLBZTRFVenVh8EaHuks6eKVadW+bUe+5U5vyOxWPebo33wgu6DKfWiUAtpGP8byHPIiQVrvfLLU6icQvNJJEeLKFqfn3rx+qy0KQ2HL7Y9ECen2u5nLw+5anKKa3y/F88v/XzPsa0nf81zQmlPctarLJ0XpcZWci1+4MF14tLxvWD3Mu/5mPr0Ijb0NhrnwvFJrHrUcVjnYZ2HOgjreagyrOdhPQ91ENbzUGVYz8Nf+zysz48KrOeYKsR6jtdzHFzreaAKsZ6H9TwE13oeqEKs52E9D8G1ngeqEOt5WM9DcL3yPJCDOZ/x0ez/Hcic94z18U+hPvtjHGNZZuqxkGmefGCS46uY7+s55h/I3jRp5sZjYOYEzyD8OYs4x0dsPOIxRoSWDG0twPg91/Ss7IONsBfG2F2uADSs9K+4VifOJho11gAUPMcPa2kYoU4tmAsMdWrxu3loEbXL9R/pmakQ2TNILEYmaOvc/kJtsXCsleY/hBGRmbKBERpP8IgtLuILlBZx0DWO+AGuOSI0jyxC6P0y/n12fhHLK+7QtVBFUFt1UBHUVh1UBLVVBxVBbdVBRVBbdVAR1FYdVAS1VQcVQW3VQUVQW3VQEdRWHVQEtVUHFUHtY/y70FUPFUNt1UFFUFt1UBHUVh1UBLVVBxVBbdVBRVBbdVAR1FYdVAS1VQcVQW3VQUVQ+5vqwF4xbTvAbvb/DmTOe8Ye8E+hfg9/jGN8NM2jiHi7aUG1se7HGbW/0l5F35Mm0RR3P7an/Mx3nMv8DtaNyH+JaO+w3BbZ71N0Hx/v5R3jvrY5iLEHFaz2t/PYPre/lutM64bU6z6q3xAfVvcrP2Osc3xvM2p92AufR61t35Vu/2/GOgPsZazzD/LTi9jM8ZS9CTPXevrsQ6/do65v1iNz1fMn6ujPI3PVc9VTFZg8B5nrvKha4efnu5i56hlcP1SHzFVPyvndc+n8zFXPVU9VYPIcZK7zomqFn5/vYuaqZ3D9UB0y/+X1XPfHaYnvPnfOz1znJbh+qA6Zq56U0+fru5i56rnqqQpMnoPMdV5Urfjuc+f8zFXP4HqlDuRgh/zM31RP1rhjY7VP5an1U8dApuycNF5GzMZexklQixn7pagtLjWKyJzEe//t2CT/a1Oa1jjERNznEZs/4hJD6wWXkXGzL6QW+TxVqaJMqca6vwO3v1CbKbRu/g381ecyN9bcebPP0z4cO4Ff3t9E/rPr3l+P+5GFTBNmrZtiEZlH1Pgut/8Wf1X8rT9z+MA4jO9xfLuNPV3wX3ml2/+z+LnemDciMlM2MELjn+Pb+Zybj9jYL72tTogQSOGR69U7bl4f/xge5/+3rue6rfv7+Pa5WedFJdRzqf5HnsNVT1Vy1VNFUJuowzovc3VS1NTzueqpSk2cO0WteqpO67zoJKgO6qfOw6O4VU9VaNVTRVCbqMM6L3N1UtTU87nqqUpNnDtFrXqqTn/jefGf/2dw3Z9Ouj5n9VPn/VHcqqcqtOqpIqhN1GGdl7k6KWrq+Vz1VKUmzp2izvUkB0M44G+pJ2tcWK03tOf+/lp/1zv2rVFgTAPa7vGjz2t/FW8NPObO8S3qQ7tjxP3VHNo3nF+vQf/3KW+4gjd9++iURsi1KV5L7Tq0uAaV+wQqdKq5hgQzxhj/mI0JqQP3UvOKqEXSyVH3xlimpmKpMZChkXcXR+6umx8QTbRqWlvRnOYnhMhKVqemTVSrbpZrij3e98ceZvOfjXu8nu5ak37E539bdjuvOtUq6ocmOHP77yM353jua+fMpcmUpVqrv+L2T6Imo8lqci3H3IDQe0divh/gWqhui3vUdCy0cy0j+bCuAoi771fqSb/PNeGYX8G0/T7O8ecXsQnNSKH6CKE6tc3/u/ha72fru+q56hmR08/tOi/rvOiwqM3VYZ2XuTrN/nq56rnqqYdPba4O67zM1Wk9f1ud1nnZ6jB7Hh7FrXqueurLWm2uDuu8zNXp0XNnfdVz1VMPn9pcHf6j52W6Pn6uZnHVc+7crXpudVrnZavDl+eBv2ufsdDfzCtO/c8/35pbk0YYtQ7jFD5eT/eouIiBjIdVPuPI0/9q7oPH/Jd8mLmzvs+Zldk25PMopr3hMU9x/FM8FflL2eAjC8Uq5tcwscis/nmMkSekLl+ZI7+K+a6WmZoitRuZxtxjCDM3npmb/gxGRmZ+5kVGZkZERmZGREamLDJqPWFmRjxCxWQqTpaKjScxM0OfeDyb92p8Zk6tl3VutbMZJAZjZtAm/ktjLFPV0bjmLZzljptDPrvzeiMvBnofP8RVoaj1PN9LqL2d8q75tt61jvIrjpfe1hZdWGXgbXYNVj2qDKse/NsIlWKdBxVBbdVBRVBbdVAR1KoOC9f35Pqe1FMQ6xysc7DOgSqwfl1QEdRWHVQEtVUHFUFt1UFFUFt1UBHUVh1UBLVVBxVBbdVBRVBbdVAR1P6KOqx9vvTnPj7bGVN5X5p/Jo+Yo7Ef+BTqz3oVN5BxN80ldfsJsXeNtaDaWHP8tJtY+bS/n8Xtj/yatj6ibyM10gb3ecwbimrh6q9xyLp1j34P5jbtvufj/t891lZO+zA/4j7W2WB/KlDl3PhV2tL/ZtQ91v0JdZPbT3sexvi6ju+vNT6rdn+ne+n6u7jXMX7E+UWs3jzr/EV0jHF1v/mQb/KW7sps6Hp03NRY9Rvf4qs+UZfrUESdeUdJ1brfvER15h0lVet+8xLVmXeUVK37zUtUZ95RUrXuNy9RnXlHSdW637xEdeYdJVXrfvMS1Zl3lFSt+81LVGfeUVK17jcvUZ15R0nVut+8RHXmHSVV637zEtWZd5RUrfvNS1Rn3lFSte43L1GdeUdJ1brfvER15h0lVet+8xLVmXeUVK37zUtUZ95RUrXuNy9RnXlHSdW637xEdeYdJVXrfvMS1Zl3lFSt+81LVGfeUVK17jcvUZ15R0mB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9Ht9tgAAEABJREFURMO63xwNM++IhnW/ORpm3hEN635zNMy8IxrW/eZomHlHNKz7zdEw845oWPebo2HmHdGw7jdHw8w7omHdb46GmXdEw7rfHA0z74iGdb85GmbeEQ3rfnM0zLwjGtb95miYeUc0rPvN0TDzjmhY95ujYeYd0bDuN0fDzDuiYd1vjoaZd0TDut8cDTPviIZ1vzkaZt4RDet+czTMvCMa1v3maJh5x7j4e89TnGKKGzVhcaGbecdndcc/RO3lGNPXvcPJ+C2mfdydV061qvDzmOc83U+yTkd82K8MSZvBM0Itdp+I2pnLcdKPPOIcG7HxiC8xuDQPEMYi6jqX63e0/Z40eY2fRe3zlGf+DHpN55h3LD1jW88YnzwiMiI2/Q5GxN+hp/Yp042oj0x67f0uSjv5Z7njvomsjcWYhzH2iBOzm+6tx+8a80r/R7jXNWZ7Eau3xcHVER/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f/xEbh3W/pWil6Hzcs//9xGSz/XYWOrPv1cmK/6bBVwPTpu6jo/vS7mqz5bBVyPjpu6zk+vi/mqz1YB16Pjpq7z0+tivuqzVcD16Lip/+Hz87FVoNflxBVT3KiU4kI3847P6o5/iNrLMaave8VHDtlfGWH/rP4Rx/X5Mdfiui9w59roPa6wLV9ijUFiwXvWNfMnUeGfTet8kn9glGNNUHtRo2xVF7pLXoK+EpTu2lW8/Jf8EEuM6L7WNFeSlmCpWtxjECfIXCActO1cDrXflu91jKyFmXdEw7p/4zlqBI7zrhtktP3ErG7jKa7MU/yLnDm0aWVrf+pnueOMukkNxxzjXphXTrU/xj/3E7F6a6zzGbEw6lp1qDKs88CvLirFOg8qgtqqg4qgtuqgIqitOqgIaqsOKoLaqoOKoLbqoCKorTqoCGqrDiqC2qqDiqD2uA4KUltxKoLaqoOKoLbqoCKorTqoCGqrDiqC2qqDiqC26qAiqK06qAhqqw4qgtqfWAf2hGl79fesjO+Z9d+BzHmy8fedMZD9oM8gMRi5oCwzYZdWU6vLC5P7Mpec5/Uc820Y3t/Ap3hGJD8hG0HanEWc4yI2HvE8RoS2MLr4My5tKA/GBkXDvhDxGHya6y7Js4lGjTUABc/x434qOUKuYC4w1KnFu3loUbXaDNjXf1XPTKXKfgKZA2NG0PaIO65Qt1g49pSz3HF/D55fxPKKOHRdol4lS9ZrZHpeLy+kAqteVGGdh3UO1jmgAuscUIX1fbDOwToHVGCdA6qwvg/WOVjngAqsc0AV1vfBX3cO1p//6+Cuz63KsP4eaD0PdRDW81BlWM/Deh7qIPzE88AcGBOCV2b9dyBznmx8vjGQPaHPIDEYuaBN+cz2NtNCauxiMxG1bax+G39oxG9PfwD18si3+uNI7bThfV7zA9aNiN8gPkz5wD9htW8tXKh9vB372ub3EF+ZzgR7ZVzYOedGtusaV9y/BblfmQ7U9hOzGuuDU69f/qrfEB/mOMbYI07Mf9DOL2L19lnnJ2Jh1LXqUGX4x8/D+hzW50AF1jmgCrGeR/3uNnSt86AiqK06qAhqqw4qgtqqg4qgtuqgIqitOqgIaqsOKoLaqoOKoLbqoCKorTqoCGqrDiqC2p9Wh7UffShqqw4qgtqqg4qgtuqgIqj9F+vAPWOhvwsp/I110NRzTXupwIFf7ksxQ8/MyJQpN3+3aQG12E0DtU/+5fo54gbue27cfiM/GZsRoiGIQg0KI87c/hmMOOdGbDziEkPzxvHq/Kj95nHdv9Yv1FpfYo8z/w56Tc9h/iVm1D4zNoyM4hH/EeR+ZSHTjauPTHru/4gan/yz3HG/GdkbFmMdxtg/xM8vYj/+F3pvr7ZQRVBbdVAR1FYdVAS1VQcVQe2/UYdY34fr14Pgn7Ot866HXm3VQUVQW3VQEdRWHVQEtVUHFUFt1UFFUFt1UBHUVh1UBLVVBxVBbdVBRVBbdVAR1FYdVAS1VQcVQe3PqsP68//6PHQo1f7AOvB3U1hob4W/8e8p+DuQKdNeKm7gl/tSzFEf4/EzdZpF91P9p0cfxMnzfv6/sf6GfD9su2tc94J/183JTinHn/jDd+THcdfMX0FyZKH5qdsfZ6oLe1N1tDV6ff7aa41A2Uk3/wp1v/zUZuURZ/6TqLm0YfWf+6315PlvIX9VzKdl1Hic+49CPSOF9l9x+38zshediQ99f9b+/mF+fhGrN8I6TvFxQJU1Qjy4vsCVpwLdqc+qy6oLz5OqEOs5yljPQ8S9c7DqErHqkhERca8OwXX49WWdFxXkUA+xoG6rLhHUIbgO9Vl1UUEO9RAL6rTqEkEdgutQn1UXFeRQD7GgTqsuEdQhuA71WXVRQQ71EAvqtOoSQR2C61CfVRcV5FAPsaBOqy4R1CG4DvVZdVFBDvUQC+q06hJBHYLrUJ9VFxXkUA+xoE6rLhHUIbgO9fmD6hL39lc+7Ze/Szya/TuGLsWpj/KFLvEfvT9NWU3zFsbt31s8XI9cjFzwaNuk9XeFzGzD7TF45IxZE8S6fsWJtZFPnC20t22cGkWE9pgRAnq9fhMPLmF5BmZm5MGfmTvHHb8yygF8ZRGh1LJQXHANLL/4I9zzFEvb4yFfGLU42hehJ+mYw/gkfkGI/eDeZCD7ZO+iwRgLkY74iDeedK13l8tf8QesOPFH+GXecX+ai1i5Agxdtc+B9j9ChcffmpeZunXZFxiKCOlGRYuqly9TGDLQNniIl0UqNSPzwuLsD8V9GqlH/ZpvOREbOgfqMXjLHb/hrZ5JXsbpReyH3hAH1wF5QHizj/sKV15VSd/MZ1x1OdfD52fVZdXF3ydVicP3jf1HXOelqrS+X3ROqhLC4/nw94pxnZeq0jovOidVCeE6L6rAoQ63dTnrYnqcKup0jspzmIc4BRYY1/NXVTrVjQKtuqy6cA54TqoS6zmqclCPGqgeqy58bVQVGFRZqE95VJ9yXOD6fqkqnepGvVZdVl04B+s52s7Beh62OnAefC7AVZdVF84B56IqcfHrLDpxbz0v2kutJ6z1B974to3R778OVgwecgZ+6/6YA/N8UbM9tx65GLmgrPYprKnVMev/BjK+snsx93w9/xQjUS3+p06NXck+tlLXiNsT137+pz1WzAFrrgPvOvwmr+Zi3q+t9qQJNP22H43v+Y46421Ph7m9nhBdILH6iI9P1PQ3/vIRsg8gZ7sn3fOdsz6XOvqdB7LXe3avBvd8PfdezD3fwzxt+JQnXjngbh/jTH1snx1nSTe1fzaDyzV01UNEbeR9cub+zDv7iUcHa0+sL6JW8/75edTng59P1X4/Pq3qc+b1HOlm+b6QUrEnnzXwkH8v5p6v5iV32L2Ye77v5J1exNZbW32AN4gP09tbYOlZZdjrsLHYea9TjKv7zYe88ltdV318MjZ0PTpuaqzzs85PcK3zQRVifx5iXL0u5kPe4+03Ln2rgOvRcVNj1W99/wTXOh9UIfbnIcbV62I+5D3efuO/Wfe9gb7f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f8sJxe7ikfDntXJecY8f1z8Odm6MBWTSR8avcFyrGGM2NbtPGLzR9zBHL6Bff/mR0zNg0WE3KFhFGpQGHHm9s9gxDk3YuMRdzG4NC8QHcupzn4N39GqBlpTLWqsRadQCac4859E78Vzmp8wt31rM2ohFhvGQDwaRwx+ByMiI+Kcd+AR8dfqEdve1WcmfWQ2DLjiyj+LyjnFv4t7HaP3a95x088vYvUGOLg64s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nbwQ8O8iDrzjpKqdb95ierMO0qq1v3mJaoz7yipWvebl6jOvKOkat1vXqI6846SqnW/eYnqzDtKqtb95iWqM+8oqVr3m5eozryjpGrdb16iOvOOkqp1v3mJ6sw7SqrW/eYlqjPvKKla95uXqM68o6Rq3Q6Lw7MAABAASURBVG9eojrzjpKqdb95ierMO0qq1v3mJaoz7yipWvebl6jOvKOkat1vXqI6846SqnW/eYnqzDtKqtb95iWqM+8oqVr3m5eozryjpGrdb16iOvOOkqp1v3mJ6sw7SqrW/eYlqjPvKKla95uXqM68o6Rq3W9eojrzjpKqdb95ierMO0qq1v3mJaoz7yipWvebl6jOvKOkat1vXqI6846SqnW/eYnqzDtKqtb95iWqM+8oqVr3m5eozryjpGrdb16iOvOOkqp1v3mJ6sw7SqrW/eYlqjPvKKla98/ySlZ3FS+p2rN6JT3Ref7g5/SUZ34XFTP8GlXGs6gVvsz7eZ2fzwutuSG/vzzueee6L/w710b4v5+VW7nKl1hjEA2cMce+iErT4tX/eV1uW1IZKFvVie6Sl7DdjmtZ8fJPcy3pWFB0X/tlrkm0BbZSm/MYxAkyN7jzkbNziWq/Ld/rGFkLM++IhnW/ORpm3hEN635ztA+9jN24DsIHt/6J9ZOo1EiFk6TPiOdP9o9wr2vUXmsf5h03/fQiNlM3pxuKJzFz5VG2XrfMm7pUWI/rPHPlVaFaHTJXXVZdVIHJc5C5zouqFev7Ze4cZM7FrXrO1SlzLm7Vc65OmXNxq55zdcqci1v1nKtT5lzcqudcnTLn4lY95+qUORe36jlXp8y5uFXPvU5R10XdMufiVj3n6pQ5F7fqOVenzLm4Vc+5OmXOxa16ztUpcy7uX1lP7v2e6ReczN9cF61xbGO12Oscw/PlPjIyM+oCD5aZpaXEe8ZLjHt+hcc9/6zvKt/rhWbf5kqNxNhnRGRuXIPIiMjMyIjIzMiIyMzI0DUwM4vnL2FGiJ5M7hPv+s4jtriIwton80UU13AKKy+ev5j/+ayIZ/L2e1VSjSOiUDxkHoNX3PW80snFQhe4m/lAQZSmASi4y6ue2tuNLh95ZSVGyBXmHUOiWtgfImrRed1f6JKodqP3eHNjKEktjFd+6309+41X+fYbHd+x67c8lSKToD4yq7/BXxf+zPvxmZv/HXmckdgvvblNiBBI4ZHrVTNuXuHe4DFu5fFeXiVq9Vt1WXXRqbj7/Nj/e56jz7p7HeNaT5XQc6r+9Lmsuqgiqy5xPAfr17/te2T9OrbVgfNwPB+rLqsu+tY8/TrS+Tovqsj6dWX9uqJjsL4/P78vKQf1MK7vCVVifU+s7wkdA56L9TyoEC8/D7ffM6ueq57rzyufz8Vf/zzw3XDPdMx/+/cnazQ71TM+Jn4d+6g/N+15upc6n0L2X6Y1FKXZFNrGorufMXYVe/Qf4xhjR72Wl/PkE6d9aEX8227UKxh+/yf0Nr3yRtx+T4PveQqSq2Sjlto5Y8zaV3iM07TahJo2WTlyXCF5khUc9dmlcoLLyBhrvD4//DLGmIYP2zGOMfYwSQF6V/b9unAPsqrFA6QujmOMmd+g9mdfxQ0uqLpqqW3vctS4UKdKRK00AmsOacxRIFGt9Cs8xq08qiijWCrMXD35HGQqHs+lslXvjWvALIKNo9dIE3eczTu/iOVUa4nMrIcvhKIxi5krL7hUB8B1y1x1OdZj1SWrHK5Dx8yMJEIIxCRmZiQJQiAmMTMjSRACMYmZGUmCEIhJzMxIEoRATGJmRpIgBGISMzOSBCEQk5iZkSQIgZjEzIwkQQjEJGZmJAlCICYxMyNJEAIxiZkZSYIQiEnMzEgShEBcYfNnZiQJQiAmMTMjSRACMYmZGUmCEIhJzMxIEoRATGJmRpIgBGISMzOSBCEQk5iZkSQIgZjEzIwkQQjEJGZmJAlCICYxMyNJEAIxiZkZSYIQiEnMzEgShEBMYmZGkiAEYhIzM5IEIRCTmJmRJAiBmMTMjCRBCMQkZmYkCUIgJjEzI0kQAjGJmRlJghCISczMSBKEQExiZkaSIARiEjMzkgQhEJOYmZEkCIGYxMyMJEEIxCRmZiQJQiAmMTMjSRACMYmZGUmCEIhJzMxIEoRATGJmRpIgBGISMzOSBCEQk5iZkSQIgZjEzIwkQQjEJGZmJAlCICYxMyNJEAIxiZkZSYIQiEnMzEgShEBMYmZGkiAEYhIzM5IEIRCTmJmRJAiBmMTMjCRBCMQkZmYkCUIgJjEzI0kQAjGJmRlJghCISczMSBKEQExiZkaSIARiEjMzkgQhEJOYmZEkCIGYxMyMJEEIxCRmZiQJQiAmMTMjSRACMYmZGUmCEIhJzMxIEoRATGJmRpIgBGISMzOSBCEQk5iZkSQIgZjEzIwkQQjEJGZmJAlCICYxMyNJEAIxiZkZSYIQiEnMzEgShEBMYmZGkiAEYhIzM5IEIRCTmJmRJAiBmMTMjCRBCMQkZmYkCUIgJjEzI0kQAjGJmRlJghCISczMSBKEQExiZkaSIARiEjMzkgQhEJOYmZEkCIGYxMyMJEEIxCRmZiQJQiAe4dAzM5IEIRCTmJmRJAiBmMTMjCRBCMQkZmYkCUIgJjEzI0kQAjGJmRlJghCISczMSBKEQNxDfBgBoCwzI82fwMycy2POg6XGmOB+07ybMKIGz8w762XE8GsU94yXGdg97SsfOdjdGDnVXlwvz3lj//yEXa03eOaIO2Lqdn/llp8aR4RobHkRCp22ykvlRJxzIjYecRdZi1yllh5cENDWufy4MA2fauRgTyUpmD1iVRPxKdRC5HCPFS8+i5U3E++9jFjWIle06nkfc9MyNowMcsit/UXELK481Sripl5zdUnlyUKmgqvX55Dx68Az8coe4C/pn3kRmcqJOOGvOF56o1v0ElGTl7wagIdXzPLoFTG99O7HTbyx61fc8caruO53vLHrV9zxxqu47ne8setX3PHGq7jud7yx61fc8caruO53vLHrV9zxxqu47ne8setX3PHGq7jud7yx61fc8caruO53vLHrV9zxxqu47ne8setX3PHGq7jud7yx61fc8caruO53vLHrV9zxxqu47ne8setX3PHGq7jud7yx61fc8caruO53vLHrV9zxxqu47ne8setX3PHGq7jud7yx61fc8caruO53vLHrV9zxxqu47ne8setX3PHGq7jud7yx61fc8caruO53vPGsr9+HrLpQgc9zAFu///ysh5+XVRcqsOri8/AIqdZ6jtZ5eXROrK/zQgXWefF5eIRUa32/rPPy6JxYX+eFCqzz4vPwCKnWf+T7hVIc/x6fMUYJbhDnD9SFaaZMa4WMPYJRgzvvDY5+jdWi4pVbqJT4NA1rJsKwT57ybzkfyvuQgAnk/yp/y/uoHPI/Yz9IloE20THflrdxxlsez2nFqv7gLSdO8RI/tGbpWvZDE5WpU8PdjJyjaR4Fqp3jmEdOtc2vNT4+lLdjyzvGa/zZtCnlxG4xeb0hjyW0G+4xTvcmQU413aQaA5maiBoD2Yes8pT7iV0fnHUq3ly1JE91+Si0/xF+kac1aCwT6tQ0WTV1ytNaobU+CuUawR9f4sq7X5931MXnEGQ9vYLV56eeT2yY3tTW6C4q8cY/0m/8imWi8mtcKMeOKy94cPZ6qEahK1ddYtVFJfB5OKLG67xEXac6rLrEqR6qUPFVl1UXnQEdh1i/rqgKqkXKNPo8F+vX2wjVZNUl6jrV4em6RFT+ytvqEHHGVZdzPSI2vuqy1SHijKsu53pEbHzVZatDxBlXXc71iNj4qstWh4gzrrqc6xGx8VWXrQ4RZ1x1OdcjYuOrLlsdIs74D9eFP4vw5/7CsZfjOHTBY2iiUVwD8gSfXDE3XL49XuPS25+n8R2t4hVbKGHHllf+Fsee8J/sVyhqN824j/FvPHffxkN884WuPJiG0mIYiscb0uO1hS6PwVBm7hYR2mtGCLZ9ahAbz8LYdXgSGOojMyNDl+4ZzMxQi/w1MGPjhXkY2z98EWctYuMRQsVECGURA+VLjSMGP2BESJKlbBvHfuU+uh7ci7nn6zPci7nnO+dlKmZrUUONGTAOja8RMeKsZ+NDjzj4M7gqT4MNR97OY4uPOGAG1xYfw58DzQfmESHioWsbBkkaCqtVd8vl2dpBz8jQpU4tILcoz9YOehJ64DWsLkOXuiQig746DYXZuFyhK+Pg34j6cm6YBz0CkqFLnVpsXKOtDR4RKq5cwmrV3XJ5tnbQMzJ0qVMLyC3Ks7WDnoQeeA2ry9ClLonIoK/uVxyvj3pPrNfqC6ssqx5VhvrnM4xWPajCej7WOVjngAqsc0AV1vfBOgfrHFCBdQ6owvo+WOfgjedAS616qwhqqw4qgtqqg4qgtuqgIqitOqgIaqsOKoLaqoOKoLbqoCKorTqoCGr/pjpwL1+Zbve3/70uaxyN/cCnUO8gjnGM75nmU2S83bSgWpWwsPbBfyFSf/zTbsqn/f4e1BqaWNNv6/+uMfd0nNt8oEAbqf4xjjCVxqP3oF52eaHfXq9jrX5irI2f9mx+RMZlOnusqQJXDr6XuD7Kylt4ruPvrcf5RazeHOvzi+gY4zr6cZkzxs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KP/yBljS6cKsf7+ZPztp89DjMu845Bv6ua4pW8VcD06bmqs+rVz5zrFuMw7DnnVb9WvjsK/7Xz0+4Hb6oZHh49hR3xY95ujYeYd0aZsnD/H9nkueGbG9r8QvslyrGOMeGHtPOfUfTDP8O8cn8z8+JOxESF3ZEScUI673P4ZjNjmdGzExiPuYnApFoiO5VRnv4bvblUPrV+oxb+FfR7zn0Tv0XOa38WMuh91apF7TG7jI8/YfIW5jSPinHfgEZERsXTVIOK2DhHx3fqcX8TyCjh0dZRL74PV9Kqc8V1dQvcXHzmS659v3EO9QKbyAAAQAElEQVR8WMVrUKi8QnE3844n/ZDnuJMuYr9RLt2cmnIZ22/Eh5mfcORc6gjDep75kOfqo/WcZ5zKv5M3la+8qfkV5PkKlVcov5t5x5N+yHPcQa+h/cbNuT4/1+OEqmfVR93Jf+AaVjvpyjMvUZ15R0nVyn/IK17K1pl3LPVOnuNKV2d+QuVJqnbyy2OuYTXzQuUVlrJ15h03dZyvQ57jTrqI/Ua5lKymXMb2G/Fh5iccOZc6wrCeZz7k9f1CLWWui3GqPnfypvKVNzW/gjxfofIK5Xcz73jSD3mOO+ki9hvl0uFUUy5j+434MPMTjpxLHWFYzzMf8jqf1FLmuhin6nMnbypfeVPzK8jzFSqvUH43844n/ZDnuJMuYr9RLh1ONeUytt+IDzM/4ci51BGG9TzzIa/zSS1lrotxqj538qbylTc1v4I8X6HyCuV3M+940g95jjvpIvYb5dLhVFMuY/uN+DDzE46cSx1hWM8zH/I6n9RS5roYp+pzJ28qX3lT8yvI8xUqr1B+N/OOJ/2Q57iTLmK/US4dTjXlMrbfiA8zP+HIudQRhvU88yGv80ktZa6Lcao+d/Km8pU3Nb+CPF+h8grldzPveNIPeY476SL2G+XS4VRTLmP7jfiwj48Azudo5CA4viMadvIrzxwNM++IhpX/kFccYZh5x5Lv5DmudHXmJ1SepGonvzzmGlYzL1ReYSlbZ95xU0f9D3mOO+ki9hvlUrKachnbb8SHmZ9w5FzqCMN6nvmQz+dCzru61rPfqNBq5h03cd1fr0tx1bPqo674HZSr2klXnnmJ6sw7SqpW/kNe8VK2zrxjqXfyHFe6OvMTKk9StZNfHnMNq5kXKq+wlK0z77ip43wd8hx30kXsN8qlZDXlMrb/K0TDYuR8lYeGVbwGhcorFHcz72i9UHmF97qmneaRduLKP3HpuG7so+4QtZtCL7UtSyVVUM8zl3Qnf8sk5r7+OScj4jZTr/tRrzm3Ofg+2ziRms36QHniIxWrIDXCY0cNFHbL7Zeo4ZajgehnrCa+5lrvQpd7bLRGrdMizTNHf1Meb860AWb3vVIA7u7MdUsKUtOg2l6zLV4+iR8jqaD4NvmXnBAFqNWcooVKL/yaEzXWViBzCCoPBSuu7kP3Wlzd3fsjRna6nyPXmLyv9QoiZN8DhDwty1Cbrdb04VM6QRWrjrydS5OrAkHuFbyvS9naZ3zLd55R4Rqq39qeJydtNwYKaXrtFKn5t0WJtxHEeEONtgaN84tYXnkrPy4RUVa6ZtEHLBbX8SNgwBa38rY6RMSqS9RV50mjHTWmFV/nJaoOKsg6LyqC2l6PUZABW51+y3nRomr7uhrTiq/1trqrIOtzUBHU6lwcUWNa+dd5WedlPCh1HnQwblA+WvnXeVnnZZ0XHoftHKznYauDKjKOxcZXXbY6rLp81mEckPp1ZNVl1YXzsL4nPs+BnglaPR+rLqsuPB86EHUeTiiiNuStTuu8bHVYdfmswzgg+/lRbWjF/+Hzwh4ujU3K0HktMG7j+r5GwIAtbuL+tMTWFFsDJmCMyVHrf4XSaMSRioW64htmZmTKFJe7fcR5vHHJB3/cjHmzci/PvtDl8RmP8zPGQvOn7BNj3+fmj0STlf9Dg2qRmZGha2Bmnrne4sgVm30IsRA+MH3WWw5xyjGP2HIjLlCxKS1Cusb38uLe9XFwMsYOrsvhMY4xdhl8EI5xjLGDrOF+/xrH8Z403vhHpF52ExfygbZbTmzEpn9o8DHGGio3ZJs2eERsfIsLXbXWqKfopmtAnKDxLU/Tyv8h+UMYsfGoi7yda1Cc+0GF11rK23lExYSu0uPAt7hN/5DwEQqJjUeEiFrc8i0uJOYb1osH97ftI8L4ud/zPj3Pp14p1elWdtw+s4htvg/hB0NhtbjO3+LQ9QjH58WrZtiX+KHvp/8RJdSY0ZfxCihdsR8rT9VodVt1qX8iQWHqnGhQuOqy6qIzoONwvw4S6pwYFbu+X1QMtVUXFUHtVIfO/4bzoj3qNy6xzrU+PLXT56narLqoKGqrLiqC2qkOna/zEnfrs+qy6qIzoMflfh0knM6NYtf3roqituqiIqid6tD5Oi/3n6tVl1UXnQE9LvfrIOH0XCl2fe+qKGqrLiqC2qkOna/zcv+5+pvq8oN/X85Z+cre8fcMOqKfTZ9DjPuzk/0x/hKVx/cgMVjtG18zzSMP6jB+cg3TX7/faF/5yMG+ijloWlRNa5IjE1ETJ0a81h6o/W/akWus+yu/9SlUnlZRaB37eVSegtUe57F3bWyLVZ7Xs7+hKDddoNCBmmAnckEFjxuB2OPIcwQ52Nl7w+rNmrzC/f40IFPwuDYK3OJUFw3UnshRmZTAT9UK5vO03S2HNTVHcaH3Yn4P9RkoS73i0THy5Kk9fMnJVF7Fz6JyNLFStvvb53+U/9/IO7+I1avZKtQBVa+oV7qhS371cY+/Oy+4vtgP8p+wz1frcrX/R/5X13t33qP7uNLfvc9X17va/yP/q+u9O+/RfVzp797nq+td7f+R/9X13p336D6u9Hfv89X1rvb/yP/qeu/Oe3QfV/q79/nqelf7f+R/db135z26jyv9Lfs8/L7q1fWu9v/I/+p67857dB9X+rv3+ep6V/t/5H91vXfnPbqPK/3d+3x1vav9P/K/ut678x7dx5X+7n2+ut7V/h/5X13v3XmP7uNKf/c+X13vav+P/K+u9+68R/dxpb97n6+ud7X/R/5X13t33qP7uNLfvc9X17va/yP/q+u9O+/RfVzp797nq+td7f+R/9X13p336D6u9N+2T/7Mh7HwAV9dj2nu/f37yV/k3NV6cm2ot2Ia7+2wr/IdeMWLGyMyMmURkRGXFu36KnZKU5Da53oiajtvy+3+LSbPfN9/bmniNRDiycwt/ogZkfw3ZCMiNQ4ucFiBOrRLu9I11ynH/IChXNEwVnxEgMFlnTE2eH1u4kYNp5rjjVNJD4LY626KrfFAQcTYM8jwqO9cg6Of2KOV5pgv8JjD+JQXEVM8YouL+Bq1j8+AiBBPdbVGRHyFwZV0MqHal/HWFR0BCV1Ctfhqne/qWiWCSUKXUC1m1lN0BMGhS6gWP5l3ehHL23Uts72iZjDeYNcr7MGBzt+d19ef5e/e56vrzd5Pj3t1vXfn9X3P8nfv89X1Zu+nx7263rvz+r5n+bv3+ep6s/fT415d7915fd+z/N37fHW92fvpca+u9+68vu9Z/u59vrre7P30uFfXe3de3/csf/c+X11v9n563KvrvTuv73uWv3ufr643ez897tX1nHecjz9YH/lP/rnj0bxX+rv3+ep6V/t/5H91vXfnPbqPK/3d+3x1vav9P/K/ut678x7dx5X+7n2+ut7V/h/5X13v3XmP7uNKf/c+X13vav+P/K+u9+68R/dxpb97n6+ud7X/R/5X13t33qP7uNLfvc9X17va/yP/q+u9O+/RfVzpv3Wf+rv+vu6r6/V5Lnn9pv6zq9/zf1KNPuLkY4/y9vnu71OZjleOmHq92lDP+J5Jqp/RtQb3GPwuZ46jMR8/E2wfu/MY5D7B/6kKoDn3S96Rd93/XVD8lMFGnscPURusmEnc5z7E/08bUNMdyEmDgAe74/qMP8T14at5fZ4vOW/cCBC6Fmyu1lZ3vOejn1hzxlhx5YDUBez+I6/Q6nQyQO2j8oQV98PIEn1e7k/LsFVgQwWqaVPVOIY3/spTkFoF3UPWOvqZZCaPuJ43w19d7x15pxex9YqXcvOqd2GseujbJ3St86AiqK06qAhqqw4qgtqqg4qgtuqgIqitOqgIaqsOKoLaqoOKoLbqoCKorTqoCGqrDiqC2qqDiqD2z9Yh1p/z1p/zgmudQ6oQ63lYz0NwreeBKsR6HtbzEFz/pueBe5mxd9w3a5SNcxYD2R/+KVROxQ1kfLBM+TUXvU20VvrneJ7X1x5Tm0p5UxjmA1/imqh+QhZ81rQHLR1Ki28jc2GaTC1scv09TZumDmx+R+2eMXbyK/bbfMy9z2P+T6Pu7eZ+tafa58J4pQ7nF7G8+g1dC1UEtd9ahzV//VMKlWFh/XuOWHVYdeBxWOdgnYN1DlSB9euviqC26qAiqK06qAhqqw4qgtqqg4qgtuqgIqitOqgIaqsOKoLaH12Htb/155z15xw9BevvPdb3VB2D9X3wxu8DztyM8ckQ9zuRucvG/fMjb/Cn1lVuxQ9k3I05ZYqoFf4R1KJqY/2POvI71363sfzs0/ynsObcvm415ba2Fvxt476e+QGrEOJPIzmY9g/8U8byv61+mvwfnVtFPa1/xfHfmM4w+9cHW3Pc4DiHu3+WO+7fhacXsZl61a2CRkd8WPcPPrLiJm/o4ct8YOaeuUWYd9zUeHb+PT62K3Os13GTY49v+si61MNXzzO/0Pf1fkjPHDvt+GD+kRX7fibzM/fMqMu8Y4nqut9cUjXzjiWGtjfWu9AVEHU1fWTFlR6+ep75hb7P90N65thpxwfzj6zY9/NVfugaeuaeKaeaeUdJ1brfvER15h0l0TLHeh0Rse4ffGTFur9RCddlYPgy7/hDeuZ5/f3zeDD/yIo9vs8T42r+zD1zCzDvuKnx7Px7fGxX5liv4ybHHt/0kXWph6+eZ36h7+v9kJ45dtrxwfwjK/b9TOZn7plRl3nHEtV1v7mkauYdSwxtb6x3oSsg6mr6yIorPXz1PPMLfZ/vh/TMsdOOD+YfWbHvZzI/c8+Musw7lqiu+80lVTPvWGJoe2O9C10BUVfTR1Zc6eGr55lf6Pt8P6Rnjp12fDD/yIp9P5P5mXtm1GXesUR13W8uqZp5xxJD2xvrXegKiLqaPrLiSg9fPc/8Qt/n+yE9c+y044P5R1bs+5nMz9wzoy7zjiWq635zSdXMO5YY2t5Y70JXQNTV9JEVV3r46nnmF/o+3w/pmWOnHR/MP7Ji389kfuaeGXWZdyxRXfebS6pm3rHE0PbGehe6AqKupo+suNLDV88zv9D3+X5Izxw77fhg/pEV+34m8zP3zKjLvGOJ6rrfXFI1844lhrY31rvQFRB1NX1kxZUevnqe+YW+z/dDeubYaccH84+s2PczmZ+5Z0Zd5h1LVNf95pKqmXcsMbS9sd6FroCoq+kjK6708NXzzC/0fb6jzth5RnyYeUc0WebYaUdp1bp/8JEV+36Gf+cxrubP3DO3APOOmxr7fC/qmWO9jjGu7h98ZMWz62fumVGXeccS1XW/uaRq5h1LDG1vrHehKyDqavrIiis9fPU88wt9n++H9Myx044P5h9Zse9nMj9zz4y6zDuWqK77zSVVM+9YYmh7Y70LXQFRV9NHVlzpd/2aI3PPjLrMO5aorvvNJVUz71hiRFstHl9bxtYrus97wTOz1uLlR5L2Jqv1tKBarV+oTu2T39lL5d3xp7Ly6B/3lZlSIn4NTMfARQSlf4mOewJ/9VjWPfrMG9b9ESd/yIBLtwAAEABJREFUbWwGFaOU2OPj91+1XlumaihhR+k1PmDV5cC7fpdrzlOeeMX9Rqz1jvN7z/Zd8OPnV3usuIwaq1PTePAwhs5nwGSgLGViFR8RG2ZkxGYaqMXml09ELXbTQC2u9Lq/iEv9Jk+TqUXdX8RtnkS12E0DtfA8+3oRcfRb3zGi1hCMplfXyVAIpLA4BBMH6p9SMDDXuOIG3/MGl7w18wNW3qbGTZ7jhn6z7gt6rTfy9vUm5r+bN+Zx+r39Vd4I2NdznnHo9/ItFTq+Y4nq5K/1hGKf9YRgw3+zjrS7eY6XXs38gJVXYnyud9DjeHW/uWPMOx70Wm/oez0Peg2Hvt+nnHfzHCe9mvkBK6/EWPd3qEtwmTPGzDuiYfJXPYXQ9fl9UIayu3UZdaoAOvMDVh6abK/nQZf7s3W/uSPMOx70Wm/o+3oHvYZDPz5/d/McV0nqzA9YeZJo+3oHHf9u3W/uAPOOB73WG/q+3kGv4dDX/X2e37t1UZ2qniXG+v5UPYKrIz6s+83RMPGqpxC6zufn+btbl1EnalVmfsDKKzHW+TzUJbjMGWPmHdEw+aueQug6n+t8cg52G+di/3VTvM7LCNjPi/zlMhZRZ95RUrXuNy9RnXitJxT7fN4h2PAf94cbu5vneAIw8wNWHpps3d94Hg71UVk+W/ebO0K86inEtdcTgg3/+vw+6i9+9jpQG+xOfaqeaLK9nj1OWrXuNy9RnXlHSdXkr/WE8H09CDb8+77Npd3NO+gK2X5EgoH9wsrDJ9vXk1/0M76Iuu43l1TNvGOJ6uSv9YRi6/tl1KFqQTf4zeeAhg39+PlXPdFkN3mOl1bNvGOJ6rrfXFI18VpPCN/Xg2DDf9wfbuxunuMJwMwPWHlosn29gy73Z+t+c0eYdzzotd7Q9/UOeg2Hvt+nnHfzHCe9mvkBKy8i0Pf1Djr+3brf3AHmHQ96rTf0fb2DXsOhr/v7qHLsdTjWhbGs6rlFfX6fyV8uYxF15h0lVet+8xK37rSeXEcu2trYv7wVN+bbP/fB796fctyYBbvH8V8Z8Vca/nv60Vd7loPYeyYp7O9juH4B23XiuE/wQ/cNwoljjFGXnWtxhW35EtUqfEcNSv8KNdkpRpwJlVJzQY/c/nvoOFBb237/wgQEgxdGrCXGmPnvwOP8jLHTOsNR21andlML7rFyJKqVDuIHXVM4ceZZoj51IT500HbDlWwNFN3Wcr4c+G2imrxaxdWtECuBGEH55So8ctY2B4/8FC+xuNDtQwvhq/uTk7XgzAHadi6HWm0UtM3omr72Ts6+npzwr/IVsq9H3JGTi+EHj/snrnwa7OvJobbPx5iXvQoZLaEZKVQfIVSntvkf8XfnPdrPlf7ufb663tX+H/lfXe/deY/u40p/9z5fXe9q/4/8r6737rxH93Glv3ufr653tf9H/lfXe3feo/u40t+9z1fXu9r/I/+r670779F9XOnv3uer613t/5H/sF5EpNr6/YuKEKnfz2WkhnP1cJ3zxTznP4uvrvfuvGfvy/Hv3uer63m/z+Kr670779n7cvy79/nqet7vs/jqeu/Oe/a+HP/ufb66nvf7LL663rvznr0vx797n6+u5/0+i6+u9+68Z+/L8e/e56vreb/P4qvrvTvv2fty/Lv3+ep63u+z+Op678579r4c/+59vrqe9/ssvrreu/OevS/H/5596s+E+nOe/nCoNsZwWa0n9Pq/G2u90J9Tb0z7Kt9A9gQfmMKM3Pa/YcSOypEe/OwZOCyFvyLlTfVnixvPz+he7/H8RH6u+WvsNcdu+RxKlR+84s7rev7S/KnMV436HHMH16zxC//gWiEyq/8ST3mxxYfyIjLiC0tp2FcxP6mxFvbVnJkpOSNzWGzIPWZu4wBjG2fmOf7AqSUW8mWmYDMN1LZxZt7mR0bmpylgirPHWi9G7sA9/4Ir+vS5P4q3vq932GtmSs7IHBa5cWFm0r/MuTfWjDFP5tx8mRnkZc7Fe/6Z9X7F8eJVLnwhVdAba95Va7jqoSKorTqoCGqrDiqC2qqDiqC26qAiqK06qAhqqw4qgtqqg4qgtuqgIqj9Z+qwft+oT3v9/nmd9zoG9U+QGa16UIX1XKxzsM4BFVjngCqs74N1DtY5oALrHFCFf+j7QH9mOdaf8T1jh/jfgaxxMu2x+MCn9qGcih/I2FZzquxCqfxg2z9n2oDaWP9j4Nib9rtpw2/+XfR9a3JNVb9d/y3IOsc1zL/AKoD0h0gMpvmBf9burJ6bj+2daiv3iSvgr+X9Xq64/c8gsVdGzdAK9WwU6pkp/GnueX8Wzy9i9aZX9xO8yQ2uxalCrHqMb5F1HqKuVYcqw3ou1nNRB2E9D1WG9Tys56EOwnoeqgzreVjPQx2E9TxUGX7787DqvOpMBdY5oAqxnrf1609wreeBKsR6HtbzEFzreaAKsZ6HJ54HzgwWyimMiHdhzF7aW4UOfGp/qduRKT//SdPiavGa5cgbqPvPupfc/OZX+EtxGSE5BHFCOYp/ByO2OT1HxMYjnsLg0hxAGIuo61yuP6nd1FCbK9+zqPs85V1x+9+BvgevdcXt/yn0eoUZVZeMgblhxMDvcs/zs3h+Ecur+ND1JNY/oVDaQr2CX3XY/qnAqsOqw/oe4SlY52Cdg3UOqMA6B1RhfR+sc7DOARVY54AqrO+DdQ7+6nOw/ty//txfB3g9x1WG9Tys56EOwnoeqgzrefgXPA+cZYwfTSzUR/su1FJzbdSZPZLw1P6U63jliqnXb83VM8Y0rJkZY38e/xj725Dnjn3CwJ3rPr/kurH673YqSI2014x5NIGW2/LNv4lK//e0HLcCUitow6pf9yuGD7tAHTHmhfJ9G7XmPi/zmf+NqD3Txm1QGujXqGC1+hL43Xh+EcurZLa3kCpEvUIPXaseKoLan1WHWJ8P394Rqw6rDsG1nk+qEOt5WM9DcK3ngSrEeh7W8xBc63mgCrGeh/U8BNd6HqhCrOdhPQ/B9Xc9D7HO7Tq3wbXOLVWI9Tys5yG4fuJ5YA7M8zH+yhz3O5G5j8Z+ir/wuZOLhXLBZpnya256myjRu72f57521uI5+IahPaf8mRkpjIGZGfkCz+NPyGoCTRNPmdY8xZv/BDLHwTT8+9uocRxRd+UanvyKMX+kO+5pHGvveeb/FVSNqe1+/z/BVbuar+H5RWy9/lbEQhVBbdVBRVBbdVAR1FYdVAS1/3Qd1v3XP29TGRbWv5OKVYdVBx6HdQ7WOVjnQBVYvz9QEdRWHVQEtVUHFUFt1UFFUFt1UBHUVh1UBLVVBxVBbdVBRVD7o+uw9rf+nPMf+HMOzyCm416fN+OvzHG/E5n7aOyn+AufB7kYPxMH3rOaW3+9I2SFf8S0qNr2EWivtU3vR6Q0/PjMfxqZG9NimnrbyzvGfU3zO6gSyKumfanfPjQGVxwNs874TzS9/GNbb627avKvWE+FO93HT3HPY3S9zDsedbQ7dn4RW69/FdVRrmrdb16iOvOOkqp1v3mJ6sw7SqrW/eYlqjPvKKla95uXqM68o6Rq3W9eojrzjpKqdb95ierMO0qq1v3mJaoz7yipWvebl6jOvKOkat1vXqI6846SqnW/eYnqzDtKqtb95iWqM+8oqVr3m5eozryjpGrdb16iOvOOkqp1v3mJ6sw7SqrW/eYlqjPvKKla95uXqM68o6Rq3W9eojrzjpKqdb95ierMO0qq1v3mJaoz7yipWvebl6jOvKOkat1vXqI6846SqnW/eYnqzDtKqtb95iWqM+8oqVr3m5eozryjpGrdb16iOvOOkqp1v3mJ6sw7SqrW/eYlqjPvKKla95uXqM68o6Rq3W9eojrzjpKqdb95ierMO0oK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ryA52L158GE/rTPnUzbeavEjaeRd7af5M7MyUjlvNy2oFtpCnPClveQ2h/okX5MWMsbMO6Jhx5+QhStZLRQeNyjHyW/+DHoN55hPosKiNha6NIf62HmMy/5B/1SoWmqvO2qjNf5d6LU8v/nfhH3vP8U9j9E1Me/4SFf8+UXsx//k4vVtw/rnBnf8jl/6/bqt+mx1Wedjq4PPQ8dVn1UfzkA/F+ZomHlHNKz7zdEw845oWPebo2HmHdGw7jdHw8w7omHdb46GmXdEw7rfHA0z74iGdb85GmbeEQ3rfnM0zLwjGtb95miYeUc0rPvN0TDzjmhY95ujYeYd0bDuN0fDzDuiYd1vjoaZd0TDut8cDTPviIZ1vzkaZt4RDet+czTMvCMa1v3maJh5RzSs+83RMPOOaFj3f/wvtn9aqt/7LV2laL8vdr2oDW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2BW7LkAABAASURBVBrW/eZomHlHNKz7zdEw845oWPebo2HmHdGw7jdHw8w7omHdb46GmXdEw7rfHA0z74iGdb85GmbeEQ3rfnM0zLwjGtb95miYeUc0rPvN0TDzV5Ac7N48+LCf1pnzKRt/fouBV/u58mut7b+3OtfrD4xfZrxf/9/Yz4ah+zzeyc6HH35XZ5aU8iFjfA/xYdYZd+ua+U+g5qC+oTULzf8tqPrXfQk/dI98Etwr+CNcc57mMxfW/MLShS9zfRbOBbkf0HbJR9603uP/QH5+EatX7PVXbgfUG5II8eD6AleeCnSnPqsuqy4fd86FqhL3nqt1XiJWXTLqmjg367yoUnfqtOqy6rK+dz+/R9bzsJ6Hv+h50Ieldud7Xd44/v5gneuIYz2CS3VbdVEhVAf1cazPqkvEsR7BpTqtuqgQqoP6ONZn1SXiWI/gUp1WXVQI1UF9HOuz6hJxrEdwqU6rLiqE6qA+jvVZdYk41iO4VKdVFxVCdVAfx/r8MXVhb1/YW/cZvJI5m1yx1y0+/xwcXOx74OU+icHIBYdlJh6yT5Zi3eSq2KMfn421j1ofE2cf46Phh4NXFrV66CICyPJkbhgDM2+5ouP458XEMeIyM1L83n9DdhMQN1NoXBohmgg9hKJhxIfrETreuMdHlKvzGBe1P9pwP4RjDuOHCSOA2KMN90M45jC+l1D3WMWKOI4/8IUuIf4AoaDsHsdnI588G36PwSNnTDyIdf0u116ItXF/xGVGgCVrn4yxnddge95DOtb1K04s6eC+nhxX8fhZwvGgwgO/Ef2KB2IFbvslDhdYbhG1OL2I5U00Im+6jWz2yO0/4sqrKqnSZ1x1OdfD52jVZdXF3x9ViY/qb56fdV5WXXxOjFWRdV6qHH4+wFUXvj6qCgz2+pRnnZe9HjVQPVZdOCZVBQZVlvUcbfVYvz/b6sB5qIOh5wVcdfm312XdH+ecc1+VGOcebv8R1/NQVTr9+kF9Vl1WXTgHPDdVifUcVTmoRw1Uj1UXvjaqCgyqLNSnPKpPOS5wfb9UlU51o16rLm+sC2fzwt7+OfDhN6tKsL/yF3vuvJCLhXLBg8mzz8oYGz9jS/Sl3Yu552O+o92L2X0KVLu75vi5V2n8nCS3/7H9LLDupXIu8H93/LXeHX/No2qA/1OnEL7Gdrvnm4mZymPd45rilSesNe6gikFTMSTSlF8wcBPxDLNf9DAU29o936Z89vdi7vk+M7bRvZh7vi36sz/F6C0ftai6SFDbPxv8R77HyFma8J7PmvFezD2f4433Yu75HG+8F3PP53jjvZh7Pscb78Xc8zneuD0zOmqq4+47jDXcP4vTi9g4vqblc12cKsRvr8uqc9S16lBlWOdNv3pQiXUeqEKs87DOQ3Ct54EqxHoe1vMQXOt5oAqxnof1PATXeh6oQqznYT0PwfW3PA9rn3xasZ7b9dwG13oeqEKs52E9D8H1Nz4P7Bn7J/bPmjPm/cUr5ywjU6Z18p80La4Wr1m2PPOB+/01bn/Hr/4bshmh8BBEoQbfxojzXBEbj3gKg0v7AcJYRF3ncv1t7W6ddRPlfxVVl1P+LHfcfwFd26t7PejnF7G8tpVYr2kXbq+yVx1WHf6lz8V6zvk3KXrA1+erIqitOqgIaqsOKoLaqoOKoLbqoCKorTqoCGqrDiqC2qqDiqC26qAiqK06qAhqqw4qgtqqg4qgtuqgIqitOqgIan9IHdaf/9ef/3Ua19/vreexjsGPfh9QU4yZ342sOWPel38M0nwK9d3hOK0lpl6PknrGmIY1M2Psz+MfbX/mG3Ie2DcM3Lnu+0uuG+X/plZh2/wKrjGIBs5YjzX/CWQOTPsQ/PeaXg7WTQvrs4GoFmp1iI94VydApsaxKOPDhhcykKlt8zGQMddJl++3cd3Tab2f4p7HqHuodcw7PtIVf3oRm6lPRc54EjNXHmXrdctcdVl1UQUmz0HmOi+qVqznaO4cZM7F/WH1vPl8+/7MM9f9BVerQ+aqC2XxOTFmrrqsuqgCk+cgc50XVSv8/BgzV12Cq9Uhc9WFsvicGDNXXVZdVIHJc5C5zouqFX5+jJmrLsHV6pC56kJZfE6Mmasuqy6qwOQ5yPwjzkv4/F5h5tpncLU6ZP7BdWFvwzK1zyu7c18+B5nK+0J3XMfMizzmOprjYovP3DCmULEVlwrPUHeyzM2nPmyhy+N7KHmPRb/ivKT5SkfDej6+o4VW23hqFBHac0ZE1v8iYvBfA80ziYh4xDO3uMyBv4RZaaRemsLuaxFnf8TGIwqrLswfUVzDKay8iDjFR2w8YsdoF/HNNUX/9Dx9XHG00IbhhbpDxlhxaR39+XX/I86c2KO4rpODdf8NH3u3v7ZeXUTlR2wo31ccDQtdd7Hnjzi5788/dMGma8CZFIym17okb6+3I7Jx++/hygu9+derb8GxPqsuKojOkfpTfVZdVJFVlzieg+Nzo+qs83LnfKy6qAKrLqfnZv06/fnr7vH75FyXr8/Nyrtfn1WXVZf1HK3vFz0Fp9+Pdb6+J1SRO78vWXVZdVnfn+v7U0/B+v4c34/reVjPw3oeVIF/0/PAvRyMZ7z+Pk8+xlhx3fZX+KO/X2Kt3TTQXtSrvfL8KafyN9zvRz7GmO9LEfyQ313T4rufMfZVvLVjHGPM2l2UU02/5lSrNWskp3/C9UN7F5WGR6q5sOYXou/3Nfied4ffzZOTecrUKa2mPKI2sfsYY0f9anyMY4xdxWrp0xrm2p5uvtqmy8Ecgs3JgGBhDmQdzuqRS/6ML6JuxBMrVo0xVuRBd4xjjD1IKfkYxxgr4UF3jGPsF4+kUZMrox7WGGPmX+ExjjH2Vby1YxxjzNpXeIxjjH0Vb+0Yxxiz9hUe4xhj9+LPL2JH1TNz+4teIR/AbuYdR0BmyxMf0gbmDVMqFs2/80CVJdv9xBTPyJEtFA/4jvLF4RrzZyZREcI4XuYdR0xmyxMf0gbmDVMqtq/X9AhU2b7v7T5TPCMjbOI13hEtPq8xb2ZWRgg/RY3MO0qiZbY8cfy7mTdMBWD7ek2PQJXt+173VzVxnWJcg2dmVSyEQ9nAvOOmKrzlOW7oCthG9g9MebErPQJVtj6/CGqx10E1icPlegpLER7UCPOOsV2ZGclQCISxiDrzhuRge3zTI1Bl+77X81c1cZ1iXINnZlUshEPZwLzjpiq85Tlu6ArYRvYPTHmxKz0CVbY+vwhqsddBNYnD5XoKSxEe1AjzjrFdmRnJUAiEsYg684bkYHt80yNQZfu+1/NXNXGdYlyDZ2ZVLIRD2cC846YqvOU5bugK2Eb2D0x5sSs9AlX2yucXh8vrCTVbhDCOl3nHEZOZkYyFQBiLqDNvSA62xzc9AlW27i+CWux1UE3icI26ZSZREcI4XuYdR0xmyxMf0gbmDVMqtq/X9AhU2b7v9f1SNXGdYlyDZ2ZVLIRD2cC846YqvOU5bugK2Eb2D0x5sSs9AlW2Pr8IarHXQTWJw+V6CksRHtQI846xXZkZyVAIhLGIOvOG5GB7fNMjUGX7vtfzVzVxnWJcg2dmVSyEQ9nAvOOmKrzlOW7oCthG9g9MebErPQJVtj6/CGqx10E1icPlegpLER7UCPOOsV2ZGclQCISxiDrzhuRge3zTI1Bl+77X81c1cZ1iXINnZlUshEPZwLzjpiq85Tlu6ArYRvYPTHmxKz0CVbY+vwhqsddBNYnD5XoKSxEe1AjzjrFdmRnJUAiEsYg684bkYHt802Pf7/bcmaf8GRnmtygtDlduPDPJihDG8TLvOGIyW574kL6ElIoJzm3PP99X6L4iMlKoXsOzvvl/RUbctV8RgaXwGSMHm8pRkFqkOnIwDYsXntbOuPe/X/Jin5rZQE2ex3kG/yX8hV94o8uRv1IzR0iOjAij3Ftd5CwfGLHpjC+s8i60bZ7UHLKQyZG54S/xX4yFmfLd4Fg7IiRHhi51agEXi4CEro5yVbNfhCGm4VONHOw6CfXWUpvDQnjf4u6V8mKCU+Oeb0wR5RP+UtIvofksPs5L3YFME6qPTPWyX1hs48yBJx5isjxYRPzKKFPKrZ4R5TdG7PyUZ30CZ/KoW+wXr2ohHfFh9XZfK+9YA5TNep55KAercI3tN27ZUf8cgbH9jseH7f4SPuPRsBsdp9YDsBt9zIOGFVX8jjVA2ewyXznr/j4/j71OlI3agLLdP+pqLqma+Y54n8kf8TW98jwPbsy8I58d1vMcRy5mviNOrQNgu78m+qwHGnaj43wmf8TX9MrzfLgx847cG9bzHEcuZr4jTq0DYLu/Jlr3V2V4pj4UUfHOcz1xY+Yd+eywnuc4cjHzHXFqPQDb/TXR+vyqDM/UhyIq3nmuJ27MvCOfHdbzHEcuZr4jTq0HYLu/JlqfX5XhmfpQRMU7z/XEjZl35LPDep7jyMXMd8Sp9QBs99dE6/OrMjxTH4qoeOe5nrgx8458dljPcxy5mPmOOLUegO3+mmh9flWGZ+pDERXvPNcTN2bekc8O63mOIxcz3xGn1gOw3V8T/as/P253//NUEXU39y8fdQWwG33UCQ0rqnruWAOUzS7zlcM6Fa5xj9uyPz+PXUdQPIDt/proMx4Nu9FxPpM/4mt65Xk+3Jh5R+4N63mOIxcz3xGn1gGw3V8TrfurMjxTH4qoeOe5nrgx8458dljPcxy5mPmOOLUegO3+mmh9flWGZ+pDERXvPNcTN2bekc8O63mOIxcz3xGn1gOw3V8Trc+vyvBMfSii4p3neuLGzDvy2WE9z3HkYuY74tR6ALb7a6L1+VUZnqkPRVS881xP3Jh5Rz47rOc5jlzMfEecWg/Adn9NtD6/KsMz9aGIinee64kbM+/IZ4f1PMeRi5nviJP1KvHz89r1R/6RD2BXeWhYTcd6ELAckM0u8xXL/e22hT/sa3pya/Dk/ZFDbvJDcJNG7KexP2a5sk/9M+dD9/ghARN8uW5ULLm6tbg1uVr++MlZeWt+dR81x5bLnzc+lOSfmN05PpnS1LSegj542yWfhoTJrzlE1DauAR+nQJyco41YiRVjZD6PQfb2oTz7n0bltvzaqObZm9bZx1ovThaT13ZOYs+Nyct5k+E3Yc/mO96oCRkKausD6zNhrNqobZ8fAVVLaqrP76RfccUq73Y+xdfEQs1T+l1+yL+r93zFs8dhfNaVpo41io/xmW95MfLQsDjE3udb3ofyzi9ix8MRd1EVv/GP9E+/yqJ24j+Zp7k0/f39STite+Tv3uer663706cWt5/vq/V8d976/ILr5jl89+fw6nrr8+PjW8/fvXMg3z9+rrUHPqCbfTzyv/o8vDvv0X1c6e/e56vrXe3/kf/V9d6d9+g+rvR37/PV9a72/8j/6nrvznt0H1f6u/f56npX+3/kf3W9d+c9uo8r/d37fHW9q/0/8r+63rvzHt3Hlf7ufV6ux+9OYvv9o/b69O9TlBO6bvJeXe//EvrxAAAQAElEQVTdeVf7f+R/9z5fXe/RfVzpr6737ryr/T/yv3ufr6736D6u9FfXe3fe1f4f+d+9z1fXe3QfV/qr670772r/j/zv3uer6z26jyv91fXenXfYP7+GY/rlvH4/wPielf7mfcbYJ2sfjf0VR5eZT6HjB5IzLPNXyPvA8kYPeTJC/X0LXSk1C0MjW9Y4dOWloUTFMbpnqJs/tzjdT0ZEZkaGroE57i92npGS48TlOXEFkIf7VxJ6Yfe0e76IjAgtMSwjI6J4xDcxb/MjIiPC82sUtxcRt96z517MPd85K2ImJiavmbnuxdzzRVRNkGSZeeYR4psvUuOIUEhZnPhG1MdJl+N5njVH5OdazHHmiF3PIM4W2XV4xq2++SLRP+3MET+1X3G8PvQKF76QKuh1+apHFeKPPw/rc1qfkyqwzqmKoLbqoCKorTqoCGqrDiqC2qqDiqC26qAiqK06qAhqqw4qgtqqg4qgtuqgIqitOqgIaqsOKoLaqoOKoPbH1WH9+V+fyvr7qnUu6xjEqsOqAxX4J88Ba2PeB+N7Zv2dyFr3jP2V/5VfT5RT+QMZH63m1Ve0UBH8sNyfYdqM2sVezj8B6590/W3o2mhDx9L9tjHrHde64vZ/gVVA6dNILKb1gf+M6f3j6V7FT5+vxC+56nXS/yX8/CKWV7sqRCykCrHqoKckdK3zoCKorTqoCGqrDipCRKw6rDpQgXUOqEKsXy/Xr5fBtZ4HqhDreVjPQ3Ct54EqxHoe1vMQXOt5oAqxnof1PATXeh6oQvx1z8P63KKuVYcqwzq/T3yfc2YwKgfazN+BrPGUjfuLgeyZ/ClUjuLUR2ZGKu+PMG1C7cX9ZMszH7jfZ+P2X+HxJ2SpU8a2zhEZYxGhaV6ziHNexH0esfkjnsbQHoOrIz7Mfsb/Ufvy81NNSv/TUJ/bl/vq+gN+fhHLq2bd8P1/UTVePV/qEu7mvzvvah+P/O/e56vrPbqPK/3V9d6dd7X/R/537/PV9R7dx5X+6nrvzrva/yP/u/f56nqP7uNKf3W9d+dd7f+R/937fHW9R/dxpb+63s/n3f/1+Wrfs/537/PV9Wbvp8e9ut678/q+Z/m79/nqerP30+NeXe/deX3fs/zd+3x1vdn76XGvrvfuvL7vWf7ufb663uz99LhX13t3Xt/3LH/3Pl9db/Z+etyr6707r+97lr97n6+uN3s/Pe7V9d6d1/c9y9+9z1fXm72fHvfqeu/O6/ue5e/e56vrzd5Pj3t1vXfn9X3P8nfv89X1Zu+nx7263rvz+r5v+f0//797n6+uN+6HdwWYaN0PY8z8Bl9d74s81rg05d1o9g38cr9KPunKOXHpavLWD1FuP3t6/olZyUPb/Pf5lsk89/Ut91bfPPS25/K3aOeCrASyI5DPFdy4Rrp/9XLjUf4jTkgqVklqymMFmYhS7/NdG3k7Vx7z3eP2fwu13jGfsaw+QPDStKFL7Svh1byv5vxKe3W9b+bpBWbt6h5qarX9HFBreMc6K0wiUa0OwhE3XZ6tXeia4KhrvK2jz11jtXMeDpnatr8aVEh1/FT5li8q7fwille8Wi8uEVFWurL34oxB+a0fUWNa6a/maYLKfxZfXe/dec/el+Pfvc9X1/N+n8VX13t33rP35fh37/PV9bzfZ/HV9d6d9+x9Of7d+3x1Pe/3WXx1vXfnPXtfjn/3Pl9dz/t9Fl9d7915z96X49+9z1fX836fxVfX+/G8uP19YWzXS78vU2rlvXufr67n/T6Lr6737rxn78vx797nq+t5v8/iq+u9O+/Z+3L8u/f56nre77P46nrvznv2vhz/7n2+up73+yy+ut678569L8e/e5+vruf9PouvrvfuvGfvy/Hv3uer63m/z+Kr670779n7cvy79/nqet7vs/jqeu/Oe/a+HP/ufb66nvf7LL663rvzHt2X3hHUn/dGHOMyODb08mks19d/3vwN98eaRxvbiBgD9ha6ZpAYjLctpDO+Y5lZs6em1SuZfZzkyfDbCPEY/OQflbdxxhgsyk8sFrpA23k9iWrWQNFjvmgOvmHU3re1UurGQ5CRoav0iMyMDF3q1CIzo+4vQygrHhEDMzMydA1MvaXSMLJ+Ulbr6eVsKuCxERuxx0V8jsmP2HjEF6g5+Bym4hXrOHKwnWuNiBDdLfbrYx/xmWx2cF0Oj3mXQQ8E5sAehJV8jGOMlfCgO8Yxxh6klPwgTsXcP1uNKSz8hPUZfMTuZ17FHjljLMa5itI/onhEoGFR/oiOeS9PsY4jFzP/xI/Aj+mIx+fFq2HYl/ihc/I/ooQaM/oyXgGlK/bjO3nOfxa9/ix6/tl4x303z/nPotefRc8/G++47+Y5/1n0+rPo+WfjHffdPOc/i15/Fj3/bLzjvpvn/GfR68+i55+Nd9x385z/LHr9WfT8s/GO+26e859Frz+Lnn823nHfzXP+s+j1Z9Hzz8Y77rt5zn8Wvf4sev7ZeMd9N8/5z6LXn0XPPxvvuO/mOf9Z9Pqz6Pln4x333TznP4tefxY9/2y8476b5/xn0evPouefjXfcd/Oc/yx6/Vn0/LPxjvtunvOfRa8/i55/Nt5x381z/rPo9WfR88/GO+67ec5/Fr3+LHr+2XjHfTfP+c+i159Fzz8b77jv5jn/WfT6s+j5Z+Md99085z+LXn8WPf9svOO+m+f8Z9Hrz6Lnn4133HfznP8sev1Z9Pyz8Y77bp7zn0WvP4uefzbecd/Nc/6z6PVn0fPPxjvuu3nOfxa9/ix6/tl4x303z/nPotefRc8/G++47+Y5/1n0+rPo+WfjHffdPOdfof7uv/7+f+iMy+B3TNuqHyW7QWI1141fjnrPcIUTeUo9tZpPecF6QvarFzsxg8RgTMg8XxkxMq2g2T+G6fXK7psZfzfP+QO13xoZa1f/C36S70P1+IDr/j73rD1W7CNUpvOm4j3fIY+6aGGlaz/oXxl537Ev5u77KK61qjbKK36NkjeRATejPBr0IVaQOudVwiiKx2DX8Z1MczzVtEblP5Wk4FfznPci8kJUq+/tAa/zrZqpbWdLiftYW7ge63OXqLblfRmrj33Xt7zzi1i9mpUeHwfUPj6b/EU6llNd95tLqmZ+wFpPYuHBL1fU6+I4XD+gex3jYfbY1+vrxLi633zI9/JrHemFju8ovVr3m5eozryjpGryex1j+d1Jr2HHcqrrfnNJ1cwPWOtILDz45Yq9HjGuH9C9jnHMvMEPzF8THeapdeQsPPjlinV/7Vttoj6uozGO10R+hfe4cqrrfvFaR1KhuIaxf27mMS7zjkO+yXPcQfc6RkuFju9YorruN5dUzfyAtY7EwoNfrtj3G+P6Ad3rGMfMG/zA/DXRYZ5aR87Cg1+uWPe3nr84XjofPifGo7yfF8WV31hEnXlHSdW6X7zWkVgormHcrBPj+gHd6xjHzBv8wPw10WGeWkfOwoNfrtjvM8b1A7rXMY6ZN/iB+Wuiwzy1jpyFB79cse5vfb/E8dL58DkxHuX9vCiu/MYi6sw7SqrW/eK1jsRCcQ3jZp0Y1w/oXsc4Zt7gB+aviQ7z1DpyFh78csV+nzGuH9C9jnHMvMFxfjzmjDHzjmhY94vXOtIKxTWM/b7MY1zmHYd8k+e4g+51jJYKHd+xRHXdby6pmvkBax2JhQe/XLHvN8b1A7rXMY6ZN/iB+Wuiwzy1jpyFB79cse5v/foQx0vnw+fEeJT386K48huLqDPvKKla94vXOhILxTWMm3ViXD+gex3jmHmDH5i/JjrMU+vIWXjwyxX7fca4fkD3OsYx8wY/MH9NdJin1pGz8OCXK9b9re+XOF46Hz4nxqO8nxfFld9YRJ15R0nVul+81pFYKK5h3KwT43pVP+R5nXoHYf+Y/mbdH9BrPc1f2OeT/7nm8zrQ8x3Q6xhr/tJTtyeTI3/QNNWpTc+tQDXtKaIwYkMRtW0ccYPRrnNsnuN136n43cw7OuboVxI/ISspatLQhQ8AbY+44yax1lJs4dXc9r+ISgvP/6G1trOil3ehS1z9Z3uWf2beHdVaUowa/tbmdYy/dTFN7nWMcp2ajlj8iGlW5hFE+DMSqgX+jqcXsbwNDi5e6w5kwwzLDv4TL6LuSX1fT6nVlF/rCc0L3XW/+aS+r+c8Ya03mV+vuolVHrDzIuqaf19PUjXptZ7QvNDdx0fU8EV9X++QX+vVpOoOfjE92Sf1k/e4ClbX/Pt6kqpJrxmF5oXuut98Ut/Xc56w1pvM3z8v5VWKsYg684H7epKqyV/rCc0L3XW/+aS+r+c8Ya03mb/ub1RLdaNkez0hmPwVIYTu9SqirvvNJVUz71gij0/NzmDzKG54dl4D+U9YRF33m0uqZj5w3d+puqe6n+pVRN2o2/65m0ui7fW0X3haQZy4q/wbv+MrSZ35wH09SdXkr/WE5oXuut98Ut/Xc56w1pvMX/c3qqW6UbK9nhBM/ooQQvd6FVHX/eaSqpl3LJHjXbMz2DyKG56d10D+ExZR1/3mkqqZD1z3d6ruqe6nehVRN+q2f+7mkmh7Pe0XnlYQJ+4q/8bv+EpSZz5wX09SNflrPaF5obvuN5/U9/WcJ6z1JvPX/Y1qqW6UbK8nBJO/IoTQvV5F1HW/uaRq5h1L5HjX7Aw2j+KGZ+c1kP+ERdR1v7mkauYD1/2dqnuq+6leRdSNuu2fu7kk2l5P+4WnFcSJu8q/8Tu+ktSZD9zXk1RN/lpPaF7orvvNJ/V9PecJa73J/L/h/upWdF/GdX9Via071KUc5kXUmQ/cz4ukavJXPYXmhe6633xS39dznrDWm8xf53NUS3WjZHs9IZj8FSGE7vUqoq77zSVVM+9YIl+/NTuDzaO44dl5DeQ/YRF13W8uqZr5wHV/p+qe6n6qVxF1o277524uibbX037haQVx4q7yb/yOryR15gP39SRVk7/WE5oXuut+80l9X895wlpvMv+PvT/dB7dwuj98sn/k/tjMS+bdDtT+a5qBp/tDkL8ihTr8asVQgtEjI/BRTNfHz/bW/I/yn9WPc7Mu+WffR62LhnEeQdvOVQ98O9dEJz506nl6UamgWk+oENK39b7iR62PWffg2+e2X/g/dGGt90Ooaappap2JGu5d+Xb2s4N7c9/z/dSq9+a+5/sr19Ob1roXYe1/IOf1yGP4Ty9ig1e1RC2kCrHqMU7JOg9R17+3DnV767yv814HYZ3zKsN6HtbzUAdhPQ9VhvU8rOehDsJ6HqoM63lYz0MdhPU8VBnW87CehzoI63moMvxFz8PaLxVY55YqxDq363s8uN75PLAWFqo9eGXv3hfrXRl7LE17Bs2nUDnHOMYHy8zIlGnevDC540rD/8/rOfY3cL+fjYf5wO9yfkJWUzHNz5gKeJrP/B3IGlhGqJ0s1vWvq8D5RSyv9bnFhVQh6p9UMFr1oAqrHuscrHNABdY5oAo/8H1Q/2ZozbPO0zpPbzjZRQAAEABJREFUVGCdA6qwvg/WOVjngAqsc0AV1vfBOgfrHFCBdQ6owvo+WOdgnQMq8Nefg/Xnfz7G9ffMOgecZYyfYQSvjIKhvRNZ6555H+wZ3XwKxz07j5x7hi5TdK3yx6E2pHaxN/8E7EDd3xbbuP0/hcd6aUFNW4/Y25F9HNe/4vZPosL0e6DqX8eRXh+cxwv/sQqcXsRm8u5de3kTZq71VO2IH6pD5qpncP1QHTJXPSnnOp9z5yBzLm7Vc65OmXNxq55zdcqci/vX1/OH6pC56rl+fVAFJs9B5jovqlas75e5c5A5F7fqOVenzLm4Vc+5OmXOxa16ztUpcy5u1XOuTplzcauec3XKnItb9ZyrU+Zc3KrnXJ0y5+JWPefqlDkX95Z6shcstKfCiHgVR16m5gpds6jQ59qYfyRlDj6Fij3EZWak5nnGeLnzTPxLsUpSq709v15WXu73lYMP3O+58eH/NTDzvp4pf0bUT8pGRDKO2JAxFnHm+C7s14W/5r2nRZznjrjPIzZ/xAmrnswbcfLLdckDMXQ9QoVUc5zIYSj2+9ta77PGfNaf7ONj+xyFOFNYxRLC658VMPhBfpx/rfdBdeM7dV71VAnX+VQR1CbqsM7LXJ0UNfVcrnqqUhPnTlGrnqrTOi86CaqD+qnz8Chu1VMVWvVUEdQm6vDO88Lv69Z6c5+Loqa+D1Y9VamJc66oVU/VaZ0XnQTVQf3UeXgUt+qpCq16qghqE3VY52WuToqaej5XPVWpiXOnqFVP1WmdF50E1UH91Hl4FLfqqQq9o56sgfEjfIU/s+5Tn5+WfK6Nv893kvY9v55yFV+pIFZEx1YoVf3n+IoThIbV2nIwxjSkmrv9BD/O8Xi98ZOxStr2Y74hf17GDwN3rlqYK1VuIiJ4fxS66r8dK5Sw3RvxYzP8NzpFkTZT3Ilr4q84E1pXan0A5ko9z6mA0ga+otd6I1+wradBzQVqoEZY2dZJcEP0eAJHmSqSMVbkN3XH+Rljv2mpmvY4P2OshN/UHednjN1b6vwiNqEZKVQfIVSntvl/F1/r/Wx9Vz1XPfXQqs3VYZ2XuTrNfv+teq566uFTm6vDOi9zdVrP31andV62Osyeh0dxq56rnvqyVpurw192Xqbvy8/Jur+5c+B6PcJVz1VPPYRqc3VY52WuTo+eO+urnqueevjU5uqwzstcnfx8PcJVz1VPPXxqc3Wo88K7Byxyy2P8lTnuBUzNm5HbOs8gsScb9xcDNa8mVTvzlD8jm18x8supNsbFD2O4LIcpMPLwvyv+SzHYle45fkpnLex2PrxeLSWbb8j3SGqvyf1FfuoP+C/pzDCd/0vRmZHG1PgJ+6VYTFmRqd4WY/zDqN3GaT3mt7G2x+ADrqJGKO4r010oIiPUv8NS62DvWIs1WAtj/A5jLeyrtX7F8eL1PfxHUBOteVQEtVUHFUFt1UFFUFt1UBHUVh1UBLVVBxVBbdVBRVBbdVAR1FYdVAS1VQcVQW3VQUVQW3VQEdRWHVQEtVUHFUFt1UFFUPsj6rD2UT8eoTIsHD+Wsc4lpyHWeVjnoQ7Ceh6qDOt5WM9DHYTj88AYQwAfmePeiax1svE5+scS2TP6FCr3GMcYYy7wnjG3TJlE/VmmTanVo11Y+/w4c93TpsmPbv5urLW3X5a19LZHbeyPG/d9XnH772AdEvl/O7IGpjoCuz3ie+B/a3B+Eau36XX7HcuprvvNJVUz71iiuu43l1TNvGOJ6rrfXFI1844lqut+c0nVzDuWqK77zSVVM+9YorruN5dUzbxjieq631xSNfOOJarrfnNJ1cw7lqiu+80lVTPvWKK67jeXVM28Y4nqut9cUjU4g474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7jdHw8w7omHdb46GmXdEw7rfHA0z74iGdb85GmbeEQ3rfnM0zLwjGtb95miYeUc0rPvN0TDzjmhY95ujYeYd0bDuN0fDzDuiYd1vjoaZd0TDut8cDTPviIZ1vzkaZt4RDet+czTMvCMa1v3maJh5RzSs+83RMPOOaFj3m6Nh5h3RsO43R8PMO6Jh3W+Ohpl3RMO63xwNM++IhnW/ORpm3hEN635zNMy8IxrW/eZomHlHNKz7zdEw845oWPebo2HmHdGw/7P3Nr26dNtV2JjHxti+xvdCbOzENgEbsA1cSMxXK1IQ2EFc/MklxJgYMCAwGMxHvhuRAihpRIJO4liR6CQSHZAid4iUKFI6kSMaTgNCWpGQ8j/enTFmrVG7au6qXfXU3ud59zln1l1zjTXmmHOtVfNZ9Zx37zrHrn5zaTLzitJk1W8uTWZeUZqs+s2lycwrSpNVv7k0mXlFabLqN5cmM68oTVb95tJk5hWlyarfXJrMvKI0WfWbS5OJb6F8stZVBaDWAeOqfvMhP8lr3ZWZ0PWoOKno+gXy6vpkGebzMDHMvOuDvGodnuPSZEqsKJ+s+s2lycwrSpNVv7m0SzaeB+d6vhsxIhCc400ZN8MGbg2J3h8J29pn7WaM9TxcLHKOmPwzx5rbbwTAIeId82KMgckHbGONM3+fCEx78RrANgcmP3AJoYtrCHAVM5md8znMdsQz6NPr1i9i9VcAVIOK8smq31yazLyiNFn1m0uTmVeUJqt+c2ky84rSZNVvLk1mXlGarPrNpcnMK0qTVb+5NJl5RWmy6jeXJjOvKE1W/ebSZOYVpcmq31yazLyiNFn1m0uTmVeUJqt+c2ky84rSZNVvLk1mXlGarPrNpcnMK0qTVb+5NJl5RWmy6jeXJjOvKE1W/ebSZOYVpcmq31yazLyiNFn1m0uTmVeUJqt+c2ky84rSZNVvLk1mXlGarPrNAUjOv0qlgf1G+W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whAcv/8P/65U9cnj8N8HiY2/ZM7jbs+qsJjPSb2yGt9znDFyDRXRflk1W8uTWZeUZqs+s2lXbLxvDjX811FzqMZzxrD8x9G7sW/fX38S1puVPeg500or/CR82gxZuas77M6Yx/GC0PFMXyqEwmbpnk0xdKZMbdizd3j9t8Jucxj4z09Eo6OOEO63V6B9YvYGKevcapk16HroAr0OVAVgK4D8uo6ZBn6PHzuf17256AK9POoKqCfx34eoaufB1UB/Tz08wBd/TyoCujnoZ8H6OrnQVVAPw/9PEBXPw+qAvp5+OCeB+T1KZ5f3bMM/MyEe6YCSbsnaq1N417TP/Al+1KurNx/RCCCxnXiwCjjuZjPX4+yP/MJMd9n4cM/6y/hAaz+paz4axmgLT4a8DjWGsDEgfsjAG4BwY4Ns3HAlhy6RIRtL6rA+kWsXutrukZVAfnXHjTqeqgKXY8+B30OVIE+B6pCfx/0OehzoAp8cudg/LXIvm99+v092Oegz4Eq0OdAVejvgz4HfQ5UgT4HqkJ/H/Q56HOgCvQ5UBX6++A1zoHmkOnfKgr3TBWXdk/UWps2fm7WnqW/ZF/KlWkuYTXNT9OKr288wq81NzfHprvYMP3b1uVa5gN5z1Nu4fa/Ni7vmQtz+nxF9GZR+13u0/yVkNNMH44GXEeQH6IGL+WaQ+Z5NJYdccUsrcYvtTc0Xr+I1etvba5RVQC6Dsir65Bl6PMw/vpLn4c+D6pAnwNVAf290N8L0NXPg6qAfh76eYCu134eej5VFf189fMFXf08qAro56GfB+jq50FVQD8P/TxAVz8PqgL6efgEnwedfRl4fd7ILVxq3jeufH7MYT57RASCG3iTxk2xvdL+osxjPnCuQ+H234IBrP6lLICQD5hQYxmw5vLdy4D12sDEgbsjeM/QdRYVK3O8xrIjrpil1fil9obG6xexD59xa3yF3Nh10F9t6HPQ56DPAdDPQT8H/Rz0c9DfA/090N8D/T3Q3wOf1PdA//df/16AX3psXQcWga3rwCKwdR1YBLauA4vA1nVgEdi6DiwCW9eBRWD7HOqg/0aXvYWf17SHK+b940r9mON8I/egfztq4wez8nz4/LNyP+YT6r/jp3svnPWRf9Zv5Vo1+N5MKHvgbLbK7T+DNfcsd9zniVpbpvsk6mylkSfaV7n9nxiuX8TylX4epwXyJ26AHLqewc5jgTbq84K64IHzOZ+zoz+HgOthhC7WSfBcfRxvPIq37nij/UfoeONRvHXHG+0/Qscbj+KtO95o/xE63ngUb93xRvuP0PHGo3jrjjfaf4SONx7FW3e80f4jdLzxKN664432H6HjjUfx1h1vtP8IHW88irfueKP9R+h441G8dccb7T9CxxuP4q073mj/ETreeBRv3fFG+4/Q8cajeOuON9p/hI43HsVbd7zR/iN0vPEo3rrjjfYfoeONR/HWHW+0/wgdbzyKt+54o/1H6HjjUbx1xxvtP0LHG4/irTveaP8ROt54FG/d8Ub7j9DxxqN464432n+EjjcexVt3vNH+I3S88Sjeuv/Vf6kAABAASURBVOON9h+h441H8dYdb7T/CB1vPIq37nij/UfoeONRvHXHG+0/Qscbj+KtO95o/xE63ngUb93xRvuP0PHGo3jrjjfaf4SONx7FW3e80f4jdLzxKN664432H6HjjUfx1h1vtP8IHW88irfueKP9R+h441G8dcc/ANDP//YfYeexQhu/B+i6dF36ORr/LIjPRz8P/Tx8lM+DzvbC8nfB5LvIYyDtc3keuHaui/FckmfTfjXYwIyn36gwkD8i50o+UGOaPuulRQTTaJkIBDAbeJlzCK0llMlv1Fi2xeWzKV9xNvk9Fi65xooXyqq+ze1VBl/v6d44DN5REGE+cMklqy5C+40RgZAwMCJmLjfIhcoPDiICQYSQg9W/lBWnoRhDcWg5JzvnasjxnLfH6QfjBMbMoeMIHW88irfueKOWT2PHlu5EdmwzzwH35bbS7NxAnZWlbYRsupY5Gm8GbTgVu7SNkE3XMkfjzSA6Vy9iH/LtNL0LzOQFp8oTn94ZO29dD4x6dV26Ln5eshLjXPh8VHwb54U77n2yCGyLOvTnp6/7rIIGLA4b65MeItnKv+R9rrNKT+rTdem6+DnJSvRzlOVY/rnYddHXRlZBg7k+6enzMtcjB6xH10XHJKugQZZFz1N6WJ907GD/eZRVWtVN9eq6dF10Dvo5ms5BPw9THXQefC6EH0ddeCf95wOLwMY65CdNJHvy54I///7cs0pP6tN16br4uclKvM/nSHMvLM/eguezuuTcWMYQUxv43vepdWZ7WL3sXO4jQ7RfDs7tkzvP+IEcZx4x5x04+zivGqNzD0v8jMKSa7zlk39pWzFbvmWOxlsxs48BbNMtaF8kbLnn/HetJGzJdW9T3lRX8dR470v8rHDFZd6G/0V52i9tmnv6euQSeS+fcWKP93ArZstX87ditnw35/FeVjmDz3MPzltD+hY88wqf67LwL/PoZtGyX6Hmzw9cUhLKA6t/yTMkOyYO1L7IOEH2m5ih2TFm4GvnrV7EQq+3udYTlE/WuqqAro/+3gIw1wHj6vMxFaLWYfJirlfryMt1SMLOvCKlbNVvniI784qUslW/eYrszCtSylb95imyM69IKVv1m6fIzrwipWzVb54iO/OKlLJVv3mK7MwrUspW/eYpsjOvSClb9ZtLlJ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OU30fb/xxKk2lem3nF96V73qvofTrf/BSyZoxjj4hAcI43adwUG7hFrND7pZNt0uw7jVHyCueisZxr5jHlzRxrbr8RAIdY/UtZYPIB2xjFf5Y77n0gMO3VcwPbHJj8wOeO4F6h643j+kWsX/NW1I3I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//AAuWdrfSpFrcPkRf5VTo1bVxUe6zGxR971mSriOkys6+N6VOz6TBWodTGf1D4/rkfFrs9UgVoX80nt8+N6VOz6TBWodTGf1D4/rkfFrs9UgVoX80nt8+N6VOz6TBWodTGf1D4/rkdF/7O36n+OS3t4gEubKJ8GFeWTVb+5NJl5RWmyPb+0K+b5nGt+Ch+enifOQ29W8wwy/NnYt6+PfznLjU73u+b6fcfkZ6kY88inuEdedNZfebs653oYLwaFDJ/qyCQ2pT2aYunMGOERV8xZO5rL+oeI2jMtCyu0sTYeJt6b56KLbqy/ehEbMU7HjRjReVnaUoeIrkvXhRU4eQ4i+rywWkCpQ0TXBbpKHSK6LipLn5dz5yDiXFzX81ydIs7FdT3P1SniXNxHUM/82qr3sccjui5ZsFKHiK5L14UVOHkOIvq8sFqo3zMRXRfoKnWI6LqoLH1ezp2DiHNxXc9zdYo4F9f1PFeniHNxXc9zdYo4F9f1PFeniHNxl+qpuYtFcL1q+gNPvmcwgnnP6HV/5hEHeZpzZVP81FNwPobHfAcjlnEcL7nGMs0lHBYReEdjtJRnDbyWcXqZtOSUT+XXPM9xlO+4PXyaH7kfr4f5Pid/xBpnvfgjpriq73HXc6EjcnOROP9L2XfkAXD6NNJE87N4Og9YzZ91WazP4aQDz+KcBzwbV+d7r3kAVusBWK1HHjJ2bFPsDs88aTIGsz0bL52hGTN1Yjs2grXGYwRfu6efKGcQlzxf00ugX7Dky7jOG6+5WaeuC08K68AefV4ez0Wth3mfF1aiz8v0/b1RB1ann6Ouy+p89J+3j9+r/f3Jb4iN56Pr0nXp74lP/Xvi8f75NKz+O8K8vydYif7+XP33xfLnNlZndW76vLAifV76vPAY6Dnp54GF6Oehnwceg34e9v97q78neEDu+T2htTZMPxPpnMo0Xn4u8nGXq//eMV/GvVpeTr7sxvmha7UeHi58vzCH9z/Pw/F0fw/T/ZkPzDiuS5X91DQ+MkU6RmOZ+XO4jNNY9ly8tTlOjkE0nI0DNlaMt8ne4wzlvYpLWXL9/4yVfwuXcVP9mD3m2Yr3PDflMTjziNxyLsMluBAdFDQ+sjeRp+0u97vBV/ukvuRMne8975e6MeMGJ2Rt5ng6HFfxXnlah9tAaFMaEPVMLbncjlu/iNUrd6oRMT3oRFLgJEbs5NEPXTsY0XkqT61zRNel68IK8BywRz0flUf0eYEu1kHg+kR0XZb16LpElsN1qBgRCEUQBTiJEYFQAlGAkxgRCCUQBTiJEYFQAlGAkxgRCCUQBTiJEYFQAlGAkxgRCCUQBTiJEYFQAlGAkxgRCCUQBTiJEYFQAlGAkxgRCCUQBTiJEYFQAlGAkxgRCCUQBTiJEYFQAlGAkxgRCCUQBTiJEYFQAlGAkxgRCCUQBTiJEYFQAlGAkxgRCCUQBTiJEYFQAlGAkxgRCCUQBTiJEYFQAlGAkxgRCCUQBTiJEYFQAlGAkxgRCCUQBTiJEYFQAlGAkxgRCCUQBTiJEYFQAlGAkxgRCCUQBTiJEYFQAlGAkxgRCCUQBTiJEYFQAlGAkxgRCCUQBTiJEYFQAlGAkxgRCCUQBTiJEYFQAlGAkxgRCCUQBTiJEYFQAlGAkxgRCCUQBTiJEYFQAlGAkxgRCCUQBTiJEYFQAlGAkxgRCCUQBai4wyMCoQSiACcxIhBKIApwEiMCoQSiACcxIhBKIApwEiMCoQSiACcxIhBKIApwEiMCoQSiACcxIhBKIApwEiMCoQSiACcxIhBKIApwEiMCoQSiACcxIhBKIApwEiMCoQSiACcxIhBKIApwEiMCoQSiACcxIhBKIApwEiMCoQSiACcxIhBKIApwEiMCoQSiACcxIhBKIApwEiMCoQSiACcxIhBKIApwEiMCoQSiACcxIhBKIApwEiMCoQSiACcxIhBKIApwEiMCoQSiACcxIhBKIApwEiMCoQSiACcxIhBKIApwEiMCoQSiACcxIhBKIApwEiMCoQSiACcxIhBKIApwEiMCoQSiACcxIhBKIApwEiMCoQSiACcxIhBKIApwEiMCoQSiACcxIhgaYAfACIB+6NrBiEA8o4O65IoRgZBAFGAPU3zslCN79NRRUce8Af2PsYPjFDKHcXpBFMGx0k+acmRxMt5xypGZn0Xl5L8C1XpMYsNsHLA9csUMy7wx3o6JkjfxOW+uy+SPGMis0LzmA98RlRsRjAAiTmAA794F2BgPBACm4QnSsfKTK2dab+TQlzEHmHkHMVvzPMkDsIoDNvmcB2zq8xzApAOJujflcqvJz+JbzNOeMF96fSyyixJ5u3y7CwhzwLfRRwheiid03qJerofxqI7WHW+0/wgdbzyKt+54o/1H6HjjUbx1xxvtP0LHT5h/nULD3fPs+RTU5/NpvbouqkDXxc/JEapa/Rz1eTk6J9b7vKgCfV58Ho5Q1ervlz4vR+fEep8XVaDPi8/DEapa/f3S5+XonFjv86IKvNXz8nRf/tyM2n0/70/r1HVRBboufk6OUNXq56jPy9E5sf4Gz4t+RyzTP1FL5B5zu5/jueYWzjXuUe9VMljjHDy+Z9A9yTXfV94YdTkZn1SYA/qFtBrPcHo5W6SBaz6kMQXT9UCwcci4SZMPGTvlPnAMXg8L47DEO3fKAXMe0iY/eD0sjMOSP+U9ZA7vjwEPC+OwxE/zPqziNcfkV//AJJue92ns/5+xinA812P9Uh84xz/hU54286C1n+hjfq2taY0PWosmTNM8tIeFKXbJc7zM0XgRn/oOz70pflid2/wJOt445n8SV/2ON1Z9jzveuBdX/Y43Vn2PO964F1f9jg+sX8Tq1TN4bSJPwBP/SH/iZyynQfo5TqRjxs4Dui6YzwNrAV7JOU40F/Z5AboueHJcI2qzAAAQAElEQVQuWBPQnvg/1/PCj4p7Aq/Vvuhbcem9T/TnxxLwbIDX6nzQt+LS+7ygzwtLwLMBXqvzQd+KS+/zgj4vLAHPBnitzgd9Ky69zwv6vLAEPBvgtTof9K249D4v6PPCEvBsgNfqfNC34tL7vKDPC0vAswFeq/NB34pL7/OCPi8sAc8GeK3OB30rLv1NnBdgta/e57oewMS7LlMdgDV2Xdb1ACb+ynXRMyrDmFfjlfG7ZMnBK+gjQP5dHPOt9FfK05xLy31wPcgoJBeeWY8xc7zyaXl/wn0LxkQEgsuoCYMsRGhCGykVDJPX4wnVy2sDL4+FpMwNGtLAK9KicGzwgC71NjDKY+E2D0ZJATDuM/iaLMDLfOCsJ2dEIugOBHipVoLhx8CIQNCPxCDQZg7ydwjwSh2ICAR4DYwIcto7WgBhjADbgW3FbPk4bywtEABW8yOw5kMHJj9AZAxApAED6QuOgcG3MBAAcn5gYAw030LGACWOvqAPKP4lDwSAz2u9d1hefBOftDHLoL/BkIOuR5ah6/HQdVAF+nlQFaa/3qJR10NV6Hp8rueAH0GvzyKwdR1YBLauA4vA1nVgEdi6DiwCW9eBRWDrOrAIbF0HFoGt68AisHUdWAS2rgOLwNZ1YBHYug4sAlvXgUVg6zqwCGxvog69j5t+P63PTJb/DJG/19X4OWN5b5r/fcRrzqVpv8m5f6H5KWTOKs58oLTnTOvRGK0KfjjGDbPlR6l/Z5q3ON8HPRTZpvuhOI3pV4z5W0XtcWncPLc63WuPb6+Darms23vk6xexeh3MxfK18BI1lrWuKqDro787AMx1wLj6fEyFqHWYvJjr1Trych2SsDOvSClb9ZunyM68IqVs1W+eIjvzipSyVb95iuzMK1LKVv3mKbIzr0gpW/Wbp8jOvCKlbNVvniI784qUslW/eYrszCtSylb95imyM69IKVv1m6fIzrwipWzVb54iO/OKlLJVv3mK7MwrUspW/eYpsjOvSClb9ZunyM68IqVs1W+eIjvzipSyVb95iuzMK1LKVv3mKbIzr0gpW/Wbp8jOvCKlbNVvniI784qUslW/eYrszCtSylb95imyM69IKVv1m6fIzrwipWzVb54iO/OKlLJVv3gKozOvOOT+86/8d5Pr1PWZKuB6VJxU9Pnp8wNdfT5UBczPA8ZV62I+5DnefmPrUwVcj4qTiq5ff/9AV58PVQHz84Bx1bqYD3mOt9/Y+lQB16PipKLr198/0NXnQ1XA/DxgXLUu5kOe4+2/BRUr01wV5ZNVv7k0mXlFabLqN5cmq1y+l9g8385zZX0TmUN/cP2IQAg/BONG2cAtY4XeO51sk2bfZYwyT+HcRCznnnlMeTPHmttvBLb1+V/KUo9hAJgGUjyLDFjpZ7njPgYEphr5XoD3xtcvYvX6HLwq0gX9HYHqN0+dnfkK+UqZUraVnx5zDrOZJzIvMZWpM684qdwic7b2udJJNvOZW/3mTMlmvkLmpchu5V9wDrOtdOaZp8jOvCKlbOlf5CVPZerMK6a6kee41NmZr5B5lLKt/PSYc5jNPJF5ialMnXnFSe3Pr9bFPOuzqKf9xtTZma+QeZSyrfz0mHOYzTyReYmpTJ15xUntz6/WxTzrs6in/cbU2ZmvkHmUsq389JhzmM08kXmJqUydecVJ7c+v1sU867Oop/3G1NmZr5B5lLKt/PSYc5jNPJF5ialMnXnFSe3Pr9bFPOuzqKf9xtTZma+QeZSyrfz0mHOYzTyReYmpTJ15xUntz6/WxTzrs6in/cbU2ZmvkHmUsq389JhzmM08kXmJqUydecVJ7c+v1sU867Oop/3G1NmZr5B5lLIt/CuehN1KZ545pWzmFVNkl/5FXnL63cwrpr6R57jU2ZmvkHmUsq389JhzmM08kXmJqUydecVJ7fNZ62Ke9VnU035j6uzMV8g8StlWfnrMOcxmnsi8xFSmzrzipPbnV+tinvVZ1NN+Y+rszFfIPErZVn56zDnMZp7IvMRUps684qT251frYp71WdTTfmPq7MxXyDxK2VZ+esw5zGaeyLzEVKbOvOKk9udX62Ke9VnU035j6uzMV8g8StlWfnrMOcxmnsi8xFSmzrzipPbnV+tinvVZ1NN+Y+rszFfIPErZVn56zDnMZp7IvMRUps684qT251frYp71WdTTfmPq7MxXyDxK2VZ+esw5zGaeyLzEVKbOvOKkvt3Pr+43+eL+xG26F42XqLEs/SVPflvqJBXpYnHYmKvxpk7Bfg4f28h5dJwcMW+ej2NlmT+LjE3dyMTkRDZ69QZmw8a/Kl3EcLgRxzJQ0DwE6k/zpMkm/TFevkfTaE+b/Nv5j+tt61PuNPvjWFnyLU3qktcY/RPNpW/iU5byHrl83A3rLP9DIkeJk0bGgWYTTPgkX1PEpD3w5SLTWV/F06RxEjalPZr9DGZ7jGfgJrd/Rq43j7nO6THz5rVH3oJvrp0687xG8pErn3lFaZyQMN131Z/lXO9Znetv6uu89YtYvQJnUr723UQ5aRnHbfPDJMN+/AgYMMV13lQHAF0X5JXniaMZOVZL3ucFWQcWpM8Li8A212MUZMBUpz4vUx1UJ5pa1qvr0nUZD0qeBx6MJ0ifWvr7vPR56fOix2E6B/08THVgRcaxmHjXZapD1+WxDuOA5J8jH1VdeDNs8335PulTS38/D4/nQEWhdV1YBLasg5CmlrzPS58Xf4/soQ4Lrc8Li8CWdRDS1JL3c9TP0d7zY78OC63PC4vAlnUQ0tSS93OUz5FqkceGncccPmok8s9142DmHKslv0M98/WYFpRxvZlzj3LZcj8kM3Kslpx5Dk9OYYUUZz60DR4RLBFNIU/sATH7Hjh6WHA8GYPXFL+M01hGkW3S8SRXfr0CE06mHNljLHhNGkr+FAdewVpOhhIDXvHEF8OrHImPHIgIBEALGgDz4BC8knPtFQfDAgFeqQMRgQAvdmyICKzWSy5dfiBiQg4QAEiRmP9iluvxLWD6kg+dAelbIWNnrrHsuXhryziNZdaeQdV+ud6KMw/Aao/A4GN+gFxjGccAOQ1Yo9fw/AB15qw4fQD9NKAgYzUHQD/HF/L4EeDx4lvhJM/iA8/3ZxmWr481ejaeAal33na9ztSFMSzjOp++h/4cVJauC8+CCpHPGQebyJg+LywO26o+XZf18+P6dF26LjwDPA7bdaDQzxGLwLaqQ+WsYX/vsihsqzp1Xbafq65L14VngI/Ldh0o9HPEIrCt6lA5a9jfuywK26pOXZft5+ot14V748c47ZvjPteqBn8PxVpolOeb466LqtF1yfPAUjyLfV6m75Nap65L14VngMdiuw4UVs8VYz/G713dowz8HbvuT+MtYzm263THumgPfPnDL/4cPXbcwyOhPLjuQ/5E+nR/M+cg/RUVR6M771c5Mq2r+GqKoyljbfqXgDJuZ1Pf8ytHtqfv+ZUj29P3/MqhcfNsusvJSNimMfvHseZhfPo+Y0/Omky6/M/wjGMM65nxyRfxz/L3kFc/F26KW5g+dg7yX+SufNrrkWmfsqO4qitHVv1HXDmyo7iqK0dW/UdcObKjuKor5wHrF7F8vcz64mGB/EzA17zIi/49vHfe3j6O/Pfe59X1ju5jT7+63r3z9vZ/5L/3Pq+ud3Qfe/rV9d5L3jPP+97+j/z33ufV9Y7uY0+/ut698/b2f+S/9z6vrnd0H3v61fXunbe3/yP/vfd5db2j+9jTr65377y9/R/5773Pq+sd3ceefnW9e+ft7f/If+99Xl3v6D729Kvr3Ttvb/9H/nvv8+p6R/exp19d7955e/s/8t97n1fXO7qPPf3qevfO29v/kf/e+7y63tF97OlX17t33t7+j/z33ufV9Y7uY0+/ut698/b2v/Jv/Px/731eXe/oPvb0q+vdO29v/0f+e+/z6npH97GnX13v3nl7+z/y33ufV9c7uo89/ep6987LdyLL70eNZbqxZ/Au+9QehuV6HBs5fKbF0Ab6PlC4/RuY69D/wBy9R1JmRCCCxtljx+hetb246l8lkVT9xZwTsMGWA67jZv8ROt64HR85fTBoMvUkbnMNY4rb4/ZfwFyKecbgIPwvZZcoP0U2OBwi9AvlSyNPpJZYOCkUb8sYx74H9DrGs+s53vjaeasXsXrTDV186y3QK/AHDRZcVP4l3juvrn+W33ufV9c7ez817up6986r+z7L773Pq+udvZ8ad3W9e+fVfZ/l997n1fXO3k+Nu7revfPqvs/ye+3T+7m6nvNvxavr3Tvv1vty/L33eXU97/dWvLrevfNuvS/H33ufV9fzfm/Fq+vdO+/W+3L8vfd5dT3v91a8ut698269L8ffe59X1/N+b8Wr690779b7cvy993l1Pe/3Vry63r3zbr0vx997n1fX835vxavr3Tvv1vty/L33eXU97/dWvLrevfNuvS/H33ufV9fzfm/Fq+vdO+/W+3L8vfd5dT3v91a8ut698269L8ffe59X1/N+b8Wr6907L+9L70RkehEitJlv4N32qbVp+e6GuGxbvkfd6kDdU4qF219wfX/Moc7+8Z8A5lykxPQP/GwgAfLL5Fty+SqXb2nSlWefuMfCl3LNsTTNd2Y9xyje+fItufyqjPDRHuZ6yKdzpzx5zYVP+KLuqZ/k+vxqfK63lc+XpLl/YsYQGTbtl5N8RlvyHMvHJI8zZsHlT5/i3oM9mZtrP/Et16W+2tPgs2/B5WOqPqLZsi50piZk/Go9cmurF7HQa16KjTxVXQf0OehzAF39vaAqoJ+Hfh6gq58HVQEf2fPQ99PnGnl1HbIM/Xz3n3d5EPp5yDL089DPQx6Efh6yDP089POQB6GfhyxDPw/9PORB6Ochy/CBPQ94dr/6TG8x8FI84dl576FrjS3z/nDluWWO8xPNB8on09zChUUEIiJ3pN4mh8fCD58HgjdhA5nHQrAGwoD+B+AsH3Fz/Bvhm/9yNvK2tNW3Z8DzewLWOvDe+PpFrF7Pglcji8DWdWAR2LoOLAJb14FFYOs6sAhsXQcWga3rwCKwdR1YBLauA4vA1nVgEdi6DiwC22Yd2p9/hZRlaHxQFdB16DrkQejviyxDPw/9PORB6Ochy9DPQz8PeRD6ecgy9PPQz0MehPf5PGjuW0wbUvxbQO1hy7y//HeMDDA/hTxzqzjzgdJkmlu4ZVzSjVmK/PCNN8I27uMhv5p2OWvyAP64x+iMOcsd96EgP+S8v4p08hamGn3i49WL2Ai+vmax8rXvEjWW7egjC0/yHI9xmQ+MmDOnAPOKk4pb55/jMV0RY72Kk4w5vugja1eHr5pnvqPP672SHjF2WvFg/pGFeT8n8yPmTORlXjFFdtVvTimbecUUwe2N9XZ0BiCvoo8s7OnwVfPMd/R5vlfSI8ZOKx7MP7Iw7+dkfsScibzMK6bIrvrNKWUzr5giuL2x3o7OAORV9JGF2rkRjgAAEABJREFUPR2+ap75jj7P90p6xNhpxYP5Rxbm/ZzMj5gzkZd5xRTZVb85pWzmFVMEtzfW29EZgLyKPrKwp8NXzTPf0ef5XkmPGDuteDD/yMK8n5P5EXMm8jKvmCK76jenlM28Yorg9sZ6OzoDkFfRRxb2dPiqeeY7+jzfK+kRY6cVD+YfWZj3czI/Ys5EXuYVU2RX/eaUsplXTBHc3lhvR2cA8ir6yMKeDl81z3xHn+d7JT1i7LTiwfwjC/N+TuZHzJnIy7xiiuyq35xSNvOKKYLbG+vt6AxAXkUfWdjT4avmme/o83yvpEeMnVY8mH9kYd7PyfyIORN5mVdMkV31m1PKZl4xRXB7Y70dnQHIq+gjC3s6fNU88x19nu+Krpwyf8TYaUXFyqp/8JGFeT/DP3OMq/gj5swpwLzipGKe76IeMdariHFV/+AjC7euHzFnIi/ziimyq35zStnMK6YIbm+st6MzAHkVfWRhT4evmme+o8/zvZIeMXZa8WD+kYV5PyfzI+ZM5GVeMUV21W9OKZt5xRTB7Y31dnQGIK+ijyzs6fBV88x39Hm+V9Ijxk4rHsw/sjDv52R+xJyJvMwrpsiu+s0pZTOvmCK4vbHejs4A5FX0kYU9Hb5qnvmOPs/3SnrE2GnFg/lHFub9nMyPmDORl3nFFNlVvzmlbOYVUwS3N9bb0RmAvIo+srCnw1fNM9/R5/leSY8YO614MP/Iwryfk/kRcybyMq+YIrvqN6eUzbxiiuD2xno7OgOQV9FHFvZ0+Kp55jv6PN8r6RFjpxUP5h9ZmPdzMj9izkRe5hVTZFf95pSymVdMEdzeWG9HZwDyKvrIwp4OXzXPfEef5zvSPc8SNZYpd2DE2GlFxciqf/CRhXk/wz9zjKv4I+bMKaDyyXu9n+eb1omYcN7XSR4RyP8lguNzppdXAZyOf2nsqfW4CNvjnkhWeeRsjzqwO17lAbtx+/NFyTEfWOr9bubbekTxDz7vc/CIEgdM+yj+d+8YF9Rs5kIADAclvBZyWszzcbCa9xmeec/oOc+GnnkA9vT0A6mrhpgvvp7mfHxFz9fTdIY5x9nIN5HOzTzHU8/28ICKmZdOYF7PeUaMy7zikPPVusbP6Lne0Of1lCMb/ifzUNvMczz1bOYLzLwU0fe3qAt0mWssM68oTUZ/1pMo2p/f9JxmLdTVugwuKc18gVnPFNHnc1EX6DLXWGZeUZqM/qwnUbTPZ59PnYPZxrlY/vmS52UEzOelxg19mZcuxyVhZ16RUjb6cz2i+LyeiGz4n6xDbTPP8dSzmS8w81JEf78s6gJd5hrLzCtKk9Gf9SSK9ufX3y86B7ONc7F8fvO8jID5vNS4oS/z0uW4JOzMK1LKRn+uRxSf1xORDf+Tdaht5jmeejbzBWZeiujvl0VdoMtcY5l5RWky+rOeRNH+/Pr7RedgtnEuls9vnpcRMJ+XGjd05eXwBXquN/Ln9XJSdsP/ZB1Km3mOp57NfIGZlyL6+2VRF+gy11hmXlGajP6sJ1G0P7/+ftE5mG2ci+Xzm+dlBMznpcYNfZmXLsclYWdekVI2+nM9ovi8nohs+J+sQ20zz/HUs5kvMPNSRH+/LOoCXeYay8wrSpPRn/Ukivbn198vOgezjXOxfH7zvIyA+bzUuKEv89JV45ZcY5kCF5jrDT6vpxjZ8D9Zh9pmnuOpZzNfYOaliMfvF7zS5XUwzhl5rkfUCvP9Df7kvhb+0ByD5xycQLMeGcOUmaaxzDnLsX1LvKIvc472uYytY3HZcj91LF1mv8ayJfd4C/kiL+vyqD0MPqE+j0eNM4/6S5Vfnx+9I4cj6vL7/5fsMp8ql1MmR4xjP/PMkYP+HA9UfrrZyT+vJ30U94EoTcgwCCkjfezYcpqzmHMwWHPkJHRoPNsOV2zGUNdYZp445iRM++FA/gz3mLjk0uUSrl/EhmjwDe07sAcGP4vB+Hvmnd1Xjbv3Pq+uV/d9ll9d7955Z++nxl3YJwCezD6fAOvwWvWs85zlcefP4ep6Z++nxl1d7955dd9n+b33eXW9s/dT466ud++8uu+z/N77vLre2fupcVfXu3de3fdZfu99Xl3v7P3UuKvr3Tuv7vssv/c+r6539n5q3NX17p1X932W33ufV9c7ez817up6986r+z7L773Pq+udvZ8ad3W9e+fVfZ/l997n1fXO3k+Nu7revfPqvs/ye+8z4h340z9/9H0HcHR2n1fjon++BRBs63rHnevSn9+6/q7HvT+Hq+t5v7fi1fXunXfrfTn+3vu8up73eyteXe/eeav74nfbxPnMebyD997n4Xrgd/Wm8V6Wft2P+AEG9UA8+f6f6jP8jJk41xjjIMrkF86GePZ/76jKahQ3QKV6H/lVXWvJbs1Xjsw7OJuvHFlg6h/z1/xRn/xZx6zAxEP1BbMHznrh78iVsacHdc6CqsuvPOGWXuPNb17vHVcJrnCEigHjhAt7x7Es4qkWse9TjixiPybiqaYcWcRTLWLyvcPy0qtZ8UZVId/o56DrkWXIV/0adT1UhT4ffQ4OzoH+vgtDuk4sAlvXgUVg6zqwCGxdBxaBrevAIrB1HVgEtq4Di8DWdWAR2LoOLAJb14FFYOs6sAhsXQcWga3rwCKwdR1YBLauA4vA9rnXoX/+56fQvyfrc5jH4KP+/bE+Y9n8T+X47IvvmSoi7S2g9rBpvIel/zX3q7lkZ+o19qDdfHTGG2JTFSYjYZvGvG+V6JFP/+L0mI84Jk+xhdv/saPqF/zjR/icsUgsRX49fV64fhHLt7PcL9CIvLoOWYY+D3yaVYk+D6oC+jz0eYCufh5UBby556E/F+TVdcgy9Pns7+s8CP08ZBn6eejnIQ9CPw9Zhn4e+nnIg9DPQ5ahn4d+HvIg9POQZejn4QN7Hvrcvv1zq89oadqx+FtA7eGSjefEub4fDL/5KWTOKi4QQYMM7D8Si3IfRxx4xXuPMtdZPuLy89B+buTOeyv4jvsP3sdLEABvB5wGV3D9Ilavg8GrkUVg6zqwCGxdBxaBrevAIrB1HVgEtq4Di8DWdWAR2LoOLAJb14FFYPvE6pB/pZC33figKqDr0HXIg9DfA1mGfh76eciD0M9DlqGfh34e8iD085Bl6Oehn4c8CP08ZBn6efiInwed8aXpExd/C6g9XDD+wLvO8v3kv++kZH4K+dmv4syJnMpNzCafx8Lm0yeiWsie1mP8S1kKk36WT3H6flKemPA05+e6iv8YuN7Aqo5E3dsDkRTCM3z9IlavcpXdqCogX22DV9eDRWDrOrAIbF0HFoGt68AisHUdWAS2rgOLwNZ1YBHYug4sAlvXgUVg6zqwCGxdBxaB7XXqgP7v9PFTX9cTeXUdsgz9XPRzkQehn4csQz8P/TzkQejnIcvQz0M/D3kQ+nnIMrzq86CayjSz8Kw5/i2h9rJluqf0v8ZzxDk8n9CG4TcvGBGIoOU+gABmA69Pm8dci2AtQCaMgRh1u5mPvDn/8+Xchu4A4AABICIQ4DUwIt48X7+I5Ztpbp+v0fUOl6PmLAJb14FFYOs6sAhsXQcWga3rwCKwdR1YBLauA4vA1nVgEdi6DiwCW9eBRWDrOrAIbF0HFoGt68AisHUdWAS2D6oOvV/9DXhWoX9f0Oc2j0Gfh/69WR6Efh6yDP089POQB6GfhyzDJ/U86DOX6c6FZ83xbwm1ly3TPaX/NZ5zzuH5hDYMv/ke5j6mjhnK+riNN8mWj9QmshT5L1Upso1a0EPCfuKsJSnH8ug/4wem5xnuvEZWalGnF9Rj/SKWb475+QEVMa7qNx/yk7zWXZkJXY+Kk4pT9QOvzmcR2FwHDrOZV0yRXfWbU8pmXjFFdtVvTimbecUU2VW/OaVs5hVTZFf95pSymVdMkV31m1PKZl4xRXbVb04pm3nFFNlVvzmlbOYVU2RX/eaUsplXTJFd9ZtTymZeMUV21W9OKZt5xRTZVb85pWzmFVNkV/3mlLKZV0yRXfWbU8pmXjFFdtVvTimbecUU2VW/OaVs5hVTZFf95pSymVdMkV31m1PKZl4xRXbVb04pm3nFFNlVvzmlbOYVU2RX/eaUsplXTJFd9ZtTymZeMUV21W9OKZt5xRTZVb85pWzmFVNkV/3mlLKZV0yRXfWbU8pmXjFFdtVvTimbecUU2VW/OaVs5hVTZFf95pSymVdMkV31m1PKZl4xRXbVb04pm3nFFNlVvzmlbOYVU2RX/eaUsplXTJFd9ZtTymZeMUV21W9OKZt5xRTZVb85pWzmFVNkV/3mlLKZV0yRXfWbU8pmXjFFdtVvTimbecUU2VW/OaVs5hVTZFf95pSymVdMkV31m1PKZl4xRXbVb04pm3nFFNlVvzmlbOYVU2RX/eaUsplXTJFd9ZtTymZeMUV21W9OKZt5xRTZVb85pWzmFVNkV/3mlLKZV0yRXfWbU8pmXjFFdtVvTimbecUU2VW/OaVs5hVTZFf95pSymVdMkV31m1PKZl4xRXbVb04pm3nFFNlVvzmlbOYVU2RX/eaUsplXTJFd9ZtTymZeMUV21W9OKZt5xRTZVb85pWzmFVNkJz/hye8J5JO1riqg6xPIy+chCTvzipSyVb95iuzMK1LKVv3mKbIzr0gpW/Wbp8jOvCKlbNVvniI784qUslW/eYrszCtSylb95imyM69IKVv1m6fIzrwipWzVb54iO/OKlLJVv3mK7MwrUspW/eYpsjOvSClb9ZunyM68IqVs1W+eIjvzipSyVb95iuzMK1LKVv3mKbIzr0gpW/Wbp8jOvCKlbNVvniI784qUslW/eYrszCtSylb95imyM69IKVv1m6fIzrwipWzVb54iO/OKlLJVv3mK7MwrUspW/S/hypXlxKMzrzjkJ3/uOe61dc/3Yhx/Tnke7/eFGBHI/yWC44/QYtzTHgLTfVsHtjkw+YHPAaOseZaPuPr5zvyFuucxAtM+zSsCL9bXL2IfPgPf77IVnN77PvU7vvXtunV9prr0+Zjq4PNQ8QOoDx9+tvK94Pvo/ffnqzPg81B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ZtLk5lXlCarfnNpMvOK0mTVby5NZl5Rmqz6zaXJzCtKk1W/uTSZeUVpsuo3lyYzryhNVv3m0mTmFaXJqt9cmsy8ojRZ9azFhtAAABAASURBVJtLk5lXlCarfnNpMvOK0mTVby5NZl5Rmqz6zaXJzCtKk1W/uTSZeUVpsuo3lyYzryhNVv3m0mTmFaXJqt9cmsy8ojRZ9ZtLk5lXlCarfnNpMvOK0mTVby5NZl5Rmqz6zaXJzCtKk1W/uTSZeUVpsuo3lyYzryhNVv3m0mTmFaXJqt9cmsy8ojRZ9ZtLk5lXlCarfnNpMvOKeAB/+Gfrn/9ZBLZSB9VOVutmLk1mXlGarPrNpcnMK0qTVb+5NJl5RWmy6jeXJjOvKE1W/ebSZOYVpcmq31yazLyiNFn1m0uTmVeUJqt+c2ky84rSZNVvLk1mXlGarPrNpcnMK0qTVb+5NJl5RWmy6jeXJjOvKE1W/ebSZOYVpcmq31yazLyiNFn1m0uTmVeUJqt+c2ky84rSZNX/Eq5cmea1mVe8t+71Xozje9Tz1Pt6Eefczuf8+reetxq/6J/NbP35ih7X57NS3zUH1vxh5pMf/HwfFjM88hfqY97H+aZVZv4e9PWLWL7pzX+qvEC+YQDIoesZ7DwWaKM+XZeuy8PGuWBVsPVc9XkBui6BvE6cm4/8vPCPWUDPj++z68IK8Fy4HkZ6sfXcQBfjBdIdb7T/CB1vPIq37nij/UfoeONRvHXHG+0/Qscbj+KtO95o/xE63ngUb93xRvuP0PHGo3jrjjfaf4SONx7FW3e80f4jdLzxKN664432H6HjjUfx1h1vtP8IHW88irfueKP9R+h441G8dccb7T9CxxuP4q073mj/ETreeBRv3fFG+4/Q8cajeOuON9p/hI43HsVbd7zR/iN0vPEo3rrjjfYfoeONR/HWHW+0/wgdbzyKt+54o/1H6HjjUbx1xxvtP0LHG4/irTveaP8ROt54FG/d8Ub7j9DxxqN464432n+EjjcexVt3vNH+I3S88SjeuuON9h+h441H8dYdb7T/CB1vPIq37nij/UfoeONRvHXHG+0/Qscbj+KtO95o/xE63ngUb93xRvuP0PHGo3jrjjfaf4SONx7FW3e80f4jdLzxKN664432H6HjjUfx1h1vtP8IHW88irfueKP9RzjiYTyKt+54o/1H6HjjUbx1xxvtP0LHG4/irTveaP8ROt54FG/d8Ub7j9DxxqN464432n+EjjcexVt3vNH+I3S88SjeuuPzd1qL38vodzPPmeOd7/mO0PHGo3jrjjfav4npnLqM53DC8XtM8my+Xwy/OTHjF7iKp/8p5xz0z3ka06C5hcUiAhHD8PQKuqrRhS2f/DKtXfUlV4y5xkuTX1y4Z9KrLWOlLflyLE37E8qWmsdbfvlsynfsFoLVsR95ieWAijASg8PJYvAJwc+DElvQ2Mg1Cuh/T3nE5I8IitPvhXNAnp6BEcEZqAyMeOT0AuTgpWcqiBGBIGJgRCAKF1W8EBt6jTd3vFD58kcEQo6BEYHVi9iHB5UevMNHzNGGn1FzXOdlleZ6YNSr69J18XOSlRjnwuejYp+XrFI/RzwnWQmiz88W9nnJKvV54TnJShC3zom/Z/q8ZJVOnBf9DThWsuvJIrAt6pAVXHCqXU/Wo+uiY5BV0CCPhb530sP6pGMH+3spq7Sqm+rVdem66Bz0czSdg34epjroPPhcCLsuXRedA52LrMTOn7PSFdfnJavUf97ynGQliDoXPh8V+7xklfq88JxkJYgf93nJu3zyefu5eJXnQTWk5UrEnHsHcz1rKjzHc97ggpxDA+oTZNTqPtIz9BpvnutNE6jP/Gfzpqj8SxNjOGD8HmUwz88JJ8/Yx83rZR7nTuRUwmH0cnrudvBcs4ypMmlqGss+IxU+Z1sxW746x1bMlu9zyeOibPnZ5Z5I2JILP2PHNvP1OKuNzMv6TVwxk++Ryye2xM/4uSy5zsEqb0NX/JxnnZh5ROmaZwvfct7qRSz4Zpb1RGO+r+469HlAXl2HLEN/L/T3Qh6Efh6yDP089POQB6GfhyxDPw8vfB76HPU5UgX6HKgK6O+T/j6Brn4eVAX089DPA3T186AqoJ+Hfh6gq58HVQH9PHzEz4POuAy8R6ENvDQm4K2g9vIa5vvxXOavglMd2bNsMRnXic/TPo+1ecNsmI0Dtn3+eexxd8143GfGvBb3PEaMdcwH8hwGQC1oG1j1Z/j6RSzfKENXo6ow/c0KjboeqkLXo89BnwNVoM+BqtDfB30O+hyoAn0OVIX+Puhz0OdAFfjAzkH+rfHed39/9bnVU9DnoM9BnwNVoM+BqtDfB30O+hyoAn0OVIXP5/tAtZfp3yYKbdqRxm8JtZfXMN+X5zJ/FXxYf46ek2tRUZU5Ygj75lMdWIqsy9uph/6N7bQ37Ukjoe06n+bdzx86z8y01uCszopX/Rm+ehEbEao1cCNGXMrjMp0HXaV+EV0XlYUHJMEY0XXJgpQ6RHRdui6swMlzENHnhdWCv1eMEV0X6Cp1iOi6qCw+J8aIrkvXhRU4eQ4i+rywWvDzY4zoukBXqUNE10Vl8TkxRnRdPoK6wJ/nWYzozx26Sh0iui4qSz1HEV2XrgsrcPIcRPR5YbXQz9G5cxBxLq7rea5OEefiPol6qhYyBCJieibPIHgpLoF5RE6gHmcx4pXzsHONdcZqOLs/x0WMzE2ktvRrLEMgIqa1djAi5pgAsGfgtdRIV7HmesmmOHONZUdcMUs7irf+4awXpV7n+DtmRd5scATahNDnBkAswKvwiKAG2oTY48Nv/cl6RY8o8w0eMfkjJvR8EU/5OywvvrENcaIgiEv+3N+cXsZ1nt6Ls4Klfl2Xt1AXoD+H/hygi8+nYOt7rb/PWJmN+nRdui79/dnfn3wKsPW9aX9/T7AS/f2J5Tno8zJ9b/T351QHnYfl+ei6dF34rdl/row/N/p5eB/PA0/YqK++f8g2z1t/L7EyG3XqunRd+nupv5f4FGx+b9rf3xOsxEu+P5UrA88aUc9c/nk1xktufyKXXeKb+By0py3jvdj9+vuc6pbzax3blXrmJDzuC+Tsg01+8edMwdY1lpk/h8s4jWXPxVtbxmkss/YcLuM0lj0Xby3LymCVmZBFSY0dWx7JFTIo/x0pnWxKT48G5tI134pnlDxcguIY0fvIM4+e+f9XLCdVnDjdycRzU3Q8iR/zKl5x0hnG8DGivuRzHP0Zv8BlHCcQJUzzLPPWL2L5plaRETH9AoUoPpt5xREQUfLIhzSBecGgKkPxzxxSaaHtPmKQB2JkE8khPiN9WFxj/ohQFEDE8jKvOGIiSh75kCYwLxhUZfN6RQek0uZ9T/cZ5IEAbOQ5nlEaHq8xb0RkBoiPIkfmFSmpRZQ8cvlnMy8YDJDN6xUdkEqb9933lzVxnTCuwSMiKwbiUCYwrzipDC95jhs6A6aR/QODXtmeDkil9ecHqBZzHVgTLC7Xk5gKcVY1MK8ojRYRmh0gQpdRY5l5waAme5LnOEilzfvu5w+qyVwfTNfgESEVIGJ5mVccMRElj3xIE5gXDKqyeb2iA1Jp/fkBqsVcB9YEi2vULSIUBRCxvMwrjpiIkkc+pAnMCwZV2bxe0QGptHnf/fxlTVwnjGvwiMiKgTiUCcwrTirDS57jhs6AaWT/wKBXtqcDUmn9+QGqxVwH1gSLy/UkpkJcqIB5RUxXRCA0JApgTMLOvKByZHN80QGptHnf/fxlTVwnjGvwiMiKgTiUCcwrTirDS57jhs6AaWT/wKBXtqcDUmn9+QGqxVwH1gSLy/UkpkJcqIB5RUxXRCA0JApgTMLOvKByZHN80QGptHnf/fxlTVwnjGvwiMiKgTiUCcwrTirDS57jhs6AaWT/wKBXtqcDUmn9+QGqxVwH1gSLy/UkpkJcqIB5RUxXRCA0JApgTMLOvKByZHN80QGptHnf/fxlTVwnjGvwiMiKgTiUCcwrTirDS57jpMvMCwY1GSfgiK3ogFRaf36AajHXgTXB4hp1iwhFAUQsL/OKIyai5JEPaQLzgkFVNq9XdEAqbd53P39ZE9cJ4xo8IrJiIA5lAvOKk8rwkue4oTNgGtk/MOiV7emAVNrn9fl5n0TugtvJviB91KGrIJW8AxT/zDEi7n1/2uvCxi4WnqOhMuDdAzkCr8kP3y+m5w1791f8j3HreSICwdnfEceMyeU7Y8qRnYldxihHtvStx8F9PLV39MqeKvaAEU/tHeCKbepB/YnRkXlENrBEeBY9B4Myb8HpmnLlIwmyLXtHv2xLm3xgxFN7B9x+fyNHucHxLaYc2XM50jntaHyTm6OK6WSn1726tRlzQGG0mmeuHFmGczv2G0c6XxVPI/sdP3n1ynsazXoGTD711Z8y15Mme6JngJTJkjJ+xhxMmvrdfOb0/W18PiqaaiOk7daPmtoTXc5b8kd8fmzM83xyy8wr6rOT1TzHKVdmPqOcXEcgm/050WM9pMme6HLekj/ic3rmeT65ZeYVdW+ymuc45crMZ5ST6whksz8n6vvLMtxSHxWR8c5zPeWWmVfUZyereY5Trsx8Rjm5nkA2+3Oi/vyyDLfUR0VkvPNcT7ll5hX12clqnuOUKzOfUU6uJ5DN/pzo1OcHrYtxHeYrjuvl9MIcyDnZbj5jtU6Gc1zjpuzH/c66BMYLZLM/J3qMlyZ7ost5S/6Iz+mZ5/nklplX1L3Jap7jlCszn1FOriOQzf6cqO8vy3BLfVRExjvP9ZRbZl5Rn52s5jlOuTLzGeXkegLZ7M+J+vPLMtxSHxWR8c5zPeWWmVfUZyereY5Trsx8Rjm5nkA2+3Oi/vyyDLfUR0VkvPNcT7ll5hX12clqnuOUKzOfUU6uJ5DN/pyoP78swy31UREZ7zzXU26ZeUV9drKa5zjlysxnlJPrCWSzPyfqzy/LcEt9VETGO8/1lFtmXlGfnazmOU65MvMZ5eR6Atnsz4n688sy3FIfFZHxznM95ZaZV9RnJ6t5jlOuzHxGObmeQDb7c6L+/LIMt9RHRWS881xPuWXmFfXZyWqe45QrM59RTq4nkM3+nKg/vyzDLfVRERnvPNdTbpl5RX12sprnOOXKzGeUk+sJZLM/J7rL56dlZ9tdX3uk5baEOXgP+yvzJuV63uDu/kaA42fMwRAJu/lag5bhwhx8OPe3d1+zn/eulrf1Ad2f9nzKeE96/mZzUt6wCdF8YIJyc/D4ec91O/JzSq25Fy+ZplkmCzww/tG45Erf49t5TOV8ezlSnbcdo4gHdnuGea9n873ehOC1N7f8lMf+p/iHst6jvre+8/b0bf8DJ5ahrCff0sBryR/m+GldymP/2+s86lP8Y/4U/6hP/IGOpWGx3vpFrF5jg9cm8kA/8Y/0J37Gchqkn+NEOma8mse5OM00LwfzfEf+q+vdO+/oPvb0e+/z6np7+z/yX13v3nlH97Gn33ufV9fb2/+R/+p69847uo89/d77vLre3v6P/FfXu3fe0X3s6ffe59X19vZ/5L+63r3zju5jT7/3Pq+ut7f/I//V9e6dN986C5M9AAAQAElEQVQH/+OMrf/7jEVgy79xK3yuPtSe1Ks/P+A168K5wOtJnY/89/4crq53dB97+tX17p23t/8j/733eXW9o/vY06+ud++8vf0f+e+9z6vrHd3Hnn51vXvn7e3/yH/vfV5d7+g+9vSr6907b2//R/577/Pqekf3sadfXe/eeXv7P/Lfe59X1zu6jz396nr3ztvb/5H/3vu8ut7RfezpV9e7d97e/o/872Gf+hlG5p+PNJ6N681j7k1j/tiDFe75GbiKO8O5HsMW84thzbfWK3nYupg3uz0e6H2i8PTTl8jkK6gcGdOhn9/D8w00J0YEgjERRMbHbIGYx9gZx4Z/8oFX7JoUbOQ++sBLUXtGeeTHQKwQvGK2WGlBP+gR7hl4xWaMvBTZYtekgNn7Bl6K2jPKIz8GYoXgFbPFSgv6gXdPfEG/DVQjTSOZ2CNOI/U26+IBLHLfYXntvflv/1SlrkPXQRXoc6Aq4Om/YNff96DU9WER2LoOLAJb14FFYOs6sAhsXQcWga3rwCKwdR1YBLauA4vAdrkO/d8frF7/d1mfnzwG/d/n/X2QB6GfhyxDPw/9PORB6Ochy9DPQz8PeRD6ecgyfFDPgz4zmXYuPDLHvWXU3p618bw6Rvec4+E3fw3UHDLNL7Tp30h6vIWKX5h21sYfSVmT91IHTsqmTwUP4DokbK/EH/IrYTXf6j6ovxJfv4jlG33OCzQir65DlqHPg/72AkvR54FFYOs6sAhsXQcWga3rwCKwdR1YBLauA4vA1nVgEdi6DiwCW9eBRWDrOrAIbF0HFoHtQ69D758fIlvXgUVg6zqwCGxdBxaBrevAIrB1HVgEtq4Di8DWdWAR2LoOLAJb14FFYHuVOvB31st5NF4al3nzv9fXHl9krMEq33yg6pF64fa/CDkn89mzzDEZ14o2vGoNOBnb45wkbO+Pv6fPb/0iVm/4uVC+Bn6CfC/8rM6ETf3eeXv7OPLfe59X13u8j+3PaU+/ut698/b2f+S/9z6vrnd0H3v61fXunbe3/yP/vfd5db2j+9jTr65377y9/R/5773Pq+sd3ceefnW9e+ft7f/If+99Xl3v6D729Kvr3Ttvb/9H/nvv8+p6R/exp19d7955e/s/8t97n1fXO7qPPf3qevfO29v/kf/e+7y63tF97OlX17t33t7+j/z33ufV9Y7uY0+/ut698/b2f+S/9z6vrnd0H3v60/XO/fx/77y9/R/5773Pq+sd3ceefnW9e+ft7f/If+99Xl3v6D729Kvr3Ttvb/9H/nvv8+p6R/exp19d7955e/s/8t97n1fXO7qPPf3qevfO29v/kf+191nm07uZpenfDIpzW+f+O4KBL4ov++F0h+sqRvtMvLXjek9y5dM8A30/jjO/hJxzlVe4NS1Po8oeXPnxX1XKIb/tea4o5T/a8/FSH2On7Fv4lKHephk9Fm7zvj/VRrauz+RRL1u/iOUbfAVjF1PFpDNdr57Bazd+BAx4Wd6ZdcZCq/3ce59X1+v7m85HrcPVet47r+77LL/3Pq+uN98Ptj8nYNt/db175wHb+wee9997n1fXA56/D2Bbv7revfOA7f0Dz/vvvc+r6wHP3wewrV9d7955wPb+gef9997n1fWA5+8D2NavrnfvPGB7/8Dz/nvv8+p6wPP3AWzrV9e7dx6wvX/gef+993l1PeD5+wC29avr3TsP2N4/8Lz/3vu8uh7w/H0A2/rV9e6dB2zvH3jef+99Xl0PeP4+gG396nr3zgO29w8877/3Pq+uBzx/H8C2fnW9e+cB2/sHnvffe59X1wOevw9gW3+y3k4cgPHrN+Tv3+6dB0zrArfhvfd5dT3gtvsCpvir6907D5j2C9yG997n1fWA2+4LmOKvrnfvPGDaL3Ab3nufV9cDbrsvYIq/ut6tefzyXX7vanxoQO5RceB1CW/dp9d5QR5fX3IWNt4z+8dW+EzH4DXvT3PJtLgwLQmmmgLQsunnoGDE5IsIsCEwXcF7m8wcqT3qS/4wa9v6Y+y+rjlkyEtxNjk8Fuq1rXCyB8oPJ9ef4pjAeI1lYiB/NPCa5kb61+shr7WOjLMPvDwWklLXWjIxkD8aeCnOtl7vgerDQTyGPsWB1/TZLTlGDPLyWsLleusXsX5r/yw+MP+znPTwbzSs5nlpnvNvRW51tY8j7vmP4qr+0jzn34p1H0fc8x/FVf2lec6/Fes+jrjnP4qr+kvznH8r1n0ccc9/FFf1l+Y5/1as+zjinv8oruovzXP+rVj3ccQ9/1Fc1V+a5/xbse7jiHv+o7iqH+XVeHPnXUXPcxa9ztl4x700z/m3otc/i57/bLzjXprn/FvR659Fz3823nEvzXP+rej1z6LnPxvvuJfmOf9W9Ppn0fOfjXfcS/Ocfyt6/bPo+c/GO+6lec6/Fb3+WfT8Z+Md99I859+KXv8sev6z8Y57aZ7zb0WvfxY9/9l4x700z/m3otc/i57/bLzjXprn/FvR659Fz3823nEvzXP+rej1z6LnPxvvuJfmOf9W9Ppn0fOfjXfcS/Ocfyt6/bPo+c/GO+6lec6/Fb3+WfT8Z+Md99I859+KXv8sev6z8Y57aZ7zb0WvfxY9/9l4x700z/m3otc/i57/bLzjXprn/D3c83v9s+h5zsY77qV5zr8Vvf5Z9Pxn4x330jzn34pe/yx6/rPxjntpnvNvRa9/Fj3/2XjH8Z3MA40038vonccpY07med1bkQtqHUKue4ien4FX85g6Nc41DUZfeM4vH++RLzhx6T45dc5TUD4Z3RDawLW0jvlZ1P7S+HqNc2rX50z/4vQldnW9e+ddvcd77/PaeusXsXw1nx/+AnkmHhv9SSqmk131m1PKZr7AXI9i4sJPF2COcZlXHPIc/4zudYxOTax55imyM69IKVv1k+c6FBPJOcSTfWJcr6B7HeOYeYJXmD8nWsyT69CZuPDThfk+Ma5X0L2Occw8wSvMnxMt5sl16Exc+OlC39/09zrg60R9XEejUxNP5G/GpZPdRn6uQylxQ6f02F5B9zrGx8k5eoX5OQvmc8f5ch2ML39yDrHUsbxeQc/1OI9xOf2TdRn3Uj3X4SSJnq8i9WzVb54iO/OKlLLR73WM6XdHPYcV08mu+s0pZTNfYK5DMXHhpwtzPTGuV9C9jnHMPMErzJ8TLebJdehMXPjpwgdxf1hcG/vP+2JI4oZO6bG9gu51jI+Tc/QK83MWzJ8L58t10N8vLAGWdYEu1kcwm3lFB9Cf9VygpUT6NzGd7C7ouR5TEy/kM/Wxncj3OsbHZI5O5DMKT+qMcW3k5zqUEzd0So/tFXSvY3ycnKNXmJ+zYHn/uQ76+WMJsKwLdLneGsvMK0qT0Z/1XKDcs9Gf44rpZFf95pSymS8w16OYuPDThfl+MK5X0L2Occw8wSvMnxMt5sl16Exc+OlC31//fITlxfPhc2JcyvN5YVz6jUnYmVeklK36yXMdionkHOLJOhjXK+hexzhmnuAV5s+JFvPkOnQmLvx0Yb5PjOsVdK9jHDNP8Arz50SLeXIdOhMXfrrQ99ffL1hePB8+J8alPJ8XxqXfmISdeUVK2aqfPNehmEjOIZ6sg3G9gu51jGPmCV5h/pxoMU+uQ2fiwk8X5vvEuF5B9zrGMfMErzB/TrSYJ9ehM3Hhpwt5f1hcr6B7HeNidszr1XUwruo3H/JWvtcxZqjzVsjvkhVnpDmH2cwrpsiOfq9jpPexUU9SMZ3sqt+cUjbzBeY6FI0cvmJjTZazcd1pHf27R/5MRj7JI878hRgRyP8Rp/kf++DwfRqnX7X3uZbmXi1GIt/7NC6xau9zLc29WoxEvi1bvYh90Nt7Bucb/oE6eBqmbejpd3ejPq+3yM/16jwLPYcX9Xm9RX6ul5OyW/jJ+KSt1Ede4zKYXfHP61HKRj1nJJonuqt+85P6vJ7ziLneyfzl554pzE90Zz5wXm+h53pDn+db6Dm8qM/rLfJzvZyU3cJP9vh5JWF3oz6vx9RszM/1iOaJ7qrf/KQ+r+c8Yq53Mn+uN/MyxZiEnfnAeT1K2ejP9Yjmie6q3/ykPq/nPGKudzK/729Ui3VTyeZ6isjozwii6FyvJOyq35xSNvOKKepxytk1mDyMG56Z54D+FSZhV/3mlLKZD+z7W1V3VfdVvZKwG3WbP3dzSmpzPe0nrlYgV9xe/hO/4zOJnfnAeT1K2ejP9Yjmie6q3/ykPq/nPGKudzK/729Ui3VTyeZ6isjozwii6FyvJOyq35xSNvOKKep45+waTB7GDc/Mc0D/CpOwq35zStnMB77l+1vtNwm7se+57uaUspkP7PtbnZ7VuVrVKwm7Ube9+s71XMStVlj4OdvjeknY3ajP6zE1G/NzPaJ5orvqNz+pz+s5j5jrncx/UjfmOzXRfOC8Xors6M/1iGQvrt+8n5xM0+XsGkwerjM8M88B/StMwq76zSllMx/Y97eq7qruq3olYTfqNn9u5pTU5nraT1ytQK64vfwnfsdnEjvzgfN6lLLRn+sRzRPdVb/5SX1ez3nEXO9kft/fqBbrppLN9RSR0Z8RRNG5XknYVb85pWzmFVPU8c7ZNZg8jBuemeeA/hUmYVf95pSymQ/s+1tVd1X3Vb2SsBt1mz93c0pqcz3tJ65WIFfcXv4Tv+MziZ35wHk9Stnoz/WI5onuqt/8pD6v5zxirncyv+9vVIt1U8nmeorI6M8IouhcryTsqt+cUjbziinqeOfsGkwexg3PzHNA/wqTsKt+c0rZzAf2/a2qu6r7ql5J2I26zZ+7OSW1uZ72E1crkCtuL/+J3/GZxM584O56Q1/Px51s+jmv24G+u97J/PV+mOT1OMxmPnBeL8Wp411Mg1fp17M9rjf83Mc0mvrd/TMut3MD8rBxujFvJk+dPK9lmnE512d0LDmp/n1v/jvdpd9j6R5v4ZG+lbPcw1H+rfpybq2t/OqT3ybd4y080rdylust81cvYuE38I2qEboeencPdB26DtDV3wuqAvp56OcBuvp5UBXQz0M/D9DVz4OqgH4e+nmArg/vedCu0ee3zy909flVFdDPQz8P0NXPg6qAfh76eYCufh5UBfTz0M8DdH1Iz4P2KvO+NT5jjv8QUHt81sa5dYzuP8fDv8ftfxFyjWW+xjIMv8ayyumLCEQsjHuOC8YUPJfXOu5Wn/WL2Jve2IMv7fXO9zWw52EVu559/vIYoOvQdVAF+hyoCv292Oegz4Eq0OdAVejvgz4HfQ5UgT4HqkJ/H3zw56B//s+D3J9jlqF//u3nIQ9CPw9Zhn4e+nnIg9DPQ5ahn4dXeB50lmSqqPCsOf5DQO3xWRt1dIxqkOPh3+P2vwi5xjJfY5n+/anQVrn9S8w9P3acWVltLMmHUovVi9gIvR/n7u+EEb0eqw28Uh0iup7QdbYOB3ERXU+Vs8/nuXMQcS6u63muThHn4rqe5+oUcS6u63muA1PsqQAAEABJREFUThHn4rqe5+oUcS6u63muThHn4rqe5+oUcS6u63muThHn4rqe5+oUcS6u63muThHn4rqe5+oUcS7ubvV85f1E9P317wtYgZPnIKLPC6uFft7PnYOIc3Fdz3N1ijgX92nWk7VZ1kdjGYZfYxl4DYygRoo7YcTF9bTHCzZWW2QWj/eD4d/j9h9gRJlnxant8IhAxDDuNk6aXgaejX2NuF4PcB1VC8wX37JL8N84icLtf03s9Vh91pn9q/zN7q4nK9n1ZBHYTtShz8u5OjHq1PN5pp79/am/p8SK9vnMP4h9HvrP2/Pngqdn83ns54+VOfFcMWqzftXf9WRFup4sAtuJOvR5OVcnRvXzx/PU54UngXVgf+o8HMV1PVmhrieLwHaiDn1eztWJUaeez64nK3Xi3DHqk62nf94T9nnhSejzwiKwnahDn5dzdWJUf7/wPF0/L/xdDPPnOmos07+zFNoUoPHA6+txgsU8ZO/v88vJr3V5fyM1WIsl1/f5JLF2Gvh+GCc66/afwJx/xK1/P8g1hn+at3Bpslx43THSO0pcckWa59p0mHP4JN6a8Iq+zPmU11u/iA3RQBDZA0R2bJP/ffFe73Xr2/XsevKhZTtXhz4v5+p09vuv69n15MPHdq4Odzov8356vXOfSz/vU536vEx1OHsejuK6nl1PfhmznatDn5dzdTp67qx3PbuefPjYztWhz8u5Ovn5OsKuZ9eTDx/buTr0eTlXp6PnznrX85Os5+nnzefE2OflUzgvvMfl+x6Nrxj45oh57C+fN5+7sxgvXQ8BbBprsvRzHcUF3tHLnMFBDnrO7vdc3DtOSeO8wXVCaxBzLaHNfvMTmPONOI8DAdCC9m6YuXyy98V7vdCniMfLb9Abp5p0HboOqkCfA1Xh1N9QysCuV5Zh+ptKHHY9WAS2rgOLwNZ1YBHYug4sAttHXYe+v/5zYPx92T7nfBjYug4sAlvXgUVg6zqwCGxdBxaBrevAIrB1HVgEtq4Di8DWdWAR2LoOLAJb14FFYOs6sAhsXQcWge1SHfgz2jJP4yvG5dc/79KheQhv1q+9bRprsvT7PvLfhVLY4/a/CLn2Kt98oDSZ9iJ8qfF2auNKmr2NhXnftXjHNR5bxDSuOHmB6jfHuMwrDrnzu755FPp8ZBnm52FimHnXB3m5DknYmVeklK36zVNkZ16RUrbqN0+RnXlFStmq3zxFduYVKWWrfvMU2ZlXpJSt+s1TZGdekVK26jdPkZ15RUrZqt88RXbmFSllq37zFNmZV6SUrfrNU2RnXpFStuo3T5GdeUVK2arfPEV25hUpZat+8xTZmVeklG34v+bdO3zrF76AH/jO78C/97t+J/7zP/gH8As//iP4x//+n8T//hf/PP7vv/nz+P/+s/+orWvQZ6DPwMd5Bvpz7c+1z0CfgT4DfQb6DPQZ+EDOgH42089o//hP/SR/ZvvR/NlNP8P9wHf8a/jWb/omfI1+xpPpBz6jxjLzitJk1W8uTWZeUZqs+s2lycwrSpNVv7k0mXlFabLqN5cmM68oTVb95tJk5hWlyarfXJrMvKI0WfWbS5OZV5Qmq35zaTLzitJk1W8uTWZeUZqs+s2lycwrSpNVv7k0mXlFabLqN5cmM68oTVb95tJk5hWlyarfXJrMvKI0WfWbS5OZV5Qmq35zaTLzitJk1W8uTWb+Gqg5ZJrXZl7xrere13vD8T5onr9w1wnDb34XDETQuLcIIS0RCODtG/BB7XH9IlZv1cGrIl3Zqt88RXbmFSllq37zFNmZV6SUrfrNU2RnXpFStuo3T5GdeUVK2arfPEV25hUpZat+8xTZmVeklK36zVNkZ16RUrbqN0+RnXlFStmq3zxFduYVKWWrfvMU2ZlXpJSt+s1TZGdekVK26jdPkZ15RUrZqt88RXbmFSllq37zFNmZV6SUrfrNU2RnXpFStuo3T5GdeUVK2arfPEV25hUpZat+8xTZmVeklK36zVNkZ16RUrbqN0+RnXlFStmq3zxFduYVKWWrfvMU2ZlXpJSt+s1TZGdekVK26jdPkZ15RUrZqt88RXbmFSllq37zFNmZV6SUrfrNU2RnXpFStuo3T5GdeUVK2arfPEV25hUpZat+8xTZmVeklK36B/8WvnT9A9/z3fjbP/gH8U//6s/iX/4n/wF+5ef/Cn7pp38K//VX/jD+wu//vfjh7/8+/P7v+k58z7/y6/DNX/+rc7ruugJdga5AV6Ar0BV4nQr0LF2BrkBXoCvQFbhSAf1spp/Rfv9v+C7+zPa9+bObfob7pT/9p/Arf+0v41/+p/8h/unP/SX87R/6Q/gD3/2boJ/95nXGz4NP/uWZA1qfKlHrMHn3/y++tT5VoNbNfFK7fq5HxQ+9PvV+znDFyHzvQvOK0mTVby5NZl5Rmqz6zaXJzCtKk+35pb0X07+zXE5cuPeT/yaVceZ3Qe5ltc6CcyvLRiV3eG/UHp5b80PS1y9i+cZbm0djluEDqkPvVxXoc6sqoM+t/s4O0HXoOkDXR/a98KVv/Aboxevf/+Gv4P/9j/8W/i++dP0f/sRX8Wd/zw/gX/01v0Z33NYV6Ap0BboCXYGuQFegK/BxV6DvrivQFfhEKqCf8fSznn7m089++hlQPwv+29/z3fji1389+vce/XsP6PrIfu/R5/oNnWudLZnPmcZnzPEfMmrvp2x8Xo5VfXI8/Hvc/ldFrrmcT2OZ9iO0YcTtcfsXGBGI2DDOHe/RODWem/9D0tcvYldvwHkbzVkEtq4Di8DWdWAR2LoOLALbg/4+SuOTv4Ha54OHgq3rwCKwvUId3vE/dL78bd+GX/yJH8U/++t/Ffoh/Ktf/u34uq/5Gi7QrSvQFegKdAW6Al2BrkBXoCvQFegKvO8K9PxvoQL6GVA/C/6Pf+Kr+Od/86/hv/uxH8GXv/3bMf9y9xV+/sz77HmyDP37nv69Xx6ET/l50L3LVAjhWXP8h4za+ykbz4ljVaMcD/8et/9VkWsu59NYpv0Ibfq3rR4LK5fvrGnuDeNONGsba+NazH9W0wfwl73Q1agqoOuhv28AdB26DtDV3wuqAvp5+Jyfh0/oHH7pG74eP/N7fzf+xd/6efyTn/lpfOX7vhd9dQW6Al2BrkBXoCvQFegKdAW6Al2BrkBXQBX4o9//vfmzon5m1M+OX/yGb5AbH83vLT6hn/+hq+9XVUCf3w/49246wzLwElaj+4P/fHUP79XG5+81VEOPhTMfcXvc/veK3MNq/kceEfyoh3HfEWMsFP8Ebf0i9uEzloDvaBu7Dvr7Cn0O+hz0OQD6Oejn4M7Pwbd+4Rvxd37wD+Kf/Y2/hv+C+IWv+zp+Bt0+zwr02l2BrkBXoCvQFegKdAW6Al2BrkBX4K1WQD8z6mfHf/43/ir+zg/9IXzrN+qFbP9+t3+f07/n5y/12G6rQ5+bF9RLv0OV+fdoGi/N/g8Ztff3aqP+XkP181g48xG3x+1/r8g9rOYvXJrM+9ZYJv6MPVCz8QFeMP65tmIfFl+/iOUb6dz+AvM/MsiPsPNYoY06dV26Lg8b54JVATb8fV6Arksgr43zUf19XliRjTp9qHX5zi9+M37hx38Uv/LzP4c/83t+gDfXrSvQFfiEK9C33hXoCnQFugJdga5AV6Ar0BW4uQL6WVI/U/63P/Yj+I4vfZG/suavsTd+bs6JN/wf6s/Te/dT/X1/rEh/7iwC20Yd6MXy95J9XoBlPaCLdZvrojEN4O8yhQem35EvDbqUc4DzeoxTPgF4q3ngd+4wAhtrw/6xFc77eAD4XR005pJn7Al8eV245mod7m3JNZZpQ0TVPg0jjz7IMPI03rDMod8Ijp+ziKAcYAflCGURk489bODlsZB01VQj+W0SPRYuucaKF8qqvscVa1O+4mzye7x6Efug/9vPUheoZCy45Mo7L6vEJ2WNXZd1PXxuui5dF3+PZCX6+yXL4edD2HXR12lWQYO5Pun5CM+L/vbyf/nv/CB++a/8LH74+79vut/uuwJdga5AV6ArcPcK9IJdga5AV6Ar0BXoCnwsFfiR3/b9+D//8l/C3+XPmt/0q34VPtafp/Pz4u8J+v7065OsggZZlv790lSP/j30VAedhzwYfF6Er1IXzUXTv17M+Tnew1yv6Lkz+aYNqV+dXzkybxqoT/1N5027zD73OX37Jp+6yTuNdTvmA1mPHBEzZgdfpy5cifOz10a4HEfkHExcYxkduZ7GMt0TcfYNvvXZzzGMt77ls2bcipl93M9e4x2sJPHP6BE+Z1sxW746x1bMlk95qxex0FtlbuwJyie7h761jnyyXl9VQH8++nsEwFwHjKvPx1SIWofJi7lerSMv1yEJO/OKlLJVv3mK7MwrUspW/eYpsjOvSClb9ZunyM68IqVs1W+eIjvzipSyVb95iuzMK1LKVv3mKbIzr0gpW/Wbp8jOvCKlbNVvniI784qUslW/eYrszCtSylb95Pom+7Hf/tvw//ytv46f/oF/M8O66wp0BboCXYGuQFegK/BJVaBvtivQFegKdAXeawX+zO/+AfwL/sypnz31M2guxp9HNzGd7FpnEdhqHejKVv3mKbIzr0gpW/Wbp8jOvCKlbNVvniI784qUslW/eYrszCtSylb95imyM69IKVv1m6fIzrwipWzVb54iO/OKlLJVv3mK7MwrUspW/eYpsjOvSClb9ZunyM68IqVs1W+eIjvzipSyVb95iuzMK1LKVv0v4cqVaWKhzXyJGssUs4Xyyd66rj3e1eZv/rFq4a7XUOf3Bxhxs164/W8aAxE03luEkJaI4T/BAQTwKrZ+Eas30+BVka5s1W+eIjvzipSyVb95iuzMK1LKVv3mKbIzr0gpW/Wbp8jOvCKlbNVvniI784qUslW/eYrszCtSylb95imyM69IKVv1m6fIzrwipWzVb54iO/OKlLJVv3mK7MwrUspW/eYpsjOvSClb9ZsDaJ0VcD0qUspW/eYpsjOvSClb9ZunyM68IqVs1W+eIjvzipSyVb95iuzMK1LKVv3mKbIzr0gpW/Wbp8jOvCKlbNVvniI784qUslW/eYrszCtSylb95imyM69IKVv1m6fIzrwipWzVb54iO/OKlLJVv3mK7MwrUspW/eYpsjOvSClb8f/rX/oi/re/8Ofw3/zoD+Md/yMgY7rrCnQFugJdga5AV6Ar0BXoCnQF3nsFeoGuwKdWAf3MqZ89/+c/92fxnV/84vQvnVSE8nOqXGnVb54iO/OKlLJVv3mK7MwrUspW/eYpsjOvSClb9ZunyM68IqVs1W+eIjvzipSyVb95iuzMK1LKVv3mKbIzr0gpW/Wbp8jOvCKlbNVvniI784qUslW/eYrszCtSylb95imyM69IKVv1m6fIzrwipWzVb54iO/OKlLJVv3mK7MwrUspW/eYpsjOvSClb9ZunyM68IqVs1W+eIjvz10DNIeO0/nfEYxQAABAASURBVJeQieZL1Fi2jF9yjWVvXdce72r6t5jLBQt3vRwy8xG3x+1/08h7WO3vAnddXgFXL2Ij9H6Xs96IEZ3HqgGlDhFdF+gqdYjouqgsfV7OnYOIc3EfYD3HMej7G4VI8OcY8fHW5atf/h34P372L+K3fuu3TPfcfVegK9AV6Ap0BboCXYGuQFegK9AV6Ap8zBV4E/f227/t1+OX/8pfwld/5++Y9lN+7o74eH8O1w1H9P2pDv69izGi69J1YQVOnoOIG86LYmU5PfM0vtEimMd8n9ezGPGB5ekeb7Bxd5jrgXH5vjEiCo8o/pM84n3kcc7VvI88YoyFurXE4TOXT7bgEYzRvQttJ3gE8/as5i/iIp7JK9rqRaz+xgFT578ZFXxjvOTSdV9buIzrPL5dV6FK/bouXRcdi63nx/5+jlgJPjfs5+8h1avrwop0XfTH3upcsCqb/K2el6/7mq/BL/zYj+Dv//BXcuufT9erdgW6Al2BrkBXoCvQFegKdAW6Al2BrsCnXIG//0e/gl/48R/F170bvxZe/L7hrf48DV29T1Vh8/cgKbA+68/v4YP/PYrvy9j3x0rwc2a/Ogdvti7aq0wbJurdiH7PK9NYpvGRvdn7G/cl0D28aJ85CfKZzXlwfGUc66pIjWXahzgPyICHCTGQ8cs4fQZLPuczLhMXuIx7nTzuaTF/7nnBtYb3o3HoHhZ6aht8jqO2yiPPHM9TuGJTp19jWfIaTz39A+c4co1lS93j8SdulhXQW1qAEAjwGhwnMSIQTANRcBYjAqEEogAnMSIQSiAKcBIjAqEEogAnMSIQSiAKcBIjAqEEogAnMSIQSiAKcBIjAqEEogAnMSIQSiAKcBIjAqEEogAnMSIQSiAKcBIjAqEEogAnMSIQSiAKcBIjAqEEogAnMSIQSiAKcBIjAqEEogAnMSIQSiAKcBIjAqEEogAnMSIQSiAKcBIjAqEEogAnMSIQSiAKcBIjAqEEogAnMSIQSiAKcBIjAqEEogAnMSIQSiAKcBIjAqEEogAnMSIQSiAKcBIjAqEEogAnMSIQSiAKcBIjAqEEogAnMSIQSiAKcBIjAqEEogAnMSIQSiAKUPA7vvhF/MrP/xx++Pu/L+XuugKfVAX6ZrsCXYGuQFegK9AV6Ap0BboCXYE3VQH9bKqfUb/jm78Z9efXiECAF5E9cBIjAgFeRPbASYwIBHgR2QMnMSIQ4EVkD5zEiECAF5E9cBIjAgFeRPbASYwIBHgR2QMnMSIQ4EVkD5zEiECAF5E9cBIjAgFeRPbASYwIBHgR2QMnMSIQ4EVkD5zEiECAF5E9cBIjAgFeRPbASYwIBHgR2QMnMSIQ4EVkD5zEiECAF5E9cBIjAgFeRPbASYwIBHgR2QMnMSIQ4EVkDxgPMCIQ4EVkDzyH0mQAwyKNnchk4DX09JNWjGDehr/GVR7xxvJ0DxsW9MkINzXlyI6T1lEB/W+RxTotGDDzQF6DB/Q/egbHSYz4ePLWL2L51pbl4Mtnvo3W4AmXM6gb9+Kq3/HGqu9xxxv34qrf8caq73HHG/fiqt/xxqrvcccb9+Kq3/HGqu9xxxv34qrf8caq73HHG/fiqt/xxqrvcccb9+Kq3/HGqu9xxxv34qrf8caq73HHG/fiqt/xxqrvcccb9+Kq3/HGqu9xxxv34qrf8caq73HHG/fiqt/xxqrvcccb9+Kq3/HGqu9xxxv34qrf8caq73HHG/fiqt/xxqrvcccb9+Kq3/HGqu9xxxv34qof+PK3f3v+n3/64td/vZLbugJdga5AV+AOFeglugJdga5AV6Ar0BXoCnQFnq+Afkb95Z/7WXz52379FPjk98BPf74F+vfC+a+bwGuuF8ddF3Rd6vOyx/u8qAKnzoueMZkShNXSr+4T+F7Sd0ya7veMsSYZbzyToxjHG8c5lpRWuD6T9I/4lDXOweP3gv5VqeIcP6OcjM9wYQ4e8+a46l/nPT1PNd7888tbv4jlG2ZtBZvIQjzxj/QnfsZqovRznEjHjJ0HdF0wnwfWArySc5xoLuzzAnRd8ORcsCagPfH3eenzAuDJueBZAe2J//2el3/rN/1G/JOf+dNaGX11BboCXYGuQFegK/BRV6BvrivQFegKdAW6Ah9cBfhTMn9m/TPQz6548vOyVN5S+jlONBe+35+nn+6n1wP6c8CTc8iagPbE3+flzZ8XfWYyf34az8bPbx6Pz/cJLzHgFfQRoNhdHPOt9A88T/cyG+/vydg+4whwnZJSmznH8rmeMN9C+pw341uoZ90X9zTvj5ruyfeXfvoSeeOJ5hWlj7kyTpwxOZ9wcM290JlBwW33DbPfGDdmqd50nbjD3h+LwNZ1YBHYug4sAlvXgUVg6zqwCGx3qMNXvu978Q9/8t/lYt26Al2BrkBXoCvQFegKdAW6Au+jAj1nV6Ar0BV4nQr8w5/8E/jK9/7WabI7/LycC/U6WYbz/5Krfy+fBetzk2X4KM6NPkuZ7kj4UvM8nyLqnjdtfG/MWuGq+axxMPMRt8ftf9PIe1jt75W55paxbNPzWOaXJhv6+kXs4g2tdJgnYWdekVK26jdPkZ15RUrZqt88RXbmFSllq37zFNmZV6SUrfrNU2RnXpFStuo3T5GdeUVK2arfPEV25hUpZat+8xTZmVeklK36zVNkZ16RUrbqN0+RnXlFStmq3zxFduYVKWWrfvMU2ZlXpJSt+s1TZGdekVK26jdPkZ15RUrZqt88RXbmFSllq37zFNmZV6SUrfrNU2RnXpESZNVvLk1mXlGarPrNpcnMK0qTVb+5NJl5RWmy6jeXJjOvKE1W/ebSZOYVpcmq31yazLyiNFn1m0uTmVeUJqt+c2ky84rSZNVvLk1mXlGarPrNpcnMK0qTVb+5NJl5RWmy6jeXJjOvKE1W/H/8d30Zv/gTPyqlrSvQFegKdAW6Al2BrkBXoCvQFegKfDwV6Dv5aCvwiz/xY/jjv/PLmH8fXH7Oha/qN299qoDrUXFS0fVd/Isx8HKdOMxmXjFFdtVvTimbecUU2VW/OaVs5hVTZFf95pSymVdMkV31m1PKZl4xRXbVb04pm3nFFNlVvzmlbOYVU2RX/eaUsplXTJFd9b8q59lazqexjMvOzbyiA6rf/GPRfR8fDPIzXe31Rr73+WHMc1qv8bfz9YvYxRvavD/ziez/32ZOnZ3jV8g3wZSyrfz0mHOYzTyReYmpTJ15xUkd+1vkOW6lk9hvpIvJbMzV2H6jfDLzFY6cXV3CsJpnPuTpzTmJ/Ua6siXneon0GDnMZl5xEvv+al2Ss55ZH3bJN5CubCudeeYpsjOvSClb+hd5yVOZOvOKqW7kOS51duYrZB6lbCs/PeYcZjNPZF5iKlNnXnFSx/la5DlupZPYb6SLyWzM1dh+o3wy8xWOnF1dwrCaZz7kfv5US5rrYjxVn428U/nMOzU/gzxfIvMeHkDvY0s/aUW6sqV/kZc8lakzr5jqRp7jUmdnTvyh3/pb8Pe+8kfo7NYV6Ap0BboCXYGuQFegK9AV6Ap0BboCXYEPpwJ/74/+EfzQb/nN04b5820OEvlzcRJ2yTeQrmwrnXnmKbIzr0gpW/oXeQ8PSL+71Ekq0sVfLrExV+NNnUL1Jx85lM/9foiBzkskdzOvuNK53rM6gzf1jTzHMSWb+QqZlyK7lX/BOcy20plnniI784qUsqV/kZc8lakzr5jqRp7jUmdnvkLmUcq28tNjzmE280TmJaYydeYVJ3Wcr0We41Y6if1GupjMxlyN7TfKJzNf4cjZ1SUMq3nmQz53vrme84yn8jfyTuU/k+f8Tax5hStH5r0Lk5c4+W2pk1Skix8eG3M13tQpVH/ykUP5XP0Z6LxEcjfziiud6+3pjttE5m36j5zvM6/OLS7znpZj+Qp3HSSB2sw5lm/mIrSZL3WNZXs6/Zo7YcQl53gx3/pFrN8A76Jmo6XOicaLXyS3fwvpU8u4znusl4pC67qwCGxZByFNLXmflz4v44smzwMPxhOkTy39fV76vHy+5+X3/Ybvwj/46k/oRLZ9nBXou+oKdAW6Al2BrkBXoCvQFegKdAW6Ah91BfQz7e/7ru/E4+8X/HM2pqt//7KoA4ejPFO9+vdSUx0+irrwJtjyvG8hfWqp9+f+uXzuqv3y+dM4jV1qz6E+PJri9NKMoWR4vI/hSB149GO60v8Rfu6qxXSH7Hl/K07XblOsRY1l4qOOGqYVvqLMmfkYZJ2VWPig0+fCPIXIHL+LCqKlzrzVPPZvIX1qL8hbv4j1G9pnkRt8+EzL7v8NgM38ztv+Gw9dl64Lz4CeqM3nhsLKz9h+/lgUtq4Li8C2qkPlfV7u+f3y3b/u1+Ef/dRP8kPo1hXoCnQFXrMCPVdXoCvQFegKdAW6Al2BrkBX4L4V+Ed/6k/iN/3aL02Lrn7v0L9nuOfvGfIDWNWfnuT9OfTnwDPA47BdBwp5ToyM/Rh/n6x7lOlloe5P41vMeSzTuToyUPO/1zx+VlxmvR/6dH9P/HTkfvbwQh6n4ks/9sxlf1tTjmyZdcBz/4qRMS85UTVOGP7KM46a67Kpc4KMq7jI29RrvPnL8tYvYvlGl9PhYYFcBtObZeA5vHcedHGfguf2VfV77/PqenXfZ/nV9e6dd/Z+aty993l1vbrvs/zqevfOO3s/Ne7e+7y6Xt33WX51vXvnnb2fGnfvfV5dr+77LL+6nvK+5Zu+Cf/Ln/+zeOc/l3LR7roCXYGuQFegK/CBVqC33RXoCnQFugJdga7AJ10B/Wz7v/75n8G3fOELOPN7V/1cfOX3ydDln6NvwKvr3TtPt3emfjXu3vu8ul7d91l+db175529nxp3731eXa/u+yy/ut69857eT2D1POo7RwZewmH33ufV9bhrrO4HvHQPhOf8V9fbzNNaB5Z5jDFy+F6b1zGeXczxximPZ2Ya7PQBxxvXgY/5qxexDxtvgDXB+g08pypx7yvvaN1b9Xvv8+p6t96X46+ud+887/dWvPc+r6536305/up6987zfm/Fe+/z6nq33pfjr6537zzv91a89z6vrnfrfTn+6nrK+9p37/BLP/1T+NVf+7X8A7JbV6Ar0BXoCnQFugJdga7AlQp0TlegK9AV6Aq8rQroZ9z/iT/rfq1/sV9+H/zSn6edfyvq5/Cs1GI//ftrsIxZBQ2yPHTkCwJhOhb1WvKr9Tyad0+/ut698/b2f+S/9z6vrnd0H3v61fXunbe9fz4jy+dAY5keCCHt3vu8ut72/fFGeA/sV98DS351vd28nHy/Y8WfiFu+J0EXHVtzb/nq9Fsxk2/qa7z5w/Qta5q4znhkqxexz70pz1n8B29jlqPrNd7of1znAf259ucKXX2uVQX083D8PPxXf/iH8Bu+9CX01RXoCnQFugJdga5AV6Ar0BXoCnxQFejNdgW6AgcV+I2/9tfi7/Jn3gzr35NkGfr3JMevxl5uAAAQAElEQVS/J8lC9XnJMvR5ued54VrLc6exTJ+E8KXmeRpx+Vzj1ouf6SrlRq7PfJl/mo91duOrfszXL2IP3phffdPeeePNd9d3OvZdh66DKtDnQFUYf0OJw64Hi8D2gdXhB3/z9+An/43fxY136wp0BboCXYGuQFegK9AV6Ap0BboCXYGuwFEFPjz9p/gz7x/iz779+93+/W6e3g/s9zZ9bj+lc8t7XZ5PjWU6uMKXmudpvP77bNXuJuNnuoq/keszX+af5mOd3fiqH/PVi9iI8ubW3Js1LziysPsmHOOqeeZDvjV/jj+ZHzF2WvEgf2RhXu9kfsScibzMK6bIrvrNKWUzr5giuL2x3o7OAORV9JGFPR2+ap75jj7P90p6xNhpxYP5Rxbm/ZzMj5gzkZd5xRTZVb85pWzmFVMEtzfW29EZgLyKPrKwp8NXzTPf0ef5XkmPGDuteDD/yMK8n5P5EXMm8jKvmCK76jenlM28Yorg9sZ6OzoDkFfRRxb2dPiqeeY7+jzfK+kRY6cVD+YfWZj3czI/Ys5EXuYVU2RX/eaUsplXTBHc3lhvR2cA8lro3/KFb8Q/+OpPpPuD7HrTXYGuQFegK9AV6Ap0BboCXYGuQFegK9AVOFGBf/DH/xj0M3CGLn4uFo8YP0+LyMwrSpNVv7k0mXlFabSIsV5Fatmqf/CRha2f77G8RrzjIubMKcq84qTCeU8Q46p55rM81rPfOPQn8w59ZGFTx+Ia8Y6LmDOnIPOKkwrnPUGMq+aZz/JYz37j0J/MO/SRhT0dvka84yLmzCnCvOKkwnlPEOOqeeazPNaz3zj0J/MOfWRhT4evEe+4iDlzijCvOKlw3hPEuGqe+SyP9ew3Dv3JvEMfWdjT4WvEOy5izpwizCtOKpx3FSPGeptIbenXWAaACvIaHBVTZFf8EXMmRTbzipSyVb95iuzMK1JSixjrVZQoq/7BRxae3NfQ4ct8YMScOUWYV5xUnJ4f21dZbTtow3uPvNWLWP0NkVx0vOkNYnJvjjyHFenMuOGf8wanPDXzBWbepOJJnuOGrv3l0H5jOtmZV6SUjf5cjyg+ryciG/4n61DbzHM89WzmC8y8FNH3t6gLdJlrLDOvKE1Gf9aTKNqf3/ibFizGZl1GnShPzXyBmTepfT4XdcmSmCdhZ16RUjb6s55E8T6fH//5/O//2I/jnf/DQR96W1egK3BYgQ7oCnQFugJdga5AV6Ar0BXoCnQFPrwK6GffX/zxH5s2Pn7vsfz9af4+ZFL790sb9RmlmeCEnvUccf37pY//90vTwQA2P/dxDuDLfIGZN/T5vCz0IU1Q/eaTuv8vHRd6rjfy5vUWeg4fHrBCks28MQ/lqZkvMPMm9fr3y2K+nOoZnusNfb6/5DyLiZxBaCNV28+TOkw5Gi4w8+Sjrdejw3EcZjOvmCK76jenlI081yOKz+uJyIZ/+f0ut2wzz/EKkJkvMPOk0eb1Fjrdj636zR1Ruf0LXK1H/5KT7rZlnMay3eCFsIzTWLaQ5+H6RWyI/v/svXusPu9Z1ns/P44FWhAD7qJUBFo2G/ZuLVS2lqOhW7GxgoIGg5yyUYmoBQMEjSYGqhHSGv6SbUs5xNhwSmg9gCJK1NYDDSHWNvUASlNQKNYYUUHq77uv6565Zs3c7zvfd95Zs+b7rnddk+ee673v+7nneeYzz6xv35m1fm3RoNhHQLFD6+Kn/L3rTs1nLr/3PNeONzf/U/G14+1dd+o85vJ7z3PteHPzPxVfO97edafOYy6/9zzXjjc3/1PxtePtXXfqPObye89z7Xhz8z8VXzreS5733HjRb/gN4c0ETMAETODiCXiCJmACJmACJmACJmACGxD4lOd8ZHz2x35szH2vXvp9eq7+3Pja8fauO/e81H/vea4dT/M9V9eOt3fdueel/nvPc+14mu+5una8vevOOi++C6MF3oxBG2xSL/8xyhpa1qlftNmfm9kP+Ya+LdrJfup/W20rx9u7bsV5RkSLttX5RYtYYA19aI/ryzesMWx6o2ztkJiDOZCA1wEpzP9GlPmYDwk8oHXwjPd5n/i2z/s9PGubCZiACZiACZiACRwh4JAJmIAJmIAJXCeB/+/3fW48473fuzu5B/QcIE/Y55sYDv5SzlzMhQSuYR3wHGg6H36mVZ+xc0z11vv3foHXbCObvohtrTus9To4+Dr6OpKA1wEpRJhD5GYOieE26+EbPusz4n3f672643hvAiZgAiZgAiZgAiZgApdAwHMwARMwgR0I8Lvw133mp3cj+fmCOZCA1wEpxG2eMwU3cySFuCqOvKa0wEadM6Sv6rx9PnHsek5fxPJNfmCzAgKaOQACmjkAApo5AALaCQ7+zbhHgIRmToCAdmUcfuOHfHB82Se/ECfmZgImYAImYAImYAImYAImYAIPm4DP/mES+H9f9EnxnA/5kPv3l01X9nzCz9/8/C1/AnldJ4aLvB94bWicIXXOlLde9b8r0xexfCvPC24lhTj25jq4mQ8phPn4L8iDm+8HUgjfD0/0ftiN/zf+Py8JbyZgAiZgAiZgAiZgAiZgAiZgAibwkAl8/Wd+Wjyh5yAe18/hIjdzSAy+D/d8HomxxuuOn2m8EtS7Mh3fGvd5vU9fxPKtfGCzAgKaOQACmjkAApo5AAKaOQACmjkAAtoD4vAbPvhZ8Vkf85tw0m4mQAI2EzABEzABEzABEzABEzABE3iYBF72f3x8/G8f9IHdyT+g5wJ5wj7fxHCRf4HImd3J9cGBfVxAQHvQHB5N/2KTLGjAkvcDP9+F6fjWKf97xmP6IpZv7XkCVRmj1bh85mjyqzJHq3H5zNHkV2WOVuPymaPJr8ocrcblM0eTX5U5Wo3LZ44mvypztBqXzxxNflXmaDUunzma/KrM0WpcPnM0+VWZo9W4fOZo8qsyR6tx+czR5Fdljlbj8pmjya/KHK3G5TNHk1+VOVqNy2eOJr8qc7Qal88cTX5V5mg1Lp85mvyqzNFqXD5zNPlVmaPVuHzmaPKrMkercfnM0eRXZY5W4/KZo8mvyhytxuUzR5NflTlajctnjia/KnO0GpfPHE1+VeZoNS6fOZr8qszRalw+czT5VZmj1bh85mjyqzJHq3H5zNHkV2WOVuPymaPJr8ocrcblM0eTX5U5GuJf+xmfxk82EzABE3hyBDyyCZiACZiACZiACZiACVwIga/59E/tZoLvy92Hfi+/ap+e/Ysm5zsClZv8Lhvm1yI3cZFmEDv5VZHKVuPyM4md/KpIZatx+ZnETn5VpLLVuPxMYie/KlLZalx+JrGTXxWpbDUuP5PYya+KVLYal59J7ORXRSpbjcvPJHbyqyKVrcblZxI7+VWRylbj8jOJnfyqSGWr8bv0eWwaB6bKjvmM0djnmDJGc54U4uDnaPTbHfKZvoh99DRG5Jv9ooEYzXnzObYOGKN5fXh9HFsHjNG8Prw+jq0DxmgXvj4+9BnvF7/3Ez8B19DNBEzABEzABB4WAZ+tCZiACZiACZiACRwj8IXP/7/ig9///SL0fZ7f7WnyqzJHq3H5zNHkV2WOVuPymaPJr8ocrcblM0eTX5U5Wo3LZ44mvypztBqXzxxNflXmaDUunzma/KrM0WpcPnM0+VWZo9W4fOZo8qsyR6tx+czR5Fdljlbj8pmjya/KHK3G5TNHk1+VOVqNy2eOJr8qc7Qal88cTX5V5mg1Lp85mvyqzNFqXD5zNPlVmaPVuHzmaPKrMkercfnM0eRXZY5W4/KZo8mvyhytxuUzR5NflTlajd+lz2PTNC4/0475jNHG+bHPzzTn8c8Z3nVWDmRDq3H5zNHkV2WOVuPykZu+iMUbX0wjHo0UM4uDN8TIB7eR3nEdR4vxPDxexJhHcMP1MBeAAAfsY8zHXCLGPIIbOJkLQIAD9jHmYy4RYx7BDZweMpcvf9Enk4LNBEzABEzABEzABEzg7gl4BBMwARMwgXtC4Es+6YXB5wcP+XkBzz+44bkJZeybC4iYCyCgHeGAaHi9zPyF84jX1d5HPEfYcH78DMs1sUDzHR76SWfrAhv6YR/sM4wXke8BIcF4cBv1ozuOuw5EjvBZymXyIvYR/xvWOF6MlAca+0xX33VJCSt3quYy5aF1c3+4HM4/I6P7w/cDCICHufD2Twr8ACho5gIIxHH/ubwX/pH9Y7/1/87z8c4ETMAETMAETMAETMAETOAaCficTMAE1hD46k97cQwPl/EcJI8BzScBUPnH1M8HkxIfnCQePzc9zsNczCVvkNHPkyQy8mue/r34+YJzmMwTPtd7xvrP9I/ZsT7HYlnbAeEebtKb/NzJCMdjjxnNY5e864gxKfAD6aRm5AjH4d/K7ImHzVYQMAdAQDMHQEAzB0BAMwdAQLtrDj4+IKNdEIcXfMRHxHs/Nf3nEjN0MwETMAETMAETMAETMAETMAETMIH1BK6gkt+VX/DrP6I7kwv6Hp8T8nwSw/gv2jJgLonBXE7/JWqC8npJDPdjveCajq8XP9N4BlRZ9P3kS9XPGkEmgW1DnT5ZPvKmFsPlm1wrCJgPIKCZAyCgmQMgoJkDIKCZAyCgXSGHP/bbrv+vYXHl3EzABEzABEzABEzABEzABEzABEzgbALDf0HqCp8HJIwrO6/w+eRlNYf8uz2/97mq+wHXdHw+/EzjiqfKou8nX6p+1ju5LyYvYlvD23CCPlNbcx2x1TflrZmLuYDAwnXQmtcLaIXvo2XroLVl/cxzGafWjvf7gPd933jJcz82vJmACWxOwAc0ARMwARMwARMwARMwARO4AgL/D74zf8D7vE/U5w+n/NaOfw93nbkEt7I+WjMXYqn3R2v3ggum7Xmeff14bWkspMrgtwaeMvgAHEustVHdGZ9bO1IX2BiH5NhHtDXUHYnP9Ve8teurm7yI5W+C5CnyLTgANejYZx7ho2+Ex/1c9ygxkZe5AAXWEfaTdWMuIGIuMV4HvF9AZbJO5I/7+eeLf75oXczpluvlxb/xOTmMdyZgAiZgAtdAwOdgAiZgAiZgAiZgAiZwFwQ+9aN+4/A8x89t/Nwm19iR556Kb/nc5nHPEz0eCPg6AELEvfy5xGtHC2xUGVyue54TlS4/09JXvxkd9+Nn2qo6DswxTuiTu9/joq779EVs/6a5tda9IIHGeJNfte/TWqmD36c6kV+0IUuLEh/8YBbWON0bbfBbtL4aCj/oD4pYjLb++K019oqAxniTX7Xv01qpg9+nOpFftCFLG8Yr+QhmYcO8u/Ns8Fu0CBn8/Dwoc3Gz9cdtrWVFQG+S+CS/KlJsrZU6+IwPJr9oQwfaMF7JRzALG+bt80sm4hT91vuttSQW0D7TifyqXRbdS5369Xl06D4p3mtDlDaXj2AW5usXQRYDBzCJ0Sae0MxAR9kI+VWj21pr0fgRSglpOtjJL8oa2tC/5COYhQ3z9v2XTMQp+q33W2tJLKDM/L7/8xMpra+HWQAAEABJREFUNhMwARMwARMwARNYR8BVJmACJmACJvAACPC7c8N50vR9+kCDWZifT3SkBg5ggsjQ+ucRrbUkFtAhxw/yqzIHa63UwUf4pskv2tCDNoxX8hHMwoZ5+/lSMhGn6Lfeb60lsYD2mU7kV+2y6F7q1K/Po0P3SfFeG6K0uXwEszBfvwiyGDiASYw28YRmBjrKRsivGt3WWovGj1BKSNPBTn5R1tCG/iUfwSxsmHe5/0o8Bh81ga1NtbWWRwwosrFUWxvV4fOk7jF+a6O6wAYf+xjqo0XQhnmX82OOVvKh40S/9X5rLRpDUMpg8qv2HVpr0zr4faoT+UUbsrQo8cFHnmcE6dvcG+w+zf98dAQOmb/YQ80PMWyz9eh7rE79dQD5gzLBWipsiPfjykcqm/xBGT2nvu+fh0edjsMwTX5Vnhut1qkfa2nyB2UQ41BoQzwPNPwmGVNpB3lGl9Wzp69f4SqevHa0TIOn4tKEh538QRFjHYU2xPNAvn6JATzJhnaSDzuhv+rUn2Ga/Kp5DY7UqR9rafIHZRB1FNoQzwn4+iWGc/gQIvqrTjwZpsmvesHX7yn84/m7/veP4+xtJmACJmACJmACJmACJnBvCHiiJmACJrA3gc/5uOcFv0PnuPV7v54TZBK7g3x2QKJvB3nG8byBQjvI13p2Qv8MU/MDg53N1qMvn1Fkd3yu/brqm+dFQ54J9KfQhnge6KY/c7SDPIPn1Pf98/Co0/EYpsmvynOj1Tr1Yy1N/qAMYhwKbYjngXx+ieEcPoSI/qoTT4Zp8qvy2tFqnfqxliZ/UAYxHoU2xPNAvn6J4Rw+hIj+qhNPhmnyq/La0Wqd+rGWJn9QBjEehTbE80A31282ziLUz+brcdRfWvMjn8eksSvDsjxPOMzRMg//qDKI+VFoc/2Zox3kGTynvu+f00GdjscwTX5VnhOt1qkfa2nyB2UQ46B2+iIWD52ZiqOKgoN4X34QR18eKOP4nIrAoGvrcCwc5vj8kBiOX/utHW/vujrvpf7e81w73tLzqf3Wjrd3XZ33Un/vea4db+n5DP1wU6Llb6pQa3zs4/PB/bt2nmvrMAdM0z9fKoe1PPeuq/Ne6s/P89nPfGb0R+HKsJmACZiACZiACZiACZiACZiACRwn4OgDJ8CXsM9+1rM6CpPnO/hWPfHRZbU///0dR43I4x4bb+86zCGw5XzO0b3nuXY8nx+uanTrLeJG1/Lcu87XL7gd3J97X4e14214/ciAJh58hj/xMRZjQ57+McO5sG5ix2K1dkmfUY3mcVRxrKNx1A9xfOYcBx8fxucH9+Z+Rt/Bx+cN6voZ8qiw4U1tvtpd8Ebd/UDNnLxuchnkf0udn8yDFHxfeB08oXWw3b9LL/wNv747B+9NwARMwARMwARMwARMwARMwARMwAQeS+CFv/4juvxuz0O2+/6fE/e8E4Ofb3pd5ULw/ZAYrvp+4DWm8UypslO++u2tmtc91emL2IM3u3jbyxNznBTi+BvxCMe9ToKb7xNSCN8Pvh+C2xXcD5/zvOfyTGwmcJqAe5iACZiACZiACZiACZiACZjAAyfA/zxxIriC5wE+DxDwdQQEtMrBPqCgmQMgoJkDIKCt4oBn6JO64jNHw+HzfQM/0076/XHYlxbFZ+xxpuNvrNMXsXyLzQGO6qOVf+G2dx1O4Oj8T8X3nufa8U6dx1x+7Xh7183N/1R873muHe/Ueczl1463d93c/E/F957n2vFOncdcfu14e9fNzf9UfO95rh3v1HlM87/9Yz8GATcTMAETuEwCnpUJmIAJmIAJmIAJmIAJXBKBz/ro39RNZ/Jcdp/v7zlwjrt2vL3rMOOc77m69zzXjnfuean/2vH2rtN8z9W957l2vHPPS/3Xjrd3neZ7ru49z5vx9vnL3LXjra17urxvLMfhz0gaLlOePz/TTvr9cdiXFvL78Rh7nOn4g/b1g48PrIfkvGZ1Wjd9Ecs3wSycVSZhmceB8DIZXkT6EfMa3Zb91tbhEFl/rq4db++6c89L/fee59rxNN9zde14e9ede17qv/c8146n+Z6ra8fbu+7c81L/vee5djzN91xdO97edeeel/rPz/N93/u94wPf933R0c0ETMAETMAETKAnYDEBEzABEzABEzCBWQIf9H7vF+/7Xu8Vh8+Ho9tWPddFadbNf39//Hh712m+5+re81w73rnnpf5rx9u7TvM9V/ee59rxzj0v9V873t51mu+5uvc814537nmp/9rxTtTxZzMNw0TDjp9pfPE58Uc55if2uBwOMuk75/MYtLn8OD7ux8+0cX7u87gfP9Pm+o7jN/2mL2IXv8nF22Mc4/FvfNFhcjxcuEe3qVP9uVrnccrX8U/1q/nb1qn+XK3zOOXr+Kf61fxt61R/rtZ5nPJ1/FP9av62dao/V+s8Tvk6/ql+NX/bOtWfq3Uep3wd/1S/mr9tnerP1TqPU76Of6pfzd+2TvXnap3HKV/HP9Wv5m9bp/pztc7jxv/QZzwDjpsJmIAJmIAJmIAJmMCTJeDRTcAETMAE7hOBD/2ADyh/4YTZ5/Phc7+v1/46zlJV/dL+6nfbOtWfqxp/qer4S/ur323rVH+uavylquMv7a9+t61T/bmq8Zeqjr+0v/rdtk7156rGX6o6/tL+6nfbOtWfqxp/qer4S/ur323rVH+uavylquOf6M+f7TR0y/eEfPdHG3weB1Z91kwM7wxZt9owxuR4p3yNd6pfzd+ubvoiFm+Ycfh4NFJyGgzx/Fw1g9jVuHyksskfaY6HZOoojlCE/Og3+VX79ND/MXmNI1Vpaq2Tn0ns5FdFKluNw89xkEyFj49xMM/otw3yGkfaH7mTDY6fBxodJ8dBMHUURyiG84x+2yCvcaT9kTvZ4Ph5oNFxchwEH9FGcbjh82sx2RbwSZ7oJz23PvujfqLpYFfj8HMcpFLh42MM101+9Jv8qn36oE79RnmNI1UqVf2rZhK7GpePVDb5I81xkEwdxRGKYb7RbxvkNY60P3InGxw/DzQ6To6DYOoojlDc9fl9xAc/K7yZgAmYgAmYgAmYgAmYgAk8QAI+ZRMwgdUEPuJZz8rnynmA+j0+g9jVuHykssmvmknsENdzAimiNw35dKpmELsal49UNvkjzXGQTB3FEYq7fj7B5/Qx3u5g/DwvjJF6B8fHoW8ajq9xpDdJfEIe+xi4yo9+k1+1Tx/UoV+Og3wqfHyMg37RbxvkNY60P3InGxw/DzQ6To6DYOoojlAM5xn9tkFe40j7I3eywfHzQKPj5DgIpo7iCIXP7548n8d1e+z1Qz64baAaR8rDDutkg+PX42kcac3Ln7yIfcQ3x8yMlAdgKG0Un/jpYHdmfhgPpdlQn+NB5adqV+PyF+aH8VQHzfEW1uebffZFHWXw08GuxIfxkMqGfI4HlZ+qXY3LX5gfxlMdNMdbWD+cD+qyRJoOdvJ7HcZDKhviOR5Ufqp2NS5/YX4YT3XQHG9hvc+vpwVuRDbwpENDPHtA6Q680sGuxuUjlU1+1UzyFyLz6PzQRdCvjwx+fkB8oulgV+Pykcomv9drOL88L+3689J18flNVs9kXSUy8UoHO/lVkWIbePb5j/nQD2XYZgImYAImYAImYAImYAImYAImYAJ3TuBaBviYX4vv0vhend/YoXle0nSwk18VqWw1Lj+T/PqfR+eHLoJ8Hxn8/ID4RNPBrsblI5VNfq/D84JMYod4jgeFdzOPdLCrcflIZZNfNZM8XB6dH7oI+vWRwc8PiE80HexqXD5S2eT36vOb0J1wn/BKB7uem57PDYoU28Bz1G8ywijO/rV+8Gu/7IxdiQ/jIZUN+RwPKj9VuxqXvzA/jKc6aI63sN7n19MCNyIbeNKhIZ49oHQHXulgV+Pykcomv2omubzz6PzQRdCvjwx+fkB8oulgV+Pykcomv9fh/Hqf55Pjjfxjdey3Jn7J401exN7lm+EEdwdvnH1cEDBXQEAzB0BAMwdAQDMHQEAzB0BAO5NDfnlE2QNsPmUTMAETMAETMAETMAETMAETMAETWEXgN33orwk/X+7/Qu3M5xBPgFvk5nkmBvP3us2F4PshMVzF/cBrSeMZpWKNpyJAlcHN871jf/oi9o7eRK99g+26/P2AyW8ocF2Yi7l4HYCAf14BApo5AALaxhx+/bP8nyYGVTcT2ImAhzEBEzABEzABEzABEzABE7gGAh/5wR/s55gbP5/wc2A/B86fDVezrnw9fT1BYI/1zDFoGK77OYq1N/b5maY8P9PuyJ+8iG0Nb4U50E7amscj7nzjzg+35NGaeRKjeS5bB60t62eeyzi1tqyfeS7j1NqyfnfF89nPemb+OPHOBEzABEzgSgn4tEzABEzABEzABEzABDYn8Oxn4rv0HX+fb+3JPi/Y6jnE3HFa8/nlwtyIQ2vmaZ4gsHAdtOb1Alox9/Pp3HhrF8LzjubR2vLzm7yI5ZvhLO3f/Dbo2Gc+uCFO2cIfH9/j4a08wd6Cr3kC4C34oXrym3vmCSLmCQhoCzh4vSzjhF6T+2zOf5I8f837PyOn5Z0JmIAJmIAJmIAJbEXAxzEBEzABEzCBayfwa57xjPDzXT/fzXX+mOdoT/J5j9en16fXJwj096fvh/3uh+mL2Ea34cX2U4F9RO/ftTaM4/HaZrxP8NxsHK0Lj/dURPj6aT2c0ub7PSK8Xk6tE+XbE1ovH/oBzwhvJmACJmACJmACJmACJnDPCXj6JmACJrArgfwuje/xEds999DzgaoN47RoGGrb53J1HPnN40XEdrybeUaEeer+OqXN6yUivF5OrRPl2wWuF/5LFcPWvwnf4i9d85g+XmIwz9v/ZkGC9HpKDPdzPWHqvn6AgGYOgIB24Rye9f7vj0k+vPb5n//58Umf9Ek2MxjWwPd///dvdiO86lWvGo5723X27d/+7ZvNi8e67XxU/5f/8l/ebF5bHugNb3jDZux1rlvo13zN12x5mj7WGQR+9md/drM18Tt+x++Ip59++ozR3XVLAl/4hV+42bX8F//iX2w5tc2O9Sf/5J/c7By3+NmlY/ytv/W3NjvHV7ziFZud4+te97rN5nWpB/qu7/quzXh98zd/82an+frXv36zeWmd3U/19wldt8/93M/dbH3dlwPld+kL/77v52p+Tpv3k9dpYvD94PshF4Lvh8Rwl/fD9EVsw1t1DlmVMVqNy2eOJr8qc7Qal88cTX5V5mg1Lp85mvyqzNFqXD5zNPlVmaPVuHzmaPKrMkercfnM0eRXZY5W4/KZo8mvyhytxuUzR5NflTlajctnjia/KnO0GpfPHE1+VeZoNS6fOZr8qszRalw+czT5VZmj1bh85mjyqzJHq3H5zNHkV2WOVuPymaPJr8ocrcblM0eTX5U5Wo3LZ44mvypztBqXzxxNflXmaDUunzma/KrM0WpcPnM0+VWZo9W4fOZo8qsyR6tx+czR5KnpsxoAABAASURBVFdljlbj8pmjya/KHK3G5TNHk1+VOVqNy2eOJr8qc7Qal88cTX5V5mg1Lp85mvyxMi6rcfkz+fd9r/dS5kHp2972tviJn/gJmxkMa+Bd73rXZvcAX/xstb7+43/8j5vN6z/8h/8wnO9t58dz3GxiGx7oP/2n/7TZOd6W0bj+p3/6pzc8Sx/qHAK/8iu/stmaeMtb3oLvq/0DjHMm4b6bEHj729++2bX8b//tv20yp60P8lM/9VObneP4Z9BtP7/73e/e7FTf8Y53bHaOv/ALv7DZvC71QD//8z+/Ga93vvOdm53mL/7iL242r9uuT9dfxneat771rZutr/tyoPwure/bVXUSNS7/NnnVUnW8qszRalw+czT5VZmj1bh85mjyqzJHq3H5zNHkV2WOVuPymaPJr8ocrcblM0eTX5U5Wo3LZ44mvypztBqXzxxNflXmaDUunzma/KrM0WpcPnM0+VWZo9W4fOZo8qsyR6tx+czR5Fdljlbj8pmjya/KHK3G5TNHk1+VOVqNy2eOJr8qc7Qal88cTX5V5mg1Lp85mvyqzNFqXD5zNPlVmaPVuHzmaPKrMkercfnM0eRXZY5W4/KZo8mvyhytxuUzR5NflTlajctnjia/KnO0GpfPHE1+VeZoNS6fOZr8qszRalw+czT5VZmj1bh85mjyqyI3fRE79+YbHbM5nxjwpGGqnTf//3nofEfA6+c4hy7q9eP10a2EyqGLen1ULvLvio+OazWBMwm4uwmYgAmYgAmYgAmYgAmYgAk8aAL6vl5VUGpcvvMdAfGo2mX9fKhykf8E+OSQHj8xDDvxqKoONS7f+Y6AeFTtsr7/Kxf594DP9EVsfVNrv7uE5mAOJOB1QAoR5hC5mUNiuNr10J2d9yZgAiZwHwh4jiZgAiZgAiZgAiZgAiZwOQT8vKS7FuZgDiTgdUAKcbXPD/e/vpGbx00M92ldTV/E6g2ytbuQ5mAOJOB1QArzv3FjPuZDAte2DnhONhMwARMwARMwgRkCDpuACZiACZiACZjADIFrez7g8+kutDmYAwl4HZCCn5N7HZy9DqYvYu/bm3TPt7vg5mAOJOB1QApxn34TJrj5upFCXNx1C28mYAImYAImYAImYAIXRcCTMQETMAETuB8E/Jyju07mYA4k4HVACnFxz/18XSI3c0gMe6zP6YvYR09j4Ed4o28FBDRzAAQ0cwAEtI5D+D7xz4nwz8mrvw+wyt1MwARMwARMwARMwARMwAQeNgGfvQmYwAoCfm4GaH5udPXPjbzOvc79fNjvS874OTB9EYs34PhnIh6NFHdULHkj7LqIY5zMJcJcWuSG++qUer2A0BFO5hLh+2jf+yi8mYAJmIAJmIAJmIAJmIAJmIAJmMD+BO79iHyunCdx5PlOjft5D4gc4WQu5uL76OY5oO8H3w/XcD9MXsQ+OvLfduZCjyNxXH688c4s0p3iQ4apGXHdwCM/gIe5cNkkBX5ILF4vHQ/ffx0HrodcGLhfqOZiLlwHXBdJol8X9BUf62brJQ/60Hc+fxMwARMwARMwARMwARMwARMwARM4kwC+t+/6/d3j5QW63fMQHAIcsc/ntb5+xJAU+CGx8DlURkacMlF8X4ekNOFGTuZiLlwHD/k+mryIPfYXVwlIuyO/oaNUqvOJ4YBjF42DuHhFv8mv2qddf/ObMIlEnNLBTn5VpLLVuPxMYie/KlLZalx+JrGTXxWpbDUuP5PYya+KVLYal59J7ORXRSpbjcvPJHbyqyKVrcblZxI7+VWRylbj8jOJnfyqSGWrcfmZxE5+VaSy1bj8TGInvypS2Wpcfiaxk18VqWw1Lj+T2MmvilS2GpefSezkV0UqW43LzyR28qsila3G5WcSO/lVkcpW4/IziZ38qkhlq3H5mcROflWkstW4/ExiJ1+KkJsJmMATIOAhTcAETMAETMAETMAETMAE7jcBfa+uqrOqcfnOdwTEo2qXDT8f9vPh4HYN62N8HvxMq+clnzma/KrM0WpcPnM0+VWZo9W4fOZo8qsyR6tx+czR5Fdljlbj8pmjya/KHK3G5TNHk1+VOVqNy2eOJr8qc7Qal88cTX5V5mg1Lp85mvyqzNFqXD5zNPlVmaPVuHzmaPKrMkercfnITV/Elt/g4Btq9LlpzncsKocuevCbHubX/6aH+XQE6rqR32W9fsSjqvl0BCoX+V3W60c8qq7lozqrCZiACZjA1RPwCZqACZiACZiACZiACWxIoH4vl68h5Fd1viNQucjvsn7+Ix5VzacjULnI77JeP+JR1Xw6ApWL/C57FesnT0XnJc0gdvKrIpWtxuVnEjv5VZGavIhtbeY3Sk7EW3MdWEb9jaTWzCW4FQ6tmQuxeL0sWwetLetnnss4tbas34PnmTepdyZgAiZgAiZgAiZwJwR8UBMwARMwARO4XgILnzu05ucTuQgKh9bMxVxAYOE6aM3rBbTiwT/HXLgOWvN6CW6FQ2t3z2XyIpZ/wZlD9m9sG3TsM895HtNxP9f1fwla+F0eF89zbj0r7nUNEljH2E9+48VcQMRcYrwOjv27AEq5bsb97svPwZy7dyZgAiZgAiZgAiZgAiZwNQR8IiZgAiawD4H78r3f8/Rz4bwjjjzfU/w+Ps/yuva61vqdU69rkDly3981l+mL2P7Nb2ute8AOxbQiFmprrgtu4EARt9bMZczDXFriEIeqrbVo7AGlxEJtrUVjAZQSC7W1Fo0FUEos1NZaNBZAKbFQG/q5DsTAAfsQt9ZatMAGxT5iobbWogU2KPYRC7W1Fi2wQbGPWKittWiBDYp9xEJtrUULbFDsIxZqay1aYINiH7FQW2vRAhsU+4iF2lqLFt5MwARMwARMwARMwARMwARMwARuTcAHeJgE8L06T3yhtta67+FQ14FAz6E1cwGNCHAIbr22Zi7EYS4tMVQO1W+tRWNPKCUWamstGguglFiorbVoLIBSYqG21qKxAEqJhdpai8YCKCUWamstGguglFiorbVoLIBSYqG21qKxAEqJhdpai8YCKCUWamstGguglFiorbVoLIBSYqG21qKxAEqJIzp9EXvkTXAWDnF6OGT+YgE1P+RfPDEz/xdRzLK/1HUkEYnBXA7XDemYi7nkDeKfL4nB98Nt74eb+oU/X9jNZgImYAImYAImYAImYAImYAImYAImcB6B4TlyPtDAcx2W7/dcw89bxb2qrwMJ3DwfEh9GvT7NRevhlHq9kIDXy6l1ojxpdT9fpi9ij7ypZdfuDS4KDvJ9+UEcfVmYcXxORWBQ10WYSwzrASwCW/r4nCqf6vUSYS5xsC7AJGAHca8Xr5eIOFgXWCsBO4jPrJfwZgK3JuADmIAJmIAJmIAJmIAJmIAJmMDDIzD53n3G93DXdWtlwgGhiW+eMeEhPk+cS0Sbeb7UMLfAlorPqfKproswlzhYF2ASsIO418t9XS/9lYtuO/iNJb25tSYg80kMh7/x4PWRYLw+EoPXh++HXAj3/X7Ik/DOBEzABO4bAc/XBEzABEzABEzABEzABJ4wgfv+PMDz7xaQOZgDCXgdkEJc5vNuTM3XBxDQ7gGH6YvYgzfseOuO8xia8x2KyqGLRtS4/Og3+VX7tOv79WY+3YoQh84Lrw+vj+CmdSFljCa/KnO0GpfPHE1+VeZoNS6fOZr8qszRalw+czT5VZmj1bh85mjyqzJHq3H5zNHkSxmzmYAJmIAJmIAJnCbgHiZgAiZgAiZgAiYwJqDv1VXVp8blO98REI+qXTb8fNDPB4Ob1wcpxHA/RL9VLvL79NBfcanzHQHxqNplw/zW//yZvoide3Mc3B7Nv/lnmna0HnXM0Y7mmehtkked/D49+5sHEZFdsv+oLv3MdDv5VTN7pE79Mo+d/ImiDqlskzgi8vExm/xU1KVmptvJr9ple/6jOvWb5OEoLkUIxWio5WfFpYzR5E+0r5nNM9FbrZPfp339yBImLtJFfI7ULapH3aLjo5OOl4q6VMTV5Fed5Ed16jfJw1FcihAWJxpq+VlxKWM0+RPta2bzTPRW6+T3aa9PsoSJi3QRnyN1i+pRt+j46KTjpaIuFXE1+VUn+VGd+k3ycGocITcTMAETMAETMAETMIHLIuDZmIAJmIAJXDABfa9OHX0P15QzDqcqQtkyPqpLPzPdTn7VzB6pU7/MYyd/oqhDKtskjoh8fMwmPxV1qZnpdvKrdtn++deoTv0meTiKSxFCMRpq+VlxKWM0+RPta2bzTPRW6+T3aT8/I0uYuEgX8TlSt6gedYuOj046XirqUhFXk191kh/Vqd8kD0dxKUJYnGio5WfFpYzR5E+0r5nNM9FbrZPfp70+yRImLtJFfI7ULapH3aLjo5OOl4q6VMTV5Fed5Ed16jfJw1FcihAWJxpq+VlxKWM0+RPta2bzTPRW6+QjPX0RW990H/ioYMs4JtC/AJ59E579UDDp57obXmDDlpzM5R5y4dWLbt6+fh2HiPD9HrnlfY1Pg+IzW/peL5EcAORS1wum5nY7Aq997WvjH//jf2x7Agx+1+/6Xbe7ePeg+tWvfnV86qd+6ibGY211yq973es2mRPP7ZWvfOVW04qXvvSlm92Lf/7P//nN5vWP/tE/2ozXV3/1V282ry0P9Pa3v32zc+S62Mpe/vKXb7YmXv/618dTT02/Vq5l+Eu/9Evxkpe85CKZbcV+6+P86T/9pze7lp/4iZ+49tLdm7pv+qZv2ozX7/ydv/Miz/tbv/VbN7uH/tpf+2ubneN3fMd3bDav//Jf/stm1/Hl+Hm48CR37cafhf7f0k/mu8R3f/d373qtr3Kw4ft+/4W/l+45gJ+HdBxw5c0FENC8XgAB7YBDv0CGOPqwpe/7yPdRXR/V52KBeb0AAlpyoMLY0t/3Ppp+Y9Yb2scqJvjoaU53/g3y0XrXHf+NDHMxF6wB3lFH7xskJnH09f0HKGgPlgvWAE7/+H2DhLkAAtqEQ/XB8NR9hBK32xF4/vOfHy9+8YttT4DBh3/4h9/u4t2D6p/5mZ+JN77xjZvYO97xjs3O+Od+7uc2mRPP7ad/+qc3mxfXxFb34/Oe97zN5vXud797M15ve9vbNpvXlgfii0Vez0uzt771rZv9fH7Ri16E5yD9F/9bwnvPe94T//Sf/tPN1sWlcb+L+Tz3uc/d7Fo+85nPvOUVvPzyj/u4j9uM14d92Idd5An/u3/37za7h975zndudo7893are4A/K7b6d+2jP/qjNzvHLQ/E9bXVOfo4Lz7rvn/BC16w5aW85bHuafnR7+MLvoe7rrvgRzkgNYmb5/HnYuZiLlgDuF2Oc0DC9xEgoE04VB8MTz03PVrvuuPrruMyfRGLN8EIx6OR4jIEvllHbojP6d51c/M4Fd97nmvHO3Uec/m14+1dNzf/U/G957l2vFPnMZdfO97edXPzPxXfe55rxzt1HnP5tePtXTc3/1Pxvee5drwtBzoBAAAQAElEQVRT5zGXH4+Xfby7IeBPJmACJmACJmACJmACJmACJmACJrCAAJ8rZ7fHPEe+bX78/f2c8fauW3uee89zMt4dXjfxWDve3nWa77m69zzXjnfuean/2vH2rtN8z9W957l2vHPPS/3Xjrd3neZ7ru49z6XjTV7EPjryJpsHOv4mFwj6/nvXnZrPXH7vea4db27+p+Jrx9u77tR5zOX3nufa8ebmfyq+dry9606dx1x+73muHW9u/qfia8fbu+7Ueczl957n2vHm5n8qfjAe/olzMwETeLIEPLoJmIAJmIAJmIAJmIAJmMA9JIDnxUueJ5/6nj6XP/j+vnC8vevm5n8qvvc814536jzm8mvH27tubv6n4nvPc+14p85jLr92vFN1W483d7xT8b3nuXa8U+cxl1873t51c/M/Fd97nueMN3kRu+QvX/Of/x1+M8bjgIA5AwKaOQACmjkAApo5AAKaOQAC2l1xwKHdTMAETMAEHhwBn7AJmIAJmIAJmIAJmMBtCdzV93Qft7sy5mAOJOB1QArh91n9/0WM10Pkdh6H2HP9TF/EPsrfV4pTb5adN6fg5vVCCr5fvA68Dkjg2tYBz8lmAiZgAiZgAiZgAndOwAOYgAmYgAmYwJURuLbnAz6fboGagzmQgNcBKfh9gNfB2etg8iK2tZk36N1hY+4NcV81mw9t5fitDZVdD/lVu2zMjR/aap38Pt9aP17VPj93/L4q5vKhrRy3taGy6yG/apeNc48/9I9ua60fr2qXjqF/yWdVYCvxoT9S2Uq+taEy00N/xaVdNm6bb60fr2r0W433fl8V547f2lAZucmvmknsalw+UtnkV81kYHr9eDN5dIjcSr6virl8aKt18mfyw/E2yrfWz7TqieP3VTHMZ2F9a0Nl5Ca/aiaxq3H5SGWTXzWTgen1483k0SFyK/m+Kubyoa3WyZ/JD8fbKN9aP9OqJ47fV8Uwn4X1rQ2VkZv8qpnErsblI5VNftVMBqbXj6d8eDMBEzABEzABEzABEzCBKyXg0zIBEzCBuySg79VVNWaNy1+Yb618f5d/or6vCjwAiNxUJ80gdvJ7bW2oRBJNflWkstW4/ExiJ78qUmyt9eNVZZJW473fV4XPrychLr2GNvlVN8q3Nh1/uB4njt9XxdC/Hif6rcRbGyq7DvKrdtk49/hD/+i21vrxqnbpGPqXfF81mw9ttU7+TH4Yb6N8a/1Mq544fl8Vw3wW1rc2VEZu8qtmErsal49UNvlVMxmYXj/eTB4dIreS76tiLh/aap38mfxwvI3yrfUzrXri+H1VDPNZWN/aUBm5ya+K5ORFLP/SNUv7N9oNmj46ZoN/VBHMfn1+qOt9pLsmf6RZ12XjoE79+jznlx8Vl2YQO/lVkcqGeI4HpT+MR4fWxw/GQe5onfojn03+SLMuk+HzG3EJbvL5mSa/KnM0xJMnlK6vX/+X2YBxlEvPCemuyR9p1nXZJ7I+x+Mf3HeaJ+aX/Xp/uO69j3TX5I8067qsz2/EJZHITwc7+VWRyoZ48oTSH64DHVofP7iOyB2tU3/ks8kfadZlMna/fuHNBEzABEzABEzABEzABEzABExgMwI+0MMhMDwvGH2/n5x9jctXJ/lVR/l8XtDnh/FG+fzY54fnFAgerVM/5LPJH2nWZTJ2fz7h8/Pzzxhvo3WZYfhen0mi24FHfqiaQexqXD5S2eAnTyh933++/7gOBuvXxfDvCvxcL32HYb0gniEpnOmL2Ea34cXvU4F9RO8v1Yb+e9YtnVftt/c8145X573UXzve3nVLz6f223uea8er817qrx1v77ql51P77T3PtePVeS/11463d93S86n99p7n2vHqvEd+RDS0pyKOaNO/Y+HNBEzABEzABEzABEzABEzABEzABEzgbAL4Xh0x/7176ffzU/0axmnRMNTx7/fRnoo4km871506j7n83vNcO97c/E/F1463d92p85jL7z3PtePNzf9UfO14e9edOo+5/N7zXDve3PxPxdeOt3fdqfOYy+89zyXj8V+qGDa9obV2SMzBHEjA64AU/N++9zp4WOugO1vvTWAjAj6MCZiACZiACZiACZiACZiACTwQAn5+0l1oc3igHPq/IPT19/UnAa8DUvB7BayD6YvY1jowVnMgAa8DUogwh8jNHBKD18MD+Xeiu9rem4AJmMD9JeCZm4AJmIAJmIAJmIAJmMCTIODnRx11czAHEvA6IIXw89Q7fp7qdRa5XTCH6YtYvJnNCVsTw/i/9ZwBc0kM5uLfbMqF4PshMfh+uNL7obu63puACZiACZiACZxBwF1NwARMwARMwARMwM9JrvQ5iZ8Ddje3OZgDCXgdkIL/0vWMdTB9EXvBb4zzyi6bX/g3LPwbFsHN64UUwveD74fg5vuBFGLx/RDeTMAETMAETMAETMAE7gEBT9EETMAETODSCPj5Q3dFzMEcSMDrgBRi8fM484rczCExXNO6mb6IPeMNbpJw/8Tg3/Tyb3pFYCn4fgAENHMABDRzAAS0+8oBU3czARMwARMwARMwARMwARMwgUMCjpiACTyWwH19DuB5d5fVHMyBBLwOSMF/8el1sNk6mL6InXvT3g0Xs2+go99c34GoHLpomN/MXyZGv1Vu8vu0+ZlfLgWtC2kGsZNfFalsNS4/k9jJr4pUthqXn0ns5FdFKluNy88kdvKrIpWtxulnot/Jr9qnff+cef+Im9UETMAETMAETMAETMAETMAETMAEnjSB+zR+fS4hX+cgv6rzHYHKRX6XDT/fOfP5jvnFZBOPqupU4/Kd7wiIR9UuG74/fX8GtyPrY/oi9tHT6PYIb/qLBmI0583n2DpgjOb14fVxbB0wRvP68Po4tg4Yo13a+sDVcjtOwFETMAETMAETMAETMAETMAETMAETmCVwad/vNR8+e6DJr8ocrcblM0eTX5U5Wo3LZ44mvypztBqXzxxNflXmaDUunzma/KrM0UZxvCRA698TMEdzHksf70oqB7Kh1bh85mjyqzJHq3H5zNHkV2WOVuPymaPJr8ocrcblM0eTX5U5Wo3LZ44mvypztBqXzxxNflXmaDUunzma/KrM0WpcPnM0+VWZo9W4fOZo8qsyR6tx+czR5Fdljlbj8pmjya/KHK3G5TNHk1+VOVqNy2eOJr8qc7Qal88cTX5V5mg1Lp85mvyqzNFqXD5zNPlVmaPVuHzkpi9i8aYWP0bi0UjxkyVm3+SjX3CDug4gwAH7GPMyl4gxj+AGTuYCEOCAfYz5mEvEmEdwAydzAQhwwD7GfMwlYswjuIHTFlx4KJsJmMDFEPBETMAETMAETMAETMAETMAE7gkBPlfOqeL7+Snd4vu7x7v5CzTzxIo7su7M5V5xwWTRRtfR12/KA17weai5RJBDcLsH62XyIvbRkf/mMy9oHInz/BR3XVIK8ZCai7noPkkSvo8Sh+4Pqrnwx0ZS4IeBT0a8XgYe+QE8duWSg3pnAiZgAibwcAn4zE3ABEzABEzABEzABFYR2Pv7u8fLy+Tn0PnUaPJ8jWDMxVy4DvwculsHvh86DlwPWhfUR48O4xnBvy/M1/7yz+E5eRF77A1yDjR6o2wfBMwDENDMARDQzAEQ0MwBENDMARDQ7jsHnIKbCZiACZiACZiACexKwIOZgAmYgAmYwDUQuO/PAzz/bhWagzmQgNcBKYTfm9385X1w87oghThnXUxfxJ54w6s3vdZ8H37wGzbXwsXn4esb3PzzgBR8nz/UddBdfe8vhMDLX/7yeMlLXnLV9mM/9mMXQvt+TOPLvuzL4kd+5Ecuzv7IH/kjFwnw7/ydv7PZ/fOmN73p4rhzLXzBF3zBZue45c+bb/3Wb71IXt/93d99kWt1y0m9z/u8T3z/93//Zvw//MM/fLPpfcd3fMdm8/qWb/mWi1z7P/mTP7kZr2/6pm/ajNenf/qnbzavv/SX/tJm7J/3vOdtdo6f93mfd9Y5uvP1E3jjG9+42Vrd8t/ILY/1VV/1Vdd/Ie/TGT7U5wg+726VmoM5kIDXASn4ubLXwbAOJi9iW1v3Zrs11yXRwqE1czEXEFi4Dlp70Osl5n6DpDVzCW6FQ2vmQix13bS2EZc8uHeXQuDNb35z/L2/9/eu2n7+53/+UnDfi3l8zMd8THz2Z3/2xdlzn/vci+T3cz/3c5vdP+9617sujjvXwnOe85zNznHLnzdvf/vbL5LXi1/84otcq1tO6qmnngq+dOP62MLe//3ff7Pp/dbf+ls3Wxdve9vbLnLtv/vd796M1wte8ILNeG35Qv2tb33rZuyf+cxnbnaO/Hm4GXwf6CoI/MIv/MJma3WjfyM3n8+P//iPX8W1upqTWPi9vLXWnfKZ2prrElzh0Jq5mAsILFwHrXm9gFbc2XPFhXxb83UIboVDa9fHZfIiln8JmafYv6lu0LHPPLkc03E/1938RaW5YMVgHWE/+Q0QcwERc4nxOjj2cwWUct2M+/nni3++aF3M6fL1giOM7sNxHTJuJmACJmACJmACJmACJmACJmACJmACZxK4zOc2OAl8/x9/7/c8/XwJqyKfO86p1wvI4L7BfsLJXEDEXPxcH8uA7zOW3g/TF7H9m+bWWgcSyuMNJr9q36G1Uge/T3Uiv2hDlhYlPvjBLKxxujfa4LdofTUUftAfFLEYbf3xW2vsFQGN8Sa/at+ntVIHv091Ir9oQ5Y2jFfyEczChnl359ngt2gRMvj5eVDm4mbrj9tay4qA3iTxSX5VpNhaK3XwGR9MftGGDrRhvJKPYBY2zNvnl0zEKfqt91trSSygfaYT+VW7LLqXOvXr8+jQfVK814YobS4fwSzM1y+CLAYOYBKjTTyhmYGOshHyq0a3tdai8SOUEtJ0sJNflDW0oX/JRzALG+bt+y+ZiFP0W++31pJYH7WYwPYEfEQTMAETMAETMAETMAETMAETuGYC+F6dp1c1v223CD+fiCCLgQOYxGhrnd9aY68IaIw3+VX7Pq2VOvh9qhP5RRuytGG8ko9gFjbM28+Xkok4Rb/1fmstGkNQymDyq/YdWmtJOqAZkqaDnfyijSnYQZ36Rd/D1w+UwGLggM+IDK3n1VpLYgEdcvwgvypzsNZKHXyEb5r8og09aMN4JR/BLGyYt++/ZCJO0W+931pLYgHtM53Ir9pl0b3UqV+fR4fuk+K9NkRpc3mkg1eM2tmRN/ldot/nL8rgkIPmhz4Jma1HTcCyOzU/3PwmBUqzHdQziv4U2kG+Pw5ztIM8g+fU9/3zsKjT8Rimya/Kc6PVOvVjLU3+oAxiHAptiOeB7oAPB8F4eXhqfmCws9nx0dfnd3M9Bk7ERjZU2BDvucpHKpv8QRk9p77vn4dHnY7DME1+VV47Wq1TP9bS5A/KIMah0IZ4HuiGB3O0gzyD59T3/fPwqNPxGKbJr8pzo9U69WMtTf6gDGIcCm2I54F8fonhHD6EiP6qE0+Gh0kjPQAAEABJREFUafKr8trRap36sZYmf1AGMR6FNsTzQLe/fjymzQRMwASuhIBPwwRMwARMwARMwARMwAR2I3Dw/Zwj3+H3d43HYWj5WADjDZofmOlM/avy2QQtu7M+P9z++YLG6Ua/OZ7iOQzGm81nB2VRz4/on2FqfmCws+G4fVw+z42W4VHdkO/K+Rde+Ulx9c8gdkM8E5hPr0hlO8gzivEotIN8rWcn9M8wNT8w2NlsPfr6/G6ux8CJ2MiGChviPVf5SGWTPyij59T3/fPwqNNxGKbJr8prR6t16sdamvxBGcQ4FNoQzwPd8GCOdpBn8Jz6vn8eHnU6HsM0+VV5brRap36spckflEGMQ6EN8TzQ0fNjt5v7mN459X3/PDzqNB7DNPlVeW60Wqd+rKXJH5RBjEOhDfE80BWdXysvYvs3uHFUAeQg3r/HPYijb2DLOD6nyqeurcOxUH58fkgcjKP+a8fbu07zPVf3nufa8c49L/VfO97edZrvubr3PNeOd+55qf/a8fau03zP1b3nuXa8c89L/deOt3ed5nuuzswT/6S4mYAJmIAJmIAJrCbgQhMwARMwARMwgYdKYPJ8Ft/RJz6grPZnvr9PjndsvL3rMAecpp9fVw57X4e149V5L/XXjrd33dLzqf32nufa8eq8l/prx9u7bun51H57z3PteHXeS/214+1X14/Efx1gc2+c7228vDn3eeAio5kDIKCZAyCgmQMgoJkDIKCZAyC4mYAJmIAJmIAJmIAJ3D8CnrEJmIAJmMBFEPBzhe4ymIM5kIDXASnc/GWjeZgHCTzAdTB9ETv5DSIQsQ8IaOYACGjmAAhopzg4D0ho5gAIaOYACGj3jQOm7GYCJmACJmACJmACJmACJmACjyXgpAmYwCGB+/b93/PtrqE5mAMJeB2QQpz/F+1L/3LT/YLbA1xn0xexj30T/Wjlby7sXYcr+djzmMvvPc+1483N/1R87Xh71506j7n83vNcO97c/E/F1463d92p85jL7z3PtePNzf9UfO14y+tu/tv/qAnYqp+Dp85jLr92vL3r5uZ/JI6QmwmYgAmYgAmYgAmYgAmYgAmYgAlcGoGLn8/kecTa7/04y8lxlvprx9u7bun51H57z3PteHXeS/214+1dt/R8ar+957l2vDrvpf7a8fauW3o+td/e81w7Xp33Un/teHvXLT2f2m/veU7Hm76IPfkmGpNny344UP8C//RvCLAIdqs61Z+re89z7Xjnnpf6rx1v7zrN91zde55rxzv3vNR/7Xh712m+5+re81w73rnnpf5rx9u7TvM9V/ee59rxzj0v9X/MeOjidpKAO5iACZiACZiACZiACZiACZiACZjAlEA+/0VoUHxmG/z+gfJZ/mO+vx8ch4PBMr53ncY9V/ee59njxenn/4+7rmvH27suYt157j3PteNF+PyOrdO1PPeui/D1u7/Xb/oidtFvGmGBPXo6clvUHz2z323rVH+uavylquMv7a9+t61T/bmq8Zeqjr+0v/rdtk7156rGX6o6/tL+6nfbOtWfqxp/qer4S/ur323rVH+uavylquMv7a9+t61T/bmq8Zeqjr+0v/rdtk7156rGX6o6/tL+6nfbOtWfqxr/iCLkZgImcIkEPCcTMAETMAETMAETMAETMIGLJpDPgTHDiZ77fb32r8c75av+VL+av22d6s/VOo9Tvo5/ql/N37ZO9edqnccpX8c/1a/mb1un+nO1zuOUr+Of6lfzt61T/bla53HK1/FP9av5Wlfzc77q1urccefiGmcuPxe/bZ3qz9W5+czFdfy5/Fz8tnWqP1fn5jMX1/Hn8nPx29VNX8S2xv+gZTwaKYa9aYinUzWD2NW4fKSyyR8pph+DjeKT/ulgt0E+x8JxpDjqTUM8naoZxK7G5SOVTf5IcxwkU0dxhGL4DYbotw3yGkfaH7mTDY6fBxodJ8dBMHUURyh8fv1vaES/LeAjjtK+spMF9dmx9ssgdjUOP8dBKhU+PsZw3eRHv8mv2qcP6tRvlNc4UqVS1b9qJrGrcflIZZM/0hwHydRRHKEY5hv9tkFe40j7I3eywfHzQKPj5DgIpo7iCIXP73b3X3gzARMwARMwARGwmoAJmIAJmIAJmIAJLCbA58rZuT6nyCB2NS4fqWzyq2YSO8T1HESK6E1DPp2qGcSuxuUjlU3+SHMcJFNHcYTCz19u9/xlWC/Rb3fAN68bDp96B8fHoW8ajq9xpDdJfEIe+xjWjfzoN/lV+/RBHfrlOMinwsfHOOgX/bZBXuNI+yN3ssHx80Cj4+Q4CKaO4gjFcJ7RbxvkNY60P3InGxw/DzQ6To6DYOoojlD4/J7Az5fAVq8DQtlqHH5eNyRT4eNjDNdNfkRMXsQ+mvymErLweQB86hr8/FA1g9jVuHykssnvdRgvk9ghnuNB4cXw/3mYDnY1Lh+pbPKrZpKHy6PzQxdBvz4y+PkB8Ymmg12Ny0cqm/xefX4TuhPuE17pYNdzG667fKTYBp6KQycjwGe/ufqDuPpnEXbyex3GQyob4jkeVH6qdjUuf2F+GE910BxvYb3Pr6cFbkQ28KRDQzx7QOkOvNLBrsblI5VNftVMcnnn0fmhi6BfHxn8/ID4RNPBrsblI5VNfq8+vwndCfcJr3Sw67kN110+UmwDzxJnzmYCJmACJmACJmACexPweCZgAiZgAiZwbwnge3V+Y4fmOUjTwU5+VaSy1bj8TPLrfx6dH7oI8n1k8PMD4hNNB7sal49UNvm9Ds8LMokd4jkeFN7NPNLBrsblI5VNftVM8nB5dH7oIujXRwY/PyA+0XSwq3H5SGWT36vPb0J3wn3CKx3sem6Lny+h/2QE+DjK4TgZxO7MvK/fhO4hV/EE2mzyq2aS5f3xRvk+0vUYxTMgPx3s5FdFKluJ+/pN6PICJKa5++sgLp5dFdL98RSH9pGuB/z8UDWD2NW4fKSyye/1nOs3eRF78KZWb2ytyfkB8vF5k4DXPymE13+L3LweEsPVr4fuLL03ARMwARMwARMwARMwgYdCwOdpAiZgAtsQ8HOTjqM5mAMJeB2QQlz9c0Rf58jNHBLDsfU+fRHbv8nFq+OuwL45kIDXASnM/0aG+WzMp/89FXM1VxJ4UuuAY9tMwARMwARMwARMwARMwARMwATukIAPfZUEntT3eI/bLSdzMAcS8DogBT/P9zq4mHUweRHb2r5/8dWax8uVsBGH1szTPEFg4TpozesFtOLYb6gEtzP5tGaexHZvedbrlyfjnQmYgAmYgAmYgAmYgAmYgAmYgAmYwFkE6vfrjf3Wbvn85cz61jxeXv+NOLRmnuYJAgvXQWteL6AVV/O89Y6vZ2uXu14mL2L5l7A51f5NeYOOfeaDG+KULfzx8T3e7f8S0DyxMr0+AQFtAQevl2Wc0GvRb1CZJ0gtWHfodfE8c47emcAdE/DhTcAETMAETMAETMAETMAETODaCPj5rp/v5pp+zPOhh/j8bIv3KHNczRNkHrPekF30HFL9zBMkzBMQ0BZwWLpepi9iG92GF+xPBfYRvX/X2jCOx2ub8TbPpyLCPJfet833X0R4vXi9dD83mu6H8GYCJmACV0nAJ2UCJmACJmACJmACJmACd0sA36sjtnvOMve8omGcFg1Ddd/n5/ptFW8eLyK2493MMyLMc+n92bxeIuLs9YKS4z8fm3lGxL48eSVi2Ba84c2+7pcY7vI3WXIAc04M5nz736RLkF5PicHryespF8Kp+yE7eWcCJmACJmACJnB7Aj6CCZiACZiACZjAgyJw6vu2891yMAdzIAGvA1I46y9Ws8DcEoOfc9+f59zTF7ENb4F5CasyRqtx+czR5Fdljlbj8pmjya/KHK3G5TNHk1+VOVqNy2eOJr8qc7Qal88cTX5V5mg1Lp85mvyqzNFqXD5zNPlVmaPVuHzmaPKrMkercfnM0eRXZY5W4/KZo8mvyhytxuUzR5NflTlajctnjia/KnO0GpfPHE1+VeZoNS6fOZr8qszRalw+czT5VZmj1bh85mjyqzJHq3H5zNHkV2WOVuPymaPJr8ocrcblM0eTX5U5Wo3LZ44mvypztBqXzxxNflXmaDUunzma/KrM0WpcPnM0+VWZo9W4fOZo8qsyR6tx+czR5Fdljlbj8pmjya/KHK3G5TNHk1+VOVqNy2eOJl/KmM0ETMAEniCBv/23/3a87GUv28Te+ta3xhve8IZN7Gu/9mufIJX5oX/zb/7Nm5zfVpx0nFe96lXzkz4z8453vGOT9bDVurqL43zhF35h/PIv//KZZNx9KwLf8i3fstl99L3f+71Pdr1u9PPzcev8H/yDf7AV+k2P8xVf8RWbXcfP//zP33RuWx3sB37gBzZbX3/1r/7Vrabl45iACYiAvldXdb4jULnI77IR8qtGv9W4/D7ter/fyKWgdSHNIHbyqyKVrcblZxI7+VWRylbj8jOJnfyqSGWrcfmZxE5+VaSy1bj8TGInvypS2Wpcfiaxk18VqWw1Lj+T2MmvilS2GpefSezkV0UqW43LzyR28qsila3G5WcSO/lVkcpW4/IziZ38qkhlq3H5mcROflWkstW4/ExiJ78qUtlqXH4msZNfFalsNS4fyemL2LnfJEDHbM4nhoPfNOii87+54XxH4AGun+7E+73PvwNROXRR3z+Vi3zz6QiIR9Uuu/360XGtJmACJvCECPz7f//v42/8jb+xib373e+O3/27f/cm9sIXvvAJEXn8sB/2YR+2yfltxUnH+bRP+7THT/yM7H/9r/91k/Ww1bq6i+P88A//cLznPe85g4q7bkngxS9+8Wb30b/5N//m6tfrO9/5zi3xb3asT/iET9jsOn7sx37sZvPa8kA/9VM/tdn6+pf/8l9uNjUfyARMoCdQv7fL79MHz1WdF5lOxaNql93++YfG8fE7AuJRtcuaf+Ui33w6AuJRtct6/VQu8h8An+mLWL2htXaX3hzMgQS8DkghZn+jznwit8vhkNPx9Zr5Dcil16mj6L0JmIAJmIAJmIAJmIAJmIAJmIAJXCqBy5zX0u/d7tddP3MwBxLwOiCF8PPMWz7P9DqK3C6Qw/RFrN5AW/N6zf6GlvmYDwl4HZDC/G/ymI/5kMB9XQecu+0MAu5qAiZgAiZgAiZgAiZgAiZgAiZgAiBwX58DeN64eGgnOTxCJzT3AwQ0cwAENHMABDRzAAQ0cwAEtBGH6YvYC3xTjOmGfxPCvwkR3Lw+SSF8P/h+CG6+H0gh7ux+CG8mYAIXT8ATNAETMAETMAETMAETMAETuDwCfl7RXRNzMAcS8Doghbj18ztzjNzMITHcx/U0fRH76GmcyKMIqzmE14HvA/88wA9DNHMABLQHxgH/CriZgAmYgAmYQCVg3wRMwARMwARMwARM4AQBP1cGID9X9XPVB/Yczfe97/srfJ+05c+x6YtYvFHHPxPxaKRYQbHkDbPrIo5xMvW0JCIAABAASURBVJcIc1n+F5xeLxFeL14vwW3075DuC4aPrY8aV39pzc/56k/NPt6ZgAmYgAmYgAmYwJMn4BmYgAmYgAmYwL0iwOfKOWF8rz+l/P7N/tJT/ZVXf6nip1T9paf6K6/+UsVPqfpLT/VXXv2lip9S9Zee6q+8+ksVP6XqLz3VX3n1lyp+StVfeqq/8uovVfyUqr/0VH/l1V+q+ClVf+mp/sqrv1TxU6r+0lP9lVd/qeKnVP2lp/orr/5SxU+p+ktP9Vde/aWKn1L1l57qr7z6SxU/peovPdVfefWXKn5K1V96qr/y6i9V/JSqv/RUf+XVX6r4KVV/6an+yqu/VPGqkxexj0b/zeLsCJ8HCKj8Y+q6pBSV03VxwZUv68Dn5+uOVZHrPkmU9eH74VGYC5dHUuCHXC5cFxm59PXSzdZ7EzABEzABEzABEzABE3iABHzKJmACJnALAvi+fy++93ueeZH9fDdX6+S5FcGYi7lwHdyb55j+edZfrsN1mxHw6Tuk8Lrmhz6+x/0+eRE7+5dGOSvs5n6TCalszieGA45dNA7i4hX9Jr9qn3b9zF8Kmk9HoK4b+V027uX6idGm86mqLjUu3/mOgHhU7bLh9VF+voQ3EzABEzABEzABEzABEzABEzCB3Qh4oOshUJ87yNcZyq/qfEegcpHfZcPPb8rzG/OJySYeVdWpxuU73xEQj6pdNnz/+f4LbivWx/RFbP8GuL4R5rHTnE8M5pO/R3Dzm0IdlRu/rhPnOwKVi/wua37iUdV8OgKVi/wu6/UjHlVX8FGJ1QRMwARMwARMwARMwARMwARMwARM4EwC9Xu5fB1GftUnkM8hNY90sJNfFalsNS4/k9jJr4pUthqXn0ns5FdFKluNy88kdvKrIpWtxuVnEjv5VZHKVuPyM4md/KpIZatx+ZnETn5VpLLVuPxMYie/KlLZalx+JrGTXxWpbDUuP5PYya+KVLYal59J7ORXRSpbjcvPJHbyqyKVrcblZxI7+VWRylbj8jOJnfyqSGWrcfmZxE5+VaSy1bj8TGInvypS2Wpcfiaxk18VqWw1Lj+T2MmvilS2GpefSezkV0UqW43LzyR28qsila3G5WcSO/lVkcpW4/IziZ38qkhlq3H5mcROflWkstW4/ExiJ78qUtlqXH4msZNfFalsNS4/k9jJr4rU5EVsazNvtE/EW3MdWEb9jYjWzCW4FQ6tmQuxeL0sWwetLetnnss4tbas34PnmTepdyawGwEPZAImYAImYAImYAImYAImYALXQWDhc4fW/HwiL3jh0Jq5XDmXPL0H/9xt4TpvzfdDLpjCoTVzuW9cJi9i+ZeeeQn7N7YNOvaZzxNEvOq4n+tu/mLUXLBSvF5ivA58H3X3h39OdBy4Hsbrw1wugwt+crmZgAmYwJUT8OmZgAmYgAmYgAmYgAmYwPYE/FzjMp5r+Dr4OuTdfeS5vOJ+HgkSR/hcJxffD7ja8/9FSayDu77u0xex/Zv01lr34giaE1yorbnuGK/WzMVcQADrAPuIE9qa10twAweKeLVmLmMe5tIShzhUba1FYw8oJRZqay1aFnhnAiZgAiZgAiawOQEf0ARMwARMwARM4PoJ4Ht1nuRCba1138OhrgOBnkNr5gIaEeAQ3HptzVyIw1xaYqgcqt9ai8aeUEos1NZaNBZAKbFQW2vRWAClxEJtrUVjAZQSC7W1Fo0FUEos1NZaNBZAKbFQW2vRWAClxEJtrUVjAZQSC7W1Fo0FUEos1NZaNBZAKbFQW2vRWAClxEJtrUVjAZQSR3T6IhZvfrPjrDKLQ+YLdGp+eOybZFZEdmN/etQMPLE6/gUaZ3KojHJ+Us+TJHz95tYB6Xi9+D6aWx817vVCAvdmveRkvTMBEzABEzABEzABE7jvBDx/EzABEzCBnQkcPFfm+H5+dm+eh/j6ccH6vUU+1vR96/s2F4Lvh8Rwu/th+iL2yJva/MmTcQyUisigffngow/S0ze+iB3kXRdhLnGwLsAkYAfxq1gvuOQ4N59fzyEiJtcZbCZ+RDRfd0BAA5vA1qTmEgEWAw98Dmxbrxcc0s0ETMAETMAETMAETMAETMAEVhBwiQk8bAKT7+v4zj7xgWbr7++T43u8mPAgbzAJ2EHcz5fCXIAAayOwTdYHYhOfea+X8HoBAqyNwDZZH4hNfOa9XqKsl55IdNvBb7zkq94Fb7zdLwGaX2I4/E0Rr48E4/WRGLw+9rwfgNzrDhDQzuWAEjcTMAETMAETMAETMAETMAETMAETuB8ELmiW537/dv/u4pmDOZCA1wEp+H2U18HVrYPpi9iDN9d4m92dcrd3/jiHLhphPpFb5ZBB7GpcPlLZ5FfNJHY1Lh+pbPKrZhK7GpePVDb5VTOJXY3LRyqb/KqZxK7G5SOVTX7VTGJX4/KRyia/aiaxq3H5SGWTXzWT2NW4fKSyya+aSexqXD5S2eRXzSR2NS4fqWzyq2YSuxqXj1Q2+VUziV2Ny0cqm/yqmcSuxuUjlU1+1UxiV+Pykcomv2omsatx+Uhlk181k9jVuHykssmvmknsalw+UtnkV80kdjUuH6ls8qtmErsal49UNvnSDHq3ioCLTMAETMAETMAETMAETMAETMAEHi4Bfa+uKiI1Lt/5joB4VO2ycVHPnwOb5omP2eRXzSR2NS4fqWzyq2YSuxqXj1Q2+VUziV2Ny0cqm/yqmcSuxuUjlU1+1UxiV+Pykcomv2omsatx+Uhlk181k9jVuHykssmvmknsalw+UtnkV80kdjUuH6ls8qtmErsal49UNvlVM4ldjctHKpv8qpnErsblI5VNftVMYlfj8pHKJr9qJrGrcflIZZNfNZPY1bh8pLLJr5pJ7GpcPlLZ5FfNJHY1Lh+pbPKrZhK7GpePVDb5VTOJXY3LRyqb/KqZxK7G5SOVTX5VJKcvYufetKNj8P8o9LF5dDqa7//6C+nZv4RjjjapR5185mjyqzJHy/ioLn0mepNfNdNH6tQv89jJnyjqkMo2iSMiHx+zyU9FXWpmup38ql0WlwA1x67DJA/naD1qa1w+SrLJnyjqMondJD7y8THbJI86+ZnETn5VpLJlfFSXfma6nfyqmT1Sp36Zx07+RFGHVLZJHBH5+JhNfirqUjPT7eRX7bK+fpWL/OQz4qm4NPPYyZ8o6pDKNokjIh8fs8lPRV1qZrqd/Kpd1tevcpGffEY8FZdmHjv5E0UdUtkmcUTk42M2+amoS81Mt5Nftcuef/1UZzUBE7gXBDxJEzABEzABEzABEzABEzCBCyEw+V6+w/d3jZenPxpPcWnmsZM/UdQhlW0SR0Q+PmaTn4q61Mx0O/lVu+z5zyd0nKwfjae4NPPYyZ8o6pDKNokjIh8fs8lPRV1qZrqd/Kpd1udXuchPPiOeikszj538iaIOqWyTOCLy8TGb/FTUpWam28mv2mXvxfXLqeb8fX7D+7aEgl3lkj7iavKrZn7E82genWo8fdQhlS19fKqKULZJHHXyM4md/KpIZcv4qC79zHQ7+VUze6RO/TKPnfyJog6pbJM4IvLxMZv8VNSlZiamL2Lrm9oDvyvqfvMGB9IfzB706xND3HVJYOAhPhkN8xQPaXRb8vI669YHkPR4Ot9cOg7mcsOhXyB535jLrbkAoZsJmIAJmIAJPIaAUyZgAiZgAiZgAiZgAscIDM8l9Jyi75RxP8+6eV5hLkkg1wU+DYrPbOl7vXi96OfInHKxwLxeAAEtOVBhbOn7PtrgPiLN6I6zjuf0Raze0D5WMdCjpyO3x/ZDj0nedcNvKJgLFgfahEP1vV68XrAGsCyOc0Bisn7Q1z+XAAXNXAABbcKh+gvWC0rcTMAEtiXwh/7QH4rv+Z7v2cT+5//8n/EH/sAfuDj7z//5P29yfltx0nG+8iu/ctuLudHR3vzmN292DV/xildsNCsf5loI/Oqv/mp8xVd8xWZr7Bd/8RcvAM3dTuHP/tk/uxmv3/t7f+9mPw9f+MIX3u2JX8DRX/3qV2/G/od+6Ic2O6O//tf/+mbz+r7v+77N5uUDmYAJXDiBo9/HF3wPd113YY9yQGoSN8/jzwvNxVywBnC7HOeAhO8jQECbcKg+GPo5O6CgTTjdjsv0RSzekONw8WikGC66N70Rj9O964Ib5kl53Lxqfu95rh2vznupv3a8s+pG3NfWLT2f2m/teHvX1Xkv9fee59rxlp5P7bd2vL3r6ryX+nvPc+14S8+n9ls73t51dd5L/fE8s8Y7EzCBTQm84AUviN//+3//Jva//tf/iu/93u+9OPvlX/7lTc5vK046zote9KJNr+VWB/vZn/3Zza7hP/yH/3Crafk4V0Lg6aefjte//vWbrbH//t//+5WQmT+NH/3RH92M18d//Mdv9vPw2c9+9vykryTDX0zZ6t+1f/2v//VmVN7ylrfE92707+1b3/rWzeblA5mACVw2AT5XzhmOnh9u7T/CATmOFG4seT6s/tLgtmCe6i9l2ZLx1vbTONKlx1F/6V3XLT1+7af5SWt+zld/6Vy/Gld/ac1v7Wsc6dLjq7/0ruuWHr/20/ykNT/nq790rl+Nq7+05rf2NY506fHVX3rXdUuPX/tpftKan/PVXzrXr8bVX1rzW/saR7r0+Oov3bruqTxgv3s0ecOLIHwOfOo3CPauOzWfufze81w73tz8T8XXjrd33anzmMvvPc+1483N/1R87Xh71506j7n8bec5Pu5d/lwaj4Ofgv3/NwI+4ech9rO+zy+vygGfvblsdv3yYntnAiZgAiZgAiZgAiZgAiZgAiawNwGPd88J4PlJPiGA5plsrHs/Z1g73mbPJ8BvCc+181xb5/PLq/LEn4P5+h2/Dl6fx7msXS97113j9Zu8iL3L3+TJf3gX/IaR+4GAOQECmjkAApo5AAKaOQACmjkAAtpdc8AQEeG9CZiACZiACZiACZiACZiACZiACZjAOQTu+vv63Rw//Fy8RW7mmxi8HrweciH4fkgMvh9ufz9MX8Q+Ov6mfO0baNeZZ96pXleJwfeD74dcCL4fEsPF3w/dLL03gSdAwEOagAmYgAmYgAmYgAmYgAmYwD0m4Oce3cUzB3MggceuA3RwHhDQzAEQ0MwBENCukMPkRWxrM292ce7ZZvJ9Vcy+GY9+K/WtDZVdB/lVu2yce/yhf3Rba/14Vbt0DP1Lvq+azYe2Wid/Jj+Mt1G+tX6mVU8cv6+KYT4L61sbKiM3+VUziV2Ny0cqm/yqmQxMrx9vJo8OkVvJ91Uxlw9ttU7+TH443kb51vqZVj1x/L4qhvksrG9tqIzc5FfNJHY1Lh+pbPKrZjIwvX68mTw6RG4l31fFXD601Tr5M/nheBvlW+tnWvXE8fuqGOazsL61oTJyk181k9jVuHykssmvmsnA9PrxZvLoELmVfF8Vc/nQVuvkz+SH422Ub62fqVTHtZqACZjAQyDgczQBEzABEzABEzAq8669AAAQAElEQVQBEzCBrQjoe3VVHb/G5S/Mt1a+v8s/Ud9XxfA8QXXS6Df5vbY2VHYd5FftsnHu8Yf+0W2t9eNV7dIx9C/5vmo2H9pqnfyZ/DDeRvnW+plWPXH8viqG+Sysb22ojNzkV80kdjUuH6ls8qtmMjC9fryZPDpEbiXfV8VcPrTVOvkz+eF4G+Vb62da9cTx+6oY5rOwvrWhMnKTXzWT2NW4fKSyya+aycD0+vFm8ugQuZV8XxVz+dBW6+TP5IfjbZRvrUXwWFUZo9V47/v8CAfW89B1aW0ggySa/KpITV7E8i+UsrR/49yg6aNjNvhHFcHs1+eHut5HumvyR5p1XTYO6tSvz3N++VFxaQaxk18VqWyI53hQ+sN4dGh9/GAc5I7WqT/y2eSPNOsyGT6/EZfgJp+fafKrMkdDPHlC6fr69X9hChhHufSckO6a/JFmXZf1+hxxSSTy08FOflWksiGePKH0vT7v9/rkNbSZgAmYgAmYgAncHQEf2QRMwARMwARM4DoJDM9D+ucjw3NWnW6Nyz8j7+cvgCVuUoSOchnl0eXg/9OU1yfrMhl+PiheVaPfalx+nx549vHhfhjl82OfZ//0scvr0MeHut5HumvyR5p1XdbXb8QlkchPBzv5VZHKhnjyhNIfrgMdWh8frpt85I7WjfLo4vsPPMacBo4JBzvksT/klEHsFuTHx7+k6zd9EdvoNrzQfSqwj+j9pdrQf8+6pfOq/UbzjIiG9lTEAm0+v4g45NVWcqnXZam/dry965aeT+239zzXjlfnvdRfO97edUvPp/bbe55rx6vzXuqvHW/vuqXnU/sN8wxvJmACJmACJmACJmACV0bAp2MCJmACJrAHATwnjDh8fli/f9/WbxinRcNQy57rary2c53GPVf3nufa8c49L/VfO97edZrvubr3PNeOd+55qf/a8fau03zP1b3nuXa8c89L/deOt3ed5nuu7j3PJePxX6oYtrk3yo53iMzBHEjg1uug/0tBH4c0D3/DxVzMhQSe9DrgHGwmYAImYAImYAImYAImYAImcCsCLjaBB0jgSX+f9/jdojMHcyABrwNS8PNnr4Mnvg6mL2Jb6yZkNQcS8DoghQhziNzMITHc2/Xg63fe9et6e28CJmACJmACJmACJmACJmACJmAC94vAk56tnz90V8AczIEEvA5IIfw81e/dgtsDvh+mL2L9ZpzLwb8h4XXgdUACXgek4J8HD3UddFff+1sScLkJmIAJmIAJmIAJmIAJmIAJmMADI/BQnyM88PMOn393o5uDOZCA1wEp+Ln6aB1MX8Q+4DfSuTJ8/onBv6Hi31DJheD7ITH4fnig90N39b03ARO4fwQ8YxMwARMwARMwARMwARMwgSdJwM+TOvrmYA4k4HVACnFHz1d9XK+vyO0ecJi+iB29oc0TsJ8Y/Bs9/v80zYXg+yEx+H7w/ZAL4drvhzxJ70zABEzABExgCQH3MQETMAETMAETMAETGAhc+/MCn193qc3BHEjA64AU/JefD2od4JKvON/pi9i5N8c4djbnE8PBb3B00TiIi1f0m/yqfdr1M395Zz4dgbpu5HfZ8Prx+gluWhdSxmjyqzJHq3H5zNHkV2WOVuPymaPJr8ocrcblM0eTX5U5Wo3LZ44mvypztLk4czYTMAETMAETMAETuDQCno8JmIAJmIAJXCqB+v1avuYrv6rzHYHKRX6XDT//8/O/4KZ1IWWMJr8qc7Qal88cTX5V5mg1Lp85mvyqzNFqXD5zNPlVmaPVuHzmaPKrMkercfnM0eRXZY5W4/KZo8mvyhytxuUzR5NflTlajctnjia/KnO0GpfPHE1+VeZoNS6fOZr8qszRalw+czT5VZmj1bh85mjyqzJHq3H5zNHkV2WOVuPymaPJr4rc9EXso6cReoQ3+EUDMZrz5lPWARZLx+RYXOuFOZr8qszRalw+czT5VZmj1bh85mjyqzJHq3H5zNHkV2WOVuPymaPJr8ocrcblM0eTX5U5Wo3LZ44mvypztBqXzxxNflXmaDUunzma/KrM0WpcPnM0+VWZo9W4fOZo8qsyR6tx+czR5Fdljlbj8pmjya/KHK3G5TNHk1+VOVqNy2eOJr8qc7Qal88cTX5V5mg1Lp85mvyqzNFqXD5zNPlVmaPVuHzmaPKrMkc7iONHm5sJmIAJmIAJmIAJmIAJmMBAwB9MwARMYBGB+v1aPr970+RXZY5W4/KZo8mvyhytxuUzR5NflTlajctnjia/KnO0GpfPHE1+VeZoNS6fOZr8qszRalw+czT5VZmj1bh85mjyqzJHq3H5zNHkV2WOVuPymaPJr8ocrcblM0eTX5U5Wo3LZ44mvypztBqXzxxNflXmaDUunzma/KrM0WpcPnM0+VWZo9W4fOZo8qsyR6tx+czR5Fdljlbj8pmjya/KHK3G5TNHk1+VOVqNy2eOJr8qc7Qal88cTX5V5mg1Lp85mvyqzNFqXD5zNPlVmaPVuHzmaPKrMkercfnM0eRXZY5W4/KZo8mvyhytxuUzR5NflTlajctnjia/KnO0GpeP3PRFLN7U5ivXkeY/sPBPqetA6AgnczGXR0fWBajEsd9g83qJWMAlclvA1TxB6ggncznNBT3cTMAETMAETMAETMAETMAETMAEniwBj34PCfg52M1fbPr5Cxawn0sBAtoRDojG+Dmo10vEmEdwAzdzAQhwwD7GfMwlYswjuIHTpXKZvIh9dOS/bcyJn/r/hHRdUorKyVzMhfc/10WSOHJ/KU/1eklKvo+wTpIElOuC6+eYer0kpbtbLwl9vPNnEzABEzABEzABEzABEzABEzABEzCBkwTwPCO/sUOz74xe7nONnP3wvMHznPLQcypzMRfd30li5j73ekk6w88T8ZD6PjrO5xq5TF7EHnuDnDcU3iRbQcAcAAHNHAABzRwAAc0cAAHNHAAB7Vo44FTcTOCJE/AETMAETMAETMAETMAETMAETOC+EbiW5wI+j27lmcM+HMzZnEnA64AU4hrfU05fxJ74zQW9qbcef1NvLuYS3HwfkcLsb/r4PvF9kgvk0u+TnKR3JmACJvDwCPiMTcAETMAETMAETMAETOBWBC79+77n111eczAHEvA6IIUH+xzbz+n3e04/eRHb2s1/wz5X4EK/Ndcd49WauZgLCCxcB615vYBW1N94ac1cglvh0Jq5EMudrZc8uHeXQuDP/Jk/E9/5nd951fYpn/Ipl4L7zubxute9Lr70S790E3vDG95wZ/O8lAP//b//9zdh9aVg/prXvOZSTsvzuEICH/IhHxKvfe1r4zvX/5y+F7W/9tf+2iu8ej6l2xD4w3/4D2+2dj/zMz/zNlO5s9ov+IIv2OwcL/VnxBd90RfdGb9LOfAnfdInXf11/HN/7s9dCm7PgwQWPq9ozc81iOvOnmss5Nuar4OvAwgsXAeteb2AVvi+XbYOWlvW7yHwnLyI5RvwRNP/JkSDjn3mgxvilLE/7nc/63BGR84L0fyNCJ8fSBzhYy7m4vv95jdnfD9cz/2AM3G7IAKf8zmfE1/yJV9y1fZRH/VRF0T8bqby5je/Ob7ru75rE3vLW95yN5O8oKO+/e1v34QVmb/pTW+6oDPzVK6NwDOe8Yz44i/+4qv+Gc1/gz7wAz/w2i7dAz+f25/+p37qp2627p/3vOfdfkJ3cIQXvvCFm50j76NLtN/yW37LHZC7rEM+5znPufrr+NKXvvSyoD/w2fg5kZ8T5S1w5Dmy4n5+BhJH+JiLufjn5/X+/Jy+iO3fULfWomHdB5QymPyqfYfWWjR+hlJCmg528ouyhjb0L/kIZmGN073RBr9Fi5DBz8+DMhc3W3/c1lpWBPQmiU/yqyLF1lqpg8/4YPKLNnSgDeOVfASzsGHe3Xk2+C1ahAx+fh6UubjZ+uO21rIioDdJfJJfFSm21kodfMYHk1+0oQNtGK/kI5iFDfP2+SUTcorR1vuttSQW0FE2Bl9xaXRba6UOfpfp9/KLNqRp88dnFubr15EaOIAJIkPrubbWojEIpQwmv2rfobU2rYPfpzqRX7QhS4sSH/xgFjbM2/dfkIl4Rb/1fmuN2T5oMQETMAETMAETMAETMAETMIGNCPgwJvBQCOB7dZ5q1fy23SL8fCKCLAYOYBKjrXV+a429IqAx3uRX7fu0Vurg96lO5BdtyNKG8Uo+glnYMG8/X0om4hT91vuttSQW0D7TifyqXRbdS5369Xl06D4p3mtDlDaXj2AW5usXQRYDBzCJ0Sae0MxAR9kI+VWj21pr0fgRSglpOtjJL8oa2tC/5COYhQ3z9v2XTMQp+q33W2tJLKB9phP5Vbssupc69evz6NB9UrzXhihtLo908IpROzvymxhdot/nC2kcctD80Cchs/WoCVh2p+aH/EtTVN20g3qm0J9CO8j3x2GOdpBn8Jz6vn8eFnU6HsM0+VV5brRap36spckflEGMQ6EN8TzQHfDhIBgvD0/NDwx2Njs++vr8bq7HwInYyIYKG+I9V/lIZZM/KKPn1Pf98/Co03EYpsmvymtHq3Xqx1qa/EEZxDgU2hDPA93wYI52kGfwnPq+fx4edToewzT5VXlutFqnfqylyR+UQYxDoQ3xPNBVnx9Pd/gvGqSD3cH5I0auFNpBvufEHC1d8Bw0PzDT2Ww9ajhOdsfn2q+rvrkeQ54J9KfQhnge6KY/c7SDPIOPqWfaZgImYAImYAImYAImYAImYAImYAL3mMATmfq537/VX5OVPygTj/n+rn7sRsvHAug/aH5gpjP1r8pnE7Tszvr8cPvnCxqnG/3meIrnMBhvNp8dlEU9P6J/hqn5gcHOhuP2cfk8N1qGR3VDvisfnhcprv59+jCfHZTF/Hp/dT0PxflJ++PRpQ3H7ePyeW60DLM+P9zMh7U09R+UQfSn0Ib4XdVzEIyXh6fmBwY7mx0ffX1+N9dz4ERsZEOFDfGeq3yksskflNFz6vv+eXjU6TgM0+RX5bWj1Tr1Yy1N/qAMYhwKbYjngW54MEc7yDN4Tn3fPw+POh2PYZr8qjw3Wq1TP9bS5A/KIMah0IZ4HuiKzq+VF7H9G9w4qgByEO/f4x7E0TewZRyfU+VT19bhWCg/Pj8kDsZR/7Xj7V2n+Z6re89z7Xjnnpf6rx1v7zrN91zde55rxzv3vNR/7Xh712m+5+re81w73rnnpf5rx9u7TvM9V2fmiX9S3DYl4IOZgAmYgAmYgAmYgAmYgAmYgAk8BAKT57P4jj7xAWC1P/P9fXK8Y+PtXYc54DQf8PNrnn0cnv/e12HteL5+wW1yXyGQf4lJfRwf5J54HeaAaR6uv1Pxtetl77pT5zGX33uea8ebm/+p+Nrx9qvrR+LqhM29cXYccNDMARDQzAEQ0MwBENDMARDQzAEQ0K6FA07FzQRM4L4T8PxNwARMwARMwARMwARMwAR2J3AtzwV8Ht3SMQdzIIGL/h4M7QAAEABJREFUXwflLyg9X161m78oNY8nzmP6IvbgNxZOvWl2Pq+guSWG83/TxOsnwXn9JAavH98PuRAu5X7IyXhnAiZgAiZgAmcScHcTMAETMAETMAETeOgELuV7vefRrURzMAcS8DoghfDzZz9/Dm5b3Q9nHGf6Ivaxb8YfrXyDvncdSD72PObye89z7Xhz8z8VXzve3nWnzmMuv/c81443N/9T8bXj7V136jzm8nvPc+14c/M/FV873t51p85jLr/3PNeONzf/I3GE3EzABEzABEzABEzgPhDwHE3ABEzABEzgoghMnsvu8P19k/HWznNtHa7YZN5L/bXj7V239Hxqv73nuXa8Ou+l/trx9q5bej61397zXDtenfdSf+14e9ctPZ/ab+95rh2vznupv3a8beqmL2JPvsHFSbFlP0ygf4F++jcJWAS7VZ3qz9W957l2vHPPS/3Xjrd5XRyug+i2vO74uEr3nufa8Xx+h9efPyDW8ty7ztfP14/rdbQO8NHNBEzABEzABEzABEzABEzgKAEHTcAETGCewMHzv77rQbx8D39sfu/nRGvHw7k+9jzm8mvH27tubv6n4nvPc+14p85jLr92vL3r5uZ/Kr73PNeOd+o85vJrx9u7bm7+p+J7z3PteKfOYy6/drx966YvYhf9Jg4m+OhpnDXaov7qd9s61Z+rGn+p6vhL+6vfbetUf65q/KWq4y/tr363rVP9uarxl6qOv7S/+t22TvXnqsZfqjr+0v7qd9s61Z+rGn+p6vhL+6vfbetUf65q/KWq4y/tr363rVP9uarxl6qOv7S/+t22TvXnqsY/ogi5mYAJmIAJmIAJmIAJmIAJmIAJXAoBz+PeEDj6vPjc7+u1P87+6HHn4qqfy8/Fb1un+nN1bj5zcR1/Lj8Xv22d6s/VufnMxXX8ufxc/LZ1qj9X5+YzF9fx5/Jz8dvWqf5cnZvPXFzHn8vPxW9bp/pzdW4+c3Edfy4/F79tnerP1bn5zMV1/Ln8XPy2dao/V+fmMxfX8efyc/Hb1U1fxLYWOFw8GimGvWmIp1M1g9jVuHyksskfaY6HZOoojlAMf6EV/bZBXuNI+yN3ssHx80Cj4+Q4CKaO4giFz6//zbfotwV8xFHaV3ayoD471n4ZxK7G4ec4SKXCx8cYrpv86Df5Vfv0QZ36jfIaR6pUqvpXzSR2NS4fqWzyR5rjIJk6iiMUw3yj3zbIaxxpf+RONjh+Hmh0nBwHwdRRHKHw+fn+i/GG9aF1Qh2nDj47YAImYAImYAImYAImYAImYAImYAImcJQAnytnAt+zJ5oOdjUuH6ls8qtmEjvE+b2d40gRvWnIp1M1g9jVuHykssmnMgDNcfA5FT4+xvBcSX70m/yqffqgTv1GeY0jVSpV/atmErsal49UNvkjzXGQTB3FEYphvtFvG+Q1jrQ/cicbHD8PNDpOjoNg6iiOUPj8/HwwxhvWh9aJdJwe1gv6ZVyaDnbyqyKVrcbh5zhIpsLHxzgYJ/ptg7zGkfZH7mSD4+eBRsfJcRBMHcURiuE8o982yGscaX/kTjY4fh5odJwcB8HUURyhGJ/f5EXsoyO/WcQDhLYjeaVSz8wP42UxdqjP8aDwbv4/adPBrsblI5VNftVM8nB5dH7oIujXRwY/PyA+0XSwq3H5SGWT36vPb0J3wn3CKx3sem5RFSm2gecoPxlhFGf/4TjpYHdmfhgPpdlQn+NB5adqV+PyF+aH8VQHzfEW1g/ni7oskaaDnfxeh/GQyoZ4jgeVn6pdjctfmB/GUx00x1tY7/PraYEbkQ086dAQzx5QugOvdLCrcflIZZNfNZO8ffPo/NBF0K+PDH5+QHyi6WBX4/KRyia/1yd+fjkp70zgcgh4JiZgAiZgAiZgAiZgAiZgAiZwLwjge30+L4DmfKXpYCe/KlLZalx+JvlYIo/OD10E+T4y+PkB8Ymmg12Ny0cqm/xen/jzCczD55dXptuBR36omkHsSvw+Xj+cxWR9p6+dzy/yfigchGd4HroyP6yXUX2OpwFG8QzJTwc7+VWRylbiw3iZxA75HA8K72YdpINdjctHKpv8qpnk4fLo/NBF0K+PDH5+QHyi6WBX4/KRyia/V5/fDd3Ji9jhDe3cm1vHcz2ZU/+bMl4PXg8k4HVACuGfC1f2cyG8mYAJmMCDJ2AAJmACJmACJmACJmACJnA+AT8n6piZgzmQgNcBKYSfm178c9PIzes1MdzFep2+iO3fVM/+5oDz3YUwB3MgAa8DUpj8Bk0GzCUx+Odo/xs/93U9dFfRexMwARMwARMwgV0JeDATMAETMAETMIF7T+C+PgfwvLulZw7mQAJeB6Tg595eB5utg8mL2Nb2fTPf2oWOt9G8WvP55UrdiENr5mmeILBwHbTm9QJasdVv8LT2wHiGNxMwARMwARMwARMwgQdBwCdpAiZgAiawLYE7fn7Q2gN7PnHH59uaeeYNsBGH1szTPEFg4TpozesFtOIhPL+evIjlX3Dlpe/fdDfo2Gc+uCFO2cIfH9/j3f4vyMwTK/Oerk/eT75+vn5cB6Cw6DeuvF5A6o7udxzZzQRMwARMwARMwARMwARMwATuhIAPagLXTMDPd/18N9f3Y57X+HkWCD2GD7KLnguqn3mChHkCAtoCDl4vyzih16L7cCnP6YvYRrfhBfRTgX1E79+1Nozj8dpmvM3zqYgwz6X3bfP9FxEPdr3g1M+7X9pDWS/hzQRMwARMwARMwARMwARMwARMwASuhsB+J4LnBhHbPWeZe77VME6LhqHOe64xd7xT8ebxImI73s08I8I8T913yjevl4jwetF6OKXtAtcL/6WKYVvwxjz7ul9iOOcv17LA3BKDud3+N+MSpNdTYvB68nrKhbD1/ZAH9e5uCPioJmACJmACJmACJmACJmACJmACV0tg6+/nPl63VO4lB0zd8wYENHMABDRzAAQ0cwAEtAfEYfoituGtOs4/qjJGq3H5zNHkV2WOVuPymaPJr8ocrcblM0eTX5U5Wo3LZ44mvypztBqXzxxNflXmaDUunzma/KrM0WpcPnM0+VWZo9W4fOZo8qsyR6tx+czR5Fdljlbj8pmjya/KHK3G5TNHk1+VOVqNy2eOJr8qc7Qal88cTX5V5mg1Lp85mvyqzNFqXD5zNPlVmaPVuHzmaPKrMkercfnM0eRXZY5W4/KZo8mvyhytxuUzR5NflTlajctnjia/KnO0GpfPHE1+VeZoNS6fOZr8qszRalw+czT5VZmj1bh85mjyqzJHq3H5zNHkV2WOVuPymaPJr8ocrcblM0eTX5U5Wo3LZ44mX8qYzQRM4HoI+ExMwARMwARMwARMwARMwAT2IaDv1VU1eo3Ld74jIB5Vu2wcPLdXv+g3+VX7tOv9/iOXwjWvD56gz48UYrjfo98qF/l9euivuNT5joB4VO2y8Th+0xexc2+go9+c70BUDl10/r8Z7XxHoHKT32XNTzyqmk9HoHKR32W9fsSjqvl0BCoX+V32cP0obl1N4C/8hb8QX/mVX2l7Agz+yT/5J6uv230p/D2/5/fEX/krf2UTe9nLXnZfTvsi5vnmN795s/v6TW960ybXkGvhsz/7szeb1ytf+cpNWPMgP/MzP7PZvF7zmtdsxusbv/EbOb2Ls//xP/5HvPzlL9+E2R//4388fumXfunizvGSJ/R1X/d1m62xH/qhH9rkOvJ/S3z6p3/6ZvN64QtfeMmX4OLm9oM/+IObXce/+Tf/5mbn93f/7t/dbF7f8z3fs9m8tjzQP//n/3yzc+R9ZFv+veRS/43ccn3d+bH0fbuqBq5x+c53BMSjapc9fH6hfs53BMSjapc1v8pFvvl0BMSjapf1+qlc5JtPJALxqIrk9EVsfZNrH4jQzAEQ0MwBENDMARDQzAEQ0MwBENCujQNOye12BH7gB34gvu3bvs32BBj8q3/1r2538e5B9Yte9KL4o3/0j25iPNY9OOWLmeK//bf/drP7mmt1q+v4/Oc/f7N5vf71r9+M97ve9a7N5vUjP/Ijm6x5Mv+Df/APbnaOWx7oV37lV+Lbv/3bN2H26le/Ovhid8v53YNj3WqKn/u5n7vZGvuJn/iJTa4j/7fEJ3zCJ2w2r4/+6I++FaOHVvzP/tk/2+w68hd5tuL3kz/5k5vN641vfONW09r0OFv+e8v7yLb8e8n3fd/3bXotH+TBru35gM+nW8bmYA4k4HVACjH7l4/mE7mZQ2IYr5Ppi9j6ptZ+B8wczuTwyP1JwOuGFOZ/U8h8zIcELnUdcG42EzABEzABEzABEzABEzCBEwScNgETMIFC4FK/53te3YUyB3MgAa8DUvBza6+D3dbB6EUsXp75TXUH3hzMgQS8Dkghxr+5EdwulYvnxasTvl4tcrvtesiDeGcCJmACJmACJmACJmACJmACJnBxBDyhyyZw2+/jru+urzmYAwl4HZBC+HnnRs87vZ4ityfAYfQiFlN49DR3EVZzCLyY9zrwOvA68M/Dh/pzAHf/kuY+JmACJmACJmACJmACJmACJmACJmACIwJX+hzBz8v93gAPCdHMARDQzAEQ0MwBENDMARDQ5jlMX8TiTTBev8Ujam/5zyg+HyhjNCagQx181kfgLT3iwe0xeliHgsf0RzYCeddFkENwAw8KfXMBiREPeGEuuBcDm7kAAtoRDogG10lwQ973EUCAA/bxULmENxO4XAKemQmYgAmYgAmYgAmYgAmYgAlcLIHuuTCmd+S5AqLxUJ8zmMvN80k/d4sY3wfBDffLES5xrF9wQ38K864DiREPeGEuN/dbcBvx8XoBkBEPeLHHepm8iH00/m9C8zOMFyagwW2s/ExDfFIHn/0fBSr7PH2Gqx6vQ0/XAQLaiANo4o167mfVPI/zMRdzwd2U902SGN1Xio/V6yUpJa8HzSVP3jsTMAETMIGOgPcmYAImYAImYAImYAImsJAAnrvkkwVoVsyon78kJT9/wfpIElCvFxAYcTAX3h5JgR8ABw18MgKFN4mPff98SUoHfJZxAcnC13W35zl5Ecs3v8AcV6fRb0fedPeZTpw/zqGLxuy6iH4zvw5E5dBFw/xmfhMn+q1yk9+nzc/8ciloXUgziJ38qkhlq3H5mcROvhQhNxMwARMwARMwgSdIwEObgAmYgAmYgAncTwL6Xl1VZ1Pj8p3vCIhH1S4bfj7m52PBzeuDFGK4H6LfKhf5fXror7jU+Y6AeFTtsmF+63/+TF/Eljfd9S9Y760f/TZ3fn362Pkpler6xHDAqYse/IbF0M/5joDXz3EOXdTrx+ujWwmVQxfdf31oXKsJmIAJmIAJmIAJmMCDIeATNQETMAET2IBA/V4vX4eWX9X5jkDlIr/L7v98xOOLfKfiUbXL+vpULvLNpyMgHlW7rNdP5SL/CvhMXsS2Nnqjy880niRVdsRvDXWyI/nuTXnfZ5RvDTH5B4rcTL415A76IxeRliAAABAASURBVHAi3prrQCm66xEhbc1cglvh0NoT48LZhK7PKW3N8wxuhUNr5kIsdf20Zi6LuGQn70zABEzABEzABEzABEzABEzgTgn44CZwfQQWPndozc8n8uIXDq2Zi7mAwMJ10JrXC2iFn38uWwetLetnnss4tbasH3lOXsTyLxizlG+aYY0W2KDMpcFNVaz32Tfj8PmZJr/TR9M3+n39MJ7qoEf7D3F8QO18XZfHfjoeA64jBXMp66Bbb0CDOPYTPl5nIGIuMV4H17te8DMal9vn13MgC5sJmIAJmIAJmIAJmIAJmIAJmIAJXB2Buz0hPhP2cxQwxvO0MQdz6Z+3mAsWBxo4YO/n0Ec4mAsImMvkefw1/Pycvojt3+C21roTheKyRyzU1lwX3MCBIm6tmcuYh7m0xCEOVVtr0dgDSomF2lqLxgIoJRZqay0aC6CUWKittWgsgFJiobbWorEASomF2lqLxgIoJRZqay0aC6CUWKittWgsgFJiobbWorEASomF2lqLxgIoJRZqay0aC6CUWKittWgsgFJiobbWorEASomF2lqLxgIoJRZqay0aC6CUWKittWgsgFJiobbWomWBd7sQ8CAmYAImYAImYAImYAImYAImYALXRQDfq/OEFmprrfseDnUdCPQcWrsyLjgfnF1Er635/IIbOFDMpSUGcajaWovGHlBKLNTWWjQWQCmxUFtr0VgApcRCba1FYwGUEgu1tRaNBVBKLNTWWjQWQCmxUFtr0VgApcRCba1FYwGUEgu1tRaNBVBKLNTWWjQWQCmxUFtr0VgApcRCba1FYwGUEgu1tRaNBVBKHNHpi9iTb9p5GBwyf4GFmh8mv7nBHod/UcUo+0tdRxKRGMzF6yUXgu+jxOD7wfdDLoQnfz/kD2nvTMAErpGAz8kETMAETMAETMAETMAETOAOCRw8X+ZYft7j5z0X8rzH65M35JN/7rbTdTi877QOicE/lw75mAsJ3AWX6YtYvqmdNXQ9yB2LYQFP+h3rcyw2Uxfj+JE6khmPF6VP5kex9EfHHPy+z+CzD2LyD5R5mOY3yT+uDh05X9dFJIeIqYLpQdw8AQkNbALbwMdcIsBk4IHPga2ZS5gLEGg9jBWfl66X8GYCJmACJmACmxHwgUzABEzABEzABEzg4RCYfO8+43u467o1MuGA0MQ3z5jwEB9zMResASyH8HNhUACLBsOnm3Xh5+URYLIPFwyFscp4/RWIbuNvIlya8c9GHzcnznycr/0P8ghM+i/00W36JvzRgt8cQZ+DOgQ4PmR6PAQcBwQ0cwAENHMABDRzAAQ0cwAEtL04YCg3EzABEzABEzABE7i/BDxzEzABEzABE3hCBPb63u5xugtsDuZAAl4HpOD3NV4HF7sOpi9iD94I880t5u44IKCt5cC33yiPuXrmaNeY53nJfH4dicqhi4bXx8zPm+i3yk1+nzY/88uloHUhzSB28qsilW0unknvTMAETMAETMAETMAETMAEThJwBxMwARMggfr9Wj5zNPlVmaPVuHzmaPKrMkercfnM0eRXZY5W4/KZo8mvyhytxuUzR5NflTlajctnjia/KnO0GpfPHE1+VeZoNS6fOZr8qszRalw+czT5VZmj1bh85mjyqzJHq3H5zNHkV2WOVuPymaPJr8ocrcblM0eTX5U5Wo3LZ44mvypztBqXzxxNflXmaDUunzma/KrM0WpcPnM0+VWZo9W4fOZo8qsyR6tx+czR5Fdljlbj8pmjya/KHK3G5TNHk1+VOVqNy2eOJr8qc7Qal88cTX5V5mg1Lp85mvyqzNFqXD5zNPlVmaPVuHzmaPKrMkercfnM0eRXZY5W4/KZo8mvyhytxuUjN30R+9g35o9W/kaB6wAOqNEmfEdckMo2ySMiHx+zpT+qSz8z3U5+1cweqVO/zGMnf6KoQyrbJI6IfHzMJj8VdamZ6Xbyq3ZZYEKN/qKZMfXjZ5r8qswdq1O/zGMnf6IcEzm2SRwB+fiYTX4q6lIz0+3kV+2yPr/KRX7yGfFUXJp57ORPFHVIZRvFJ3462E3yqJOPVDb5VTOJXcZHdekjria/auaP1Klf5rGTP1HUIZVtEkdEPj5mk5+KutTMdDv5Vbus1+ccF/GxmoAJmIAJmIAJmIAJmIAJmIAJXBwBT+gCCUy+X/v5xPBfRNSlSj4jLukrCZVfFSk8vEFDLT8fzSNR4+n3NUgP88k4AlJ8zCY/FXWpmel28qt22X5+ozr1m+ThKC5FCMVoqOVnxaWM0eRPtK+ZzTPRW62T36eX8cF4qpMuqj9St6gedYuOj046XirqUhFXk191kh/Vqd8kD0dxKUK4eGio5WfFpYzR5E+0r5nNM9FbrZPfp339yBImLtJFfI7ULapH3aLjo5OOl4q6VMTV5Fed5Ed16jfJw1FcihAWJxpq+VlxKWM0+RPta2bzTPRW6+QjPX0Ryze0jzVUDHl+prXIv0Qb4sf8iJs+EYEu8dj+6JD5iJt+EYFwZBwfpDH6rBhCoc98QTfx4ShHDWzUNHxm02d0pTsci3EGqLL0uYMxpvHgZt1jlUmY6wABLTlQYWzpY6GPr8MQx4fMjxWf2TLuupv1RygwcwEEtORAhbGl7/Xi9dL/oMn1wIVxtrnABEzABEzABEzABEzABEzABEzABExA36sH7ZGkfxXPX7oTyvPBx/5xQvdcxefXcTCXGw79AvF6waJAGziYC2jE/DoRn+i25OafLze8Oiydfz+4TF/E8g3tSXsab45pOMGTfcd9WEMbx5Z8Zg1tpi9ffB6dB2tgvCbjfO1/NI861RzkEVCOCrf7TQvOD3WDjw+T/Jzvuo5f5WMu5oI1gGVxnAMSk/sLfR/5/gMV/HwGC35IPvhsLqRxPpeuynsTuHACnp4JmIAJmIAJmIAJmIAJmIAJXBiBfB6BOU3UzyeOP98yF3PBGsDtcpwDEsN9xH4wP+cDFDRzAQS0CYfqe70cv6+eDJfpi1i8Wcc04hG1N1y+yDfL8FMDmz5T4TI+1MDnZ8bS4KeyL634a8cbjqnjRYsYHz+qHxHID+MFnsvDhwTjwe0x/t51nM6SedV+e89z7Xh13kv9tePtXbf0fGq/vee5drw676X+2vH2rlt6PrXf3vNcO16d91J/7Xh71y09n9pvPM/MPcDd13/918crX/lKmxkMa+C3/bbfttmd8LKXvWw47m3X2a/+6q/Gn/pTf2oT++Ef/uHNzvFBHMgneRaBj/zIj9xs3X/xF3/xJmue984rXvGKs85jr87PeMYz4i/+xb+4CbNv/uZvjg/6oA/aa+pPbBxez9v+TFX9R33URz2x83jcwK95zWs2W/sveMELNllfZPbJn/zJj5v2E8v94A/+4Ga8fvRHf/SJncfjBv7tv/23b3YdP+/zPu9xQ52V+5RP+ZTN5sU1Zrv/30u+4Ru+4aw1dC2d87kwT+Yxz1mZXvPcU3Xj7+/njLd3neZ7ru49z7XjnXte6r92vL3rNN9zde95rh3v3PNS/7Xj7V2n+Z6re89z7Xjnnpf6nzXe6Of43nWa77m69zyXjjd5Efto/Aadn2E8UL45xudUnrk+U+FnHT/T4LPfEOt9xtJGfvYZ+cwvGY/9BlN9oHI0Pl6zoiE25OlOfR4jI5M6FBR/Mk+k77qOx+cw5+re81w73rnnpf5rx9u7TvM9V/ee59rxzj0v9V873t51mu+5uvc814537nmp/9rx9q7TfM/Vg3nmD+GHt/uSL/mS+Jqv+RqbGQxr4PnPf/5mN8JnfMZnDMe97Tp7z3veE6961as2sTe+8Y2bnaMPZAKVwK/7db9us3X/0pe+dJM1z3vnta99bZ3qRfjv937vF1/1VV91wGzNz4w/8Sf+RPDF7kWc2B1O4ou+6Is24UXGz372s+9wpusPzReLXLdb2Md93MdtxuvjP/7j15/UHVb+2I/92GY/K378x3/8Dme6/tB8Cc41u4V91md91vqJlMpP/MRP3Gx9bXFuPsaT/17z5V/+5WWVPBAXz1WXPG8993u7+h98f1843t51mu+5uvc814537nmp/9rx9q7TfM/Vvee5drxzz0v91463d53me67uPc+14517Xuq/dry96zTfc3XveZ4z3uRFbP4mEt9y2+IIi3WxwDbmCXdy7KW++lkj+QU2coXYb6QQ5mAOwc33BSnEre+H8GYCJmACJmACJmACJvCACfjUTcAETMAE1hLwc4mOnDmYAwl4HZBC3Po5nTlGbuaQGO7jepq+iH30iH82atuSA5fG+HhrfdVZu/X5YDjgRLl+IOf+Boj74+eZufl+WXv/cO3YTMAETMAETMAETMAETMAETGA3Ah7IBK6EwNrv4a7rFoA5mAMJeB2Qgp9reh1czTqYvIhtbeYvyrrTjbk3zX3VbD7reGxaoDcV1ho+BzaqDG7oM3UrP1q01ni0wIeIwOeJHxEzfmvoG9jO1NbW1c3N41S8tZnxMPVsM/m+KmaPH/1W6lsbKrsO8qt22Tj3+EP/6LbW+vGqdukY+pd8XzWbD221Tv5Mfhhvo3xr/Uyrnjh+XxXDfBbWtzZURm7yq2YSuxqXj1Q2+VUzGZheP95MHh0it5Lvq2IuH9pqnfyZ/HC8jfKt9TOteuL4fVUM81lY39pQGbnJr5pJ7GpcPlLZ5FMZkPIzrLV+vKrIZavx3u+r4t6dX3gzARMwARMwARMwARMwARMwARMwgSsncBen1z8POHgOoLFumW+tf9JQ9cTx+6o4mJeOE/0mv9fWhsqug/yqXTbOPf7QP7qttX68ql06hv4l31fN5kNbrZM/kx/G2yjfWj/TqieO31fFMJ+F9a0NlZGb/KqZxK7G5SOVTX7VTAam1483k0eHyK3k+6qYy4e2Wid/Jj8cb6N8a/1Mq544fl8Vw3wW1rc2VEZu8qtmErsal49UNvlVMxmYXj/eTB4dIreS76tiLh/aap38mfxwvI3yrfUzrXri+H1VDPNZWN/aUBm5ya+aSexqXD5S2eRXzWRgev14M3l0iNxKvq+KuXxoq3XyZ/LD8ZCfvIjlX9DloP2b9gZNHx2zwT+qCGa/Pj/U9T6PO5j+v1yZgw11/EzDsYa+8Olu4vfjDuPBPzpPDjget/dv6iL2qAtuR+bBcPLghyP5o/NkX9qR/gzTjtapPzvQ5I8065iDzXJBLtuobuKng92CfI7X9xvGQ2m2Pn7AB8mjdeqPfDb5I826TMb8dY9+G9VlRH462MmvilQ2xHM8KH2fX/8XrYBxlEvPCemuyR9p1nVZX78Rl0QiPx3s5FdFKhviyRNK/9rXJ8/Rti8Bj2YCJmACJmACJmACJmACJmACJnD/CQzPC/rnB8NzOp1ajcs/I/+Qnk8MPBfwOcplAd+s648/jKc6aZ8frqfi0jPyOV5fN4y3oP5oXX8clR+bX9b1HYbxVCft88fqlUpV/6qZxA7xHA8K7+Z5JB1aHz8YB7mjdeqPfDYQtAI0AAAQAElEQVT5I826TMbNeKN8jLcal68+8quO8jlenx94jvL5sc8P54ng0Tr1Qz6b/JFmXSbD5zfi8v+z9+4x1rxZVfDe72fUP4QMRogOIWLCJcpFFBQJRMEIUbmMGkYkSBQMiqAYkUTlEhIBiUYUAW8kCJEgEIQgSABR0YgwXEYGkZsojAgRRgkENUYjv/7W2lWrumqfU30uXX3e092r5tm1au3Lc1n1nH6nq/rMBA9xXtPEOzJGg7/0BJL6/l3u/cPyRWySJl7UvgicI0Z+LCbyH7wOY9R87oE1zzPqz6oLaImxWFvzBi+ErzBy0PkQV53yd/jYD+KJvjJy6PcEzAvXLdYfx883LzzPc8fz+l5ExO59Td+/iHj5unh/Htif4cMKWAErYAWsgBU4QgGnWAErYAWsgBWwAlZgqQCe+8Se5x7nPodYq0uMk5EYav/v99dStzaPQ/70+iJi9/7mhXU5dJ/W4pee57njrc3/kP/c8S5dd2gda/FLz/Pc8dbmf8h/7niXrju0jrX4ped5zHj8lyqmY3wTPv2lwjVyzmnH8Ob6Wn3R5rbDof587qClv3ziqlvlCLAGUPVG/2/Iez/wU+B94H1w3j4Yqny2AlbAClgBK2AFrIAVuDoFPCErYAWsgBW4agX8HGK4PdbBOlAB7wOq4Oez3gfPfh8sX8RmDoI8ReSa9llgzXP/Docki/iZHGXBfozxZHTw/Yw6rEPJ4H2Nn6VU4qnsB67FZgWsgBWwAlbAClgBK2AFrIAVoAI2K2AFjlfgqTwX8DqGe24drAMV8D6gCuHnv0/s+e8F9/XyRexTfjPPte0zfdNUsR0ew19sTPEzOcr8TdUbqjDoyStqarQe3gf8FBy9D/xz5EI/R4a74rMVsAJWwApYAStgBayAFbACVsAKWIGXosCjHdTPeYZbZx2sAxXwPqAKfu7pffDs98HyRewF3wCX8tc4Huf0mIxCzud7LledMfyXLf7LluDBz5Uxnu3nIXzMFPClFbACVsAKWAErYAWsgBWwAlbACliB4xTw85RBp8epQzzb50C+X1GHdSgZ/Dnw+4HaCBt+HpYvYv1mfvjrDOrwWIw7Yj7Xc7nqjMMesA7WgZ8r74Pnuw94721WwAq8RAU8tBWwAlbAClgBK2AFrIAVsAKPUgE/Txlum3WwDlTA+4AqHHi+iBTrBBHQrANEQHuCOixfxK694cXaqzleMtRfRFALGj1E2RqPjGBO4CDKQBf+a+ScE41z3of00RynCrFzP2M8rM8gRNdh8MaObsqL8RDvOIZdj58x1ML6UIWY9kOMR9dFfAxP+d2vuNEKWAErYAWevgJeoRWwAlbAClgBK2AFrMD9FdDv1R3Vc/eLOz4oID06DtHYeX6hvBgP8Y5j2PV+flZbwfujZJg+DwOLiVufqEM6FMFJvCNC1bpfvII4iXdEqFr3i1cQJ/GOCFXrfvEK4iROBJ3uN69p3S/OGE28I2O07hdHbPki9uYVuG4iOgZ8tO4XZ4wm3pExWveLM0YT78gYrfvFGaOJd2SM1v3ijNHEOzJGm/t5TZOf17Q1HtD2zjg0nsfVzzUg50Bbmx9jNMf9+dm3D+ijeX94f+zbB/TRrm1/4G65WQErYAWsgBWwAlbgoRVw/1bAClgBK2AFnpwC1/b7vebDZw808Y6M0bpfnDGaeEfGaN0vzhhNvCNjtO4XZ4wm3pExWveLM0YT78gYrfvFGaOJd2SM1v3ijNHEOzJG635xxmjiHRmjdb84YzTxjozRul+cMZp4R8Zo3S/OGE28I2O07hdnjCbekTFa94szRhPvyBit+8UZo4l3ZIzW/eKM0cQ7MkbrfnHGaOIdGaN1vzhjNPGOjNG6X5wxmnhHxmjdL84YTbwjY7TuF2eMJt6RMVr3izNGE+/IGK37xRmjiXdkjNb94ozRxDsyRut+ccZo4h0Zo3W/OGM08Y6M0bpfnDGaeEfGaN0vjtjyRSze0OJ1YNzMsP7LAPghdB0UmuvEa1hpOcN6yw5+CDerw7QWY+3n4fsHYXhfAKXXiNYFQlgXiIC2Rwd4w/tl5S8JZ3o9xs9R+LACVsAKWAErYAWsgBWwAk9TAa/KClgBK/CgCvCZZg0wey6wxh/j8wKv7/Y5kO8fdvaefW5drIt/TvjnBD4FMX9vsHgRe7Pnf3uZPzhijz94jH7XlUqx0AnalC7A8o+4zzeP83pfzj4fc+e2L6dmNo5dubpv8oFXHXAen+qan1R5riuVlvcdAlmXY3W5qT8A0H5aQ+tpPfGxqs9ZKcGfXXSs4Gb7hWPYrIAVsAJWwApYAStgBayAFbACVmADBdzFs1IAv69f9Pd3j1fba7PnIdbTelIB7ANCf17rfVY/3eo55Vwf62JdtB9KiT2fn8WL2Pkb2irc8xcd9kOB++jC2rlFRtzJI5bxiL08xn4CB/sDhJEqhHXA3ggc3g8QAc06QAS056rDseuGRG5WwApYAStgBayAFbACVsAKWAErYAWswIkKHPt790Pnuf/hxlkH60AFvA+oQvg9gd8TBI+X8HlYvojd86aW8+p/+WBe77V3/vLhKF2o8dz4ncA7Oe7AIr7C1Q/CR83DeefdP+tm3fh59D54+vuA99hmBTZSwN1YAStgBayAFbACVsAKWAErYAWejQJ+bjLcauvwLHXwc/l7vDfhjvHnhio8/eeuz/A+L17EZp73RjzTdfUJaTpknqELajJRd4ZlPkAdFzbvd8YzMZ74CZjpOsrV/wIn07pYFyhw5D7I9H6BWvFgn6PwYQWsgBV41Ap48lbAClgBK2AFrIAVsAJW4OUocOTzikw/16gb1HTItC7WBQocuQ8yvV+gVjzY88Ej9c18qfdhZ/1dD/FMzzN4NB0yH16XxYtY/sVGDTm+kU7gnDPOee7DeZ7rbv/y42RdoDn1pYZEGq9pvD5k8zxe0w7VMD7P4zWN/ul+j/Pq/OT1sQP05ToIAR1wXvyFi3WBItYl5vtg8TmEPHM+z+Nnds7neSyb83me6/b/vC7NnuHpb/7Nvxmf+qmfenX2n//zf77Ku/GlX/qlV6fV1vfvu77ru65S+9/1u35XfOZnfubV2Zu92Ztttife9KY3bba+P/AH/sBm9/Fd3/VdN5vXR3zER2w2ry07euMb37jZfdzyM/l5n/d5Wy5zs77+x//4H/Fpn/Zp8amfen3/fmyp/8///M9vptmWHX3BF3zBVe7X933f993sZ8U7vuM7bimZ+7ICj0KB7/u+79vss/1lX/Zlm635R3/0Rzeb15Y/o6+1r7/+1//6Zto/po78nGH/cwbrYl3qc7znuaf8fl4HJfboY12sy1P4+fkCt/G2jW9+M3N4EQC8DeJKvCNCbJmtDpz+ycQbJhJo0fwTD0ZhyeneYoJn5FgNBA/yCeFDdGpj/5nJrAhgzA/xjmNOZqsDH0MDiDdMRGnTeC0ewShsmvewzgTPyAgaroM2v07GIoIoiwDNMpyiDsZ4cQAzUXdEXu8381DdsJ6Yzz9QA44zRszBwAP+2zz64/bIgWcmsyKAMT/EO445ma0OfAwNIN4wEaVN47V4BKOwNv8Ez8gIGXhdT8hY3B5jv5lZFQG8DeJKvCNCbJmtDpz+ycQbJhJo03gtHsEobJr3cD8TPCMjZOB1PSFjcXuM/WZmVQTwNogr8Y4IsWW2OnD6JxNvmEigTeO1eASjsGneXl9pIp1iPEaemaVYAMfIAOIdhyjSW53yxjgShiv5R0x4aWvxCEZhW9+/eJ7H3/t7fy8+67M+6+rsJ3/yJ6/yhnzVV33V1Wm19f17/etff5Xa8wH/p3zKp8S12a/4Fb9isz3x3/7bf9tsfR/0QR+02X38Db/hN2w2r9e+9rWbzWvLjv7Lf/kvm93HLT+TX/iFX7jlMjfr63/+z/8Zn/3Zn32Vmm2p/y/8wi9sptmWHX3RF33RVWr/3u/93pv9rHi7t3u7dckcsQJPVIEf+IEf2Oyz/dVf/dWbqfSf/tN/2mxeW/6Mvta+/s7f+Tubaf+oOhp/n4+Ogd/daVv//q5xJJJ4xzGemZxFBDB4CHlNE2+YiNF26pQXjMK8vkGpSQdoAs/URr0ysxQL4BTjhXhHxmCZrQ4c7tsm3jCRQZvGa/EIRmHTvP18sDSRTjEeI8/MUiyAY2QA8Y5DFOmtTnljHAnDlfwjJry0tXgEozDfvwhqMekATWJ2SE9gRYCzaIR4xxiOzIzkJZAQwiI4iTdkDW3Kb/EIRmHTvJ/a5y+CK4rp2PMXB1OMF/WHKxn8vyMNiqP8GA/xjsylTfV1gX5GHMvn39gqV4UxXhGcer/iCFUTn5DeU+rHfI2rfuimiXfk2mi9TnmspYlPSOeR82MNjSXEMhLU1zUGJ9JFlIkX8sR8IWp4ydw7kcH71B0Yh93TduZBJ8Yl0HbiY7+M0Yoif8K6YGSw1XrU3PP+1QCr/Vf0dr9PefRzbCJs8o/zFkeoWrmRP2FdVKhOyu/ItdEqnfV1cTufKsap11Ua8hGqthOvhArVaSdO7yn1Y351izr1RzdNvCPXRut1ymMtTXxCOjEOgTb5q6MH0IeDYLzqnlgXdA62Oj5yvb7b+zHpRNmoDRE2+UddxRGqJj4hvXfUM2yzAlbAClgBK2AFrIAVsAJWwAo0BUytgBU4oMD0e7d+P2f+Hb9/K59pNPEJ6Tylfsyv4VGnfuimiXfksxdar1Mea2niE9KJcQi0yV8d3T7PYIy2E6fzlPoxv7pHnfqjmybekWuj9TrlsZYmPiGdGIdAm/zVkddXMpyiD0VEvuqkJ9008Y68d7RepzzW0sQnpBPjEWiTvzry/SsZTtGHIiJfddKTbpp4R947Wq9THmtp4hPSifEItMlfHfn+lQyn6EMRka866Uk3Tbwj7x2t1ymPtTTxCenEeKhdvojtb6IXHAULjk7qDTURMUDsxOmH7fjHYXf8yJ36wfWdcSQeHT93vEvXYc1Y1n4dEdi3Xvp4HwpRv4pYy05sn6/1wXf18zpMI+bjFUdNwBI28bHvieNiET+Foy+kx531GHsnfuk6zOHgPJHw0ud5ri5eH+5e7O7Dc/W8d13UsbOfeJ9ge/2oONl/6XmeOx7WjOXt3p9D/pXx2JfNClgBK2AFrIAVsAJWwApYAStgBazAy1fgcc1g8dwBv5MvOJZyNl/5/X3R377xLl2HOWCZmz2f8PqoZtytJzRf6BQRfH4dOBIxwP56xO6Mo/Do+KX32bnjYc1Y1n49EFhd77njXbrO68NdjN37e+n7cO54T/f+jYrEcExvauvV7u0bdfuvVx/em4c0fv153j+V2MeVp/gOR4B1gN1vPnu/URbr4n3gfQAFruXnBKbitk8B+6yAFbACVsAKWAErYAWsgBWwAlbACtyhwLX8Xu95DDfpbB38nK4EtH4lg59b+/NQG8Gfh5LhnM/D8kXs6l88nPsm2nV1Z16GrhyTFrgHRNkOxwwVI4IGUSZujNIlVOnE2wAAEABJREFUcFAbgDn2lnUI74Mnug/ChxWwAlejgCdiBayAFbACVsAKWAErYAWswONRwM/NhntlHawDFfA+oApx9PNT6xV1WIeS4Sntm+WL2DvfaOOt/51xaLM3fum6tXkc8l96nueOd2gdY5z3gqZvpt68Mn7DeRyXMRrS6w0+r2k7fMyX/2g8tw4DzOcBWvM7iOeOd+k6LMTrgwhoCx0ufR/OHa/P+1h+7niXrjt2PT3v0vM8d7w+7zs4Qm5WwApYASvwfBXwyq2AFbACVsAKWAErYAXOVGCT5z0Ye9HPsfzc5wWXrjt2PT3v0vM8d7w+72P5ueNduu7Y9fS8S8/z3PH6vI/l54536bpj19PzLj3Pc8fr8z6WnzvepeuOXU/PW5/n3e+ftqlbvog9+KYdk2erPExg/CLU4TfTLILdq071p+Kl53nueKeuS/knjsd7UMZ6Gm5i8btwnsdr2l35iiGPbd7/Gpd/B09c31R/6ToMzHUCDn8eoM+Ud+l5njseJuz1QQS0hQ7n6nnpuj7vY/ml53nueMeup+fdMR5S3ayAFbACVsAKWAErcEEFPJQVsAJWwApYgaehwOK5CZY0PgY77XkZ68bC6u+O398rPs/HNVv5L12HgWvcU/HS8zx3vFPXpfxzx7t0neZ7Kl56nueOd+q6lH/ueJeu03xPxUvP89zxTl2X8s8d79J1mu+peOl5njfe8kXsUX9phIH47UrocfebYiQs+rtvnepPxT6PQ1z9H8rr8fvWqf5U7PM4wHnvyjjOPlvz8Ru1tLX4ir++kcu60da4/Dt4YD0IL/ch54GxdvxwLPZj5/etU/2p2OdxiKv/Q3k9ft861Z+KfR6HuPo/lNfj961T/anY53GIq/9DeT1+3zrVn4p9Hoe4+j+U1+P3rVP9qdjnMeO4dLMCVsAKWAErYAWsgBWwAk9bAa/OClgBK/AACux9/nbq7+s9H/Pc2++aX/Vr8TX/fetUfyquzWfNr/7X4mv++9ap/lRcm8+aX/2vxdf8961T/am4Np81v/pfi6/571un+lNxbT5rfvW/Fl/z37dO9afi2nzW/Op/Lb7mv2+d6k/Ftfms+dX/WnzNf9861Z+Ka/NZ86v/tfia/351yxexmXwNFjczxLC3Df4iHcuJU/eLI1RNfIaYfkw28y/yi+C0QbzGQj9C9Hrb4C/SsZw4db84QtXEZ1jjIFg488MV01+CxXhsENc4wrHnAdb6p1/GTF0TxSMjFjyCXOMIg8eePLqZfxYGxmYh+tU4QronQ7yuO5YTp+4XR6ia+AxrHAQLZ364IsRjPMQ7juEp/464xhGqtLDXiVcQJ/GOCFXrfvAaB8FCcFzGzjxjPDaIaxzh2HMELzbon93M51/jwFn4AP2j69uG/jWO8DaIK8Rxjvn8Yn6cEa9x0EfhGfUovW1H1Gsc4W0xro6oR1acsv4aJ2L4N+IB+kfXtw3913gj3gZ8ZQWsgBWwAlbAClgBK2AFrIAVsAKbKeCOnrwCfK5ci8Tv1wssglP3iyNUTbxjBXGCf/77+zQeQtUQ34vlxOmMeI2H0sIz6lF6246o1zjC22JcHVGPrHgsz198/8bn3jEeZ9zf2icoLzyjHqW37Yh6jSO8LcbVEfXICu/P8b5Dr9IxXs7zT3/+xvsA/avhfuzFcuK0J37s/Vu8iL3Z85dF7AhDDG1PfAiM5xPj03hjOb/ZWOP1fmbxujwzPo03q6/xqlOcZn4w7P5F9Jb3vErGqfmn8RCqhnj1CBQv1Kn7xY+MT+OpDljjHapHHrUvY+4+zlch9CsOXB2v5S36Rd3JnGOjbnU8xKqtjVtBnE6MT+OhtBrqS0+geKFO3S9+ZHwaT3XAGu/I+lVdV+qn8WbxGg/jlktYBCfxjghV637xCvLjU73zYvAgPnomXhfwL7AITt0vjlA18RG9voW6C90XehXBadRtZx8hxDbpOctbjDDzM3/qpwhOJ8an8VBaDfU1HlC8UKfuF78jrhBxGq/XMWizAlbAClgBK2AFrIAVsAJWwApYAStgBY5TAL9XX/T3d42n2YHX5QyL69T94ivx6XnBLO71QQzpJoSrmnjHCvLxVKnHi8GDvNEz8bqAf4FFcOp+cYSqiY/o+7dQd6H7Qq8iOI26Tc/1xBFim/SUH7gYAZx5a/U7fuVXEU7iI07jIVQN/hoPKF6oU/eLHxmfxlMdsMY7st7rG9WCbpRs0pOEBn9lAEknvYrg1P3iCFUT71hBbu/qnReDB3mjZ+J1Af8Ci+DU/eIIVRMf8ZT1LV7E7vwlwp43vDWg/SXDk9aL93gLi4yY9xOdR8QiHlE8xrzAwTggjFQhrAP2RuDwfoAIaNYBIqBtrQO6dLMCD6CAu7QCVsAKWAErYAWsgBWwAlbACjxtBbb+/dz9DfvFOjw2HTxfKuB9SxXCz/P9PH/5InZ8kzu9iTaPOp6jDlzzFsZvs8772eFQeBEfufJAvR/Hv9ugTtZj8RctlMP7w/vjQfZBdeqTFbACVuApKOA1WAErYAWsgBWwAlbACliBCyrg51eD2NbBOlAB7wOq4Oe5F9sHfk5cG+4K9V68iM287JvpTI9XG2MjHTIfUE/23SxzNh6vaVwQUSa+AWbOxtugv0N/iZLp8SjzIZ2OjWdaT+sJBY7cB5kveb9gqm5WwApYAStgBazAmQq4zApYAStgBayAFXi+Cjzw7/OZL/l5wQOPn+n11YdnIx0yraf1hAJH7oNM7xeoFcc+7z+Ul2k9gwd0WLyI5TfLSprxjXEC55xx1m2J8/63Hm/fPD0e7iDuK86n/SUKa/bYpCdii/sHvk//k8dlAfsacRoPfDEeuMc7/S9erCc2zmx/gZ32uWDBrN56QpCZHmCPVs+au09WwApYAStgBayAFbACj0YBT9QKWAErYAWuQwE/rzv9+VzdudnzFD9fgiIzPcAe7fMlfx78eTi0f/15h0LP4PO+fBGbpIkX2S8C54iRPzQmxvF4uZneF9ET96z2BbDGA4pvijHqov7BE9e0GifG+ANicrw4epx738f0eBGxnd5pPSPCeh778yK1X8KHFbACVsAKWAErYAWsgBWwAlbgTgUctAJWYJ8C+L06YrvnEGu/zyfGyUgM9SLiApgeLyK20zutZ0RYz7XPd/en90tEeL/0fbHG8wr3C/+liunY8M1z9en+SoaH+KZmdfwy9eXYlzAudD7OGpffeK+/EKN8T3K/cmHcR08WsTCvDyKgbaUDunKzAlbAClgBK2AFrIAVsAJWwApYAStwXQo8gtls9Xu5+xlutnWwDlTA+4Aq+Lm398Gj3QfLF7GJt+pcSkf6aN0vzhhNvCNjtO4XZ4wm3pExWveLM0YT78gYrfvFGaOJd2SM1v3ijNHEOzJG635xxmjiHRmjdb84YzTxjozRul+cMZp4R8Zo3S/OGE2cKJv82Fv0rXIEFvENObqqttZ/BXFyHCKgdR3gqtb94hXESbwjQtW6X7yCOIl3RKha94tXECfxjghV637xCuIk3hGhat0vXkGcxDsiVK37xSuIk3hHhKp1v3gFcRLviFC17hevIE7iHRGq1v3iFcRJvCNC1bpfvII4iXdEqFr3i1cQJ/GOCFXrfvEK4iQuhMvtgAIOWwErYAWsgBWwAlbAClgBK2AFrIAV6Aro9+qOyut+cccHBaRHxyEa0f3iMR7iHcfwWfWqJfZ+xRmjiXdkjNb94ozRxDsyRut+ccZo4h0Zo3W/OGM08Y6M0bpfnDGaeEfGaN0vzhhNvCNjtO4XZ4wm3pExWveLM0YT78gYrfvFGaOJd2SM1v3ijNHEOzJG635xxmjiHRmjdb84YzTxjozRul+cMZp4R8Zo3S/OGE28I2O07hdnjCbekTFa94szRhPvyBit+8UZo4l3ZIzW/eKM0cQ7MkbrfnHGaOIdGaN1vzhjNPGOjNG6X5wxmnhHxJYvYtfeqCOxmuMlw843Bgfv+l9kPMc49wqNay+8afp0jsTKewBEl9XW+q8gTo5DBLSuA1zVul+8gjiJd0SoWveLVxAn8Y4IVet+8QriJN4RoWrdL15BnMQ7IlSt+8UriJN4R4Sqdb94BXES74hQte4XryBO4h0Rqtb94hXESbwjQtW6X7yCOIl3RKha94tXECfxjghV637xCuIk3hGhat0vXkGcxIVwuVkBK3B9CnhGVsAKWAErYAWsgBWwAlbACly5Avq9uqOm3f3ijg8KSI+OQ7Q9X4VTebisJt6xgjh1vzhC1cQ7VhCn7hdHqJp4xwri1P3iCFUT71hBnLpfHKFq4h0riFP3iyNUTbxjBXHqfnGEqol3rCBO3S+OUDXxjhXEqfvFEaom3rGCOHW/OELVxDtWEKfuF0eomnjHCuLU/eIIVRO/uYkFL4KT4xABresAV7XuF68gTuIdEarW/eIVxEm8I0LVul+8gjiJd0SoWveLVxAn8Y4IVet+8QriJN4RoWrdL15BnMQ7IlSt+8URXL6I7W9qzSERmnWACGjn6MCa+1iM36RVHztc8xrzQIO5xrAO2BOBw/sBIqBZB4iAdqwOSH2O7WM/9mPjUz/1UzexX/2rf/VVSvhlX/Zl8Zmf+Zmb2G/6Tb9pE6220vwh+nnTm960iVbU/Du/8zuvck88h0l93/d932b3kffyGu11r3vdQ30en2S/H//xH7/Z1v8Vv+JXxCd/8idvotMnfdInxS/9pb90k7n9f//f/xd/9s/+2U3mxZ+vb/7mb77JvNzJ6Qp82Id92Gb38Qd/8Ac3+3n4/d///acvZqXi9/7e37vZGn/rb/2tK6Oc7v6dv/N3bjYvjn6N/3588zd/M6e2ib3hDW/YbH/9x//4HzfT/l3e5V02m9d3fdd3bTYv/mx96vZxH/dxm+ytR9fJsb93O2+4tdbBOlAB7wOqEH6e7efZwePlfR44ejzEPly+iNUbWmPUYR1Khp1vAJ+iC3PvYzF+c1Z97HBMkTH5Qe81X9ev/2Vd6QyBjBABzTpABLSnqgOW9hzbJ3zCJ8RnfMZnbGKvfvWrr1LCL/mSL4lP+7RP28Te4z3eYxOtttL8Ifr5mZ/5mU20oub/5t/8m6vcE89hUv/23/7bze4j7+U1GvfXQ3wGnmqfn/iJn7jZ1n+zN3uz+Et/6S9t8vPwUz7lUzZ7EftLfskvib/4F//iJvPiPnjVq161mWaHO3LGXIGP/MiP3Ow+8uXpVj/D+NJtPs/7XL/mNa/ZbI3v9V7vdZ+pLGrf//3ff7N5ZeZV/lv0Dd/wDYs134e8/vWv32yNP/IjP7KZ9u/2bu+22by+4zu+Y7N58WfrUzf+QdB99tSjrX2qzwm8rmFLWgfrQAW8D6iCn6N7Hxy9D5YvYvFfjKvSWDI8xJvv6vix6PsQ82Sfc6Mgx3DlGcP70n8ZFDz4uTHGg30ewocVsAJWwApYAStgBayAFXhGCnipVsAKWIGtFPDzikFJ62AdqID3AVWIB3t+Z32jDostB/4AABAASURBVOtQMlzzPlu+iL15BRPmNxCNUd+wtA6b68A9NjfpLN8al9+IW/K092VwL/g++z6/7H2Afw3drIAVsAJWwApYAStgBayAFbACVuDhFHDPT1SBl/37vMfHxvLzfT9f9PNjPFxFsw4QAc06QAS0l6fD8kUs3pzjx3TczBA/ueOYN8mui9ink3WJuFMX7jVY5RyBtTeRJzxYFzhm+bofUx3Cdb2Cyhcy7a58xZUvlP8QKl94KF9x5QvlP4TKFx7KV1z5QvkPofKFh/IVV75Q/kOofOGhfMWVL5T/ECpfeChfceUL5T+Eyhceyldc+UL5D6HyhYfyFVe+UP5DqHzhoXzFlS+U/w4Mfq6VTwwfVsAKWAErYAWsgBWwAlbAClgBK2AFrMDJCvCZXRXhedwh5O/fzBceyldc+UL5D+FNhJ9777kv0lF4SEfFlS+U/xAqX3goX3HlC+U/hMoXHspXXPlC+Q+h8oWH8hVXvlD+Q6h84aF8xZUvlP8QKl94KF9x5QvlP4TKFx7KV1z5QvkPofKFh/IVV75Q/kOofOGhfMWVL5T/ECpfeChfceUL5T+Eyhceyldc+UL5D6HyhYfyFVe+UP5DqHzhWv7iRezNnv9NZ3YQe/zV4eh3XamEN+pLtC5LPbSPFrpwD8HKB6ycFdyXs8+36AMbdZEDzvjkGzmB/jlWDh2cz4i1ohmn23U3YV348S8VeFHbgvuiPN4vkx51AT0ehS41WZ+swEMq4L6tgBWwAlbAClgBK2AFrIAVsAJPUIHH8nu/51mbz88/6ynV4nkehdlWF/SI/Ybzzjh8fki/x/N94D7gfiglvF9KDupRF9DjseuyeBHLbwTVwvpfxpQTp+4XR6iaeMcK4tT94ghVE+9YQZy6XxyhauIdK4hT94sjVE28YwVx6n5xhKqJd6wgTt0vjlA18Y4VxKn7xRGqJt6xgjh1vzhC1cQ7VhCn7hdHqJp4xwri1P3iCFUTJ8oY4HVkRGHExTHGY238Mbw6L8cHBazffh0Gb3j/4DMeOPo+gata94tXECfxjghV637xCuIkLoTLzQpYASvw5BTwgqyAFbACVsAKWAErYAWswEMroN+rO2rc7hd3fFBAenQcouHnR1f2/Ej3KcZDvOMY9v3z/autcIn9wYE0Dq9p4h0Zo3W/OGM08Y6M0bpfnDGaeEfGaN0vzhhNvCNjtO4XZ4wm3pExWveLM0YT78gYrfvFEVu+iMWbZfh2/zKjnDg5DhHQug5wVet+8QriJN4RoWrdL15BnMQ7IlSt+8UriJN4R4Sqdb94BXES74hQte4XryBO4h0Rqjb385rGQOHN7r4sPxIeGjFEtbVxKoiT4xABresAV7XuF68gTuIdEarW/eIVxEm8I0LVul+8gjiJd0SoWveLVxAn8Y4IVet+8QriJN4RoWrdL15BnMQ7IlSt+8UriJN4R4Sqdb94BXES74hQte4XryBO4h0Rqtb94hXESbwjQtW6X7yCOIkL4XKzAlbAClgBK2AF7q+Ae7ACVsAKWAErYAWemQL6vbqjZOh+cccHBaRHxyG6/nzU8UGBrpv4ELV+0qOj9RkU6LqID1HvH+nR0foMCnRdxBFdvIjNXPmLhAP+zKuvw1IjMj3P4NF0yLxiXTi30TIxz1MtMjIzcBoscOzjcFfODDNRN+M9vsYzXUfZuj6Z1sW6QIEj90HmS94vmKqbFbACVsAKWAErYAWswKNUwJO2AlbACliBl6nAkb/PZ77k3/uPHD/T86zt1HTItC7WBQocuQ8yvV+gVvh5+XH7IPO4vMek5+JFLP83l2uJ45vaBM4548EDfsKcz/Ncd1PyUB/rAinus19YOzPuLepK4zWN16vG//dS1E95mA6vaVUDfhfe7/4N+4BjzfvxeNaF226+D+b7w/tl2B/U52XqUvfIJytgBayAFbACVsAKWAErYAWswFEKOMkKWAEp4Oca1/Fcw/fB96E+k3guvoYv87mb96f359q+lP+p7c/li9jxTXNmRnLFQEIciZkZyQIgIY7EzIxkAZAQR2JmRrIASIgjMTMjWQAkxJGYmZEsABLiSMzMSBYACXEkZmYkC4CEOBIzM5IFQEIciZkZyQIgIY7EzIxkAZAQR2JmRrIASIhjEDmZidQMnKIO8Lom0kGUiQMzMxIYQMKxmJmRLAAS4kjMzEgWAAlxJGZmJAuAhDgSMzOSBUBCHImZGckCICGOxMyMZAGQEEdiZkayAEiIIzEzI1kAJMSRmJmRLAAS4kjMzEgWAAlxJGZmJAuAhDgSMzOSBUBCHImZGckCICGOxMx0HQWDDoQYMXPUpZw+WQErYAWsgBWwAlbAClgBK2AFrIAVuFIFrnVa+L26pnYkZo6/hwNdBwVGHTKtC9QIPa8RZlqX4AEdCNYlSwbp0DEzI5kBJMSRmJmRLAAS4kjMzEgWAAlxJGZmJAuAhDgSMzOSBUBCHImZGckCICGOxMyMZAGQEEdiZkayAEiIIzEzI1kAJMSRmJmRLAAS4kjMzEgWAAlxJGZmJAuAhNiDyxexd/yFRHVQL+rR5YR1sf6/jT31x2rX8RteVOIWyazLrR7aT3fowj01N6ZOnGTUk13RT9dBZNJYF0QWw+c6iEA9ANZl9nNOegi9X6gEv3wetU8CB/fNI9cFq3A7XgFnWgErYAWsgBWwAlbAClgBK2AFrIAVKAV2nqfRy+cEwkf+vOCZr2/3Oe7a/dT9Fq7ldb/yhT2+xpUvXMvrfuULe3yNK1+4ltf9yhf2+BpXvnAtr/uVL+zxNa584Vpe9ytf2ONrXPnCtbzuV76wx9e48oVred2vfGGPr3HlC9fyul/5wh5f48oXruV1v/KFPb7GlS9cy+t+5Qt7fI0rX7iW1/3KF/b4Gle+cC2v+5UfsXwRu+dNLVOj/BkDRtziWF7xiFs/cgNH+XFdKE50XYR1iZ19AU0CtuPfs1+YszDkLDj72eejf24tp8af+QLHvF/QII+xj4njIlEHiIrjYi+6br8+1sW6YA/gYxPX8jniXGxWwApcswKemxWwAlbAClgBK2AFrIAVsALXqEDq93sibMEx4Wv5vX8xL8/Tz6WwB7A9w/sTKkCLhOHqdl+81OfecTuP+bxw7XlGHQsdrMs17pfxE1S3a/aNr/7m1rwU2vmLJ+vy0nThvXgI49f65v1ygfu4/Eb/3OD+8D54evuA99RmBayAFbACVmChgIkVsAJWwApYAStgBazAQQX8nGSQyDpYByrgfUAVnt5zQ9/XZ3BfscQN7/PyRezizTkGEsdlNfGOFcSp+8URqibesYI4db84QtXEO1YQp+4XR6iaeMcK4tT94ghVE+9YQZy6XxyhauIdK4hT94sjVE28YwVx6n5xhKqJd6wgTt0vjlA18Y4VxKn7xRGqJt6xgjh1vzhC1cQ7MkgfbX495/K/DOSYtLX5MEZznCrEzl+sxHhYn0GIrsPgjR3dlBfjId5xDLs+ByWkz8B8tgJWwApYAStgBazAy1XAo1sBK2AFrIAVeGwK6PfqjlpH94s7PiggPToO0fDzm/b8RjrFeIh3HMPWz/rVVvD+KBmmz8PAYuLWJ+qQDkVwEu+IULXuF0dw+SJ27Q0vEkPfFOR1z6OP1v3Fx2+NrsYZGK3ycV2IukJwNfGOi/isTnmLOIj8Qri8PoggPRYIPSMCUUg0Xi/iFRlOCz9yxYfokfWzulPqb15Z9s9aGse+E/eMd2c+Oqz4CXUoqbZWV0GcKr4H4cLi0DAmr3sefbTuLz7WrMYZGK3ycV2IukJwNfGOi/isTnmLOIj8QriwODTU8lp+IX008QWONatxBkbrdeJjePX/42IRx3iqEy7iIPIL4cLi0FDLa/mF9NHEFzjWrMYZGK3XiY9hr49awqSLcE0f+Y1WwApYAStgBayAFbACVuCZKeDlWgErYAXupYB+3y6c/R6uTssP0hGuauWf1RWvyHAS71jRPXXKqzhO4gtEHULVFn54xHFZTbwQdYUVGU7iHYfo+HxoVqe8RRxEfiFcKEZDLa/lF9JHE1/gWLMaZ2C0Xic+hv18iVrCpIvwKH321B1Vj7qj+keS+itEXSH8auIdF/FZnfIWcRD5hXBhc6KhltfyC+mjiS9wrFmNMzBarxMfw96f1BImXYRH6bOn7qh61B3VP5LUXyHqCuFXE++4iM/qlLeIg8gvhAubEw21vJZfSB9NfIFjzWqcgdF6nTjCyxexekO7iqhgqzgmMP4Bxeqb8spDwSLPdbd6QRu20sm6bKoL91wZTtT3TsNNmOK8po11uKx5Kb7gJDDG+IcKKAGLyg8c5d+H8LFV3Pf9Vi+KArvVBQSt+F2IGFvlWU/rOX4Qaz9gY+wgfGzlv2O/MMdmBayAFbACVsAKWAErYAWsgBWwApdQwGM8JQXq920saEJcsxW/4/fwiiNxQlyzFXedn/ds9Lyn9hM21oS4ZivufeZ95n3Gj8OwD/x5GHSAIuO2GPh5uixfxOoN7Z2IgfjtQ4y/+hcGe+tdt18v6/IgunAPnmT8Ri2N92Nm2ufqa4czF3XyH42ue5D7frT+SOQ95Qt0/zyDGGilh/A570+sHTK4WQErYAWsgBWwAlbAClgBK2AFrIAVsAJnKLB4voD64vhd++qev2BOmN7y+RR8nidVad8csy7LfQKJvK8hAlrp0NH7xfsFewDbYr8OCCz2DXKfwc/d5YvYTL6WiJsZQpYY3vRG3IWQ66J1wQPzJNw1rx6/9DzPHa/P+1h+7niXrjt2PT3v7Hlir9S+HrH2DK6n/nlNo6Mwgznnjhc8qh9cnIDnjnfpOqwqqE/w8PqoQlCPS9+Hc8cLHifcN6Y/t/XVmn2yApdSwONYAStgBayAFbACVsAKWAErYAWeiAJ8/lZLOeO5w7F15z4PuXTdsevpeZee57nj9Xkfy88d79J1x66n5905zzs+F5eu6/M+ll96nueOd+x6et654126rs/7WH7peZ473rHr6XnnjvfQdYsXsTeLN9FYAjgncOjN9aXrDs1nLX7peZ473tr8D/nPHe/SdYfWsRa/1zyxl6vfEasvXmObz/2kxeMGULt/8Rdg5ZnXsWAjXnNq/R0z3qXrIAxnudClHAd0uPQ8zx3P66tdt3N/z9Xz0nWb3b/a1M/v9CVf8iXxOZ/zOZvYB3zAB8Sf+3N/bhN767d+681uxod+6IduMieu7fu///s30Yqa/8iP/Mhma/ymb/qmzeb1fd/3fZvNa8uOvu3bvm2zNVL/rexf/at/tdky3/CGN2y2xp/6qZ/a2ffcwy/bXvOa12ym1xvf+MbN9NpqP7CfL/uyL9tsjT/7sz+72Rq/6Iu+aLN5PZeOPuZjPmazz9Gv/JW/8ipl+/AP//DN1vid3/mdm+1Xfpa2sv/wH/7DZtp/4zd+42Zr/Hf/7t9tNq9r7ei93uu9NttfW/779X7v935xjccP/dAPbba/vu7rvu4al7jpnH76p39vIQZ4AAAQAElEQVR6M73+wT/4B5vO7Vl2hudD9WQBWOvfGC/9nOHc8TZ7PgH9jtHz3HmeW+f11V2JrsO5el66rs/7WH7peZ473rHr6Xnnjnfpuj7vQ1zxS8/z3PE031Px3PEuUbd4EctvPNU/kHf8ZYbjUMD6QAS0x6gD57ylQYb63KjPNS6/MUqvwEHNAOZJFcI6XJkO8TyPv/pX/2p80id90ib22te+Nv7aX/trm9jbvu3bbnZD/sSf+BObzIlre93rXreJVtScL922WuRXfuVXbjavb//2b99qWpv2w5fN1O3a7Ou//us3Wye132p9P/ZjP7bZvufe38o+6qM+ajO9+HJlK7227OdzP/dzN1sjHzJvNbe//Jf/8mbzOqGjR536qZ/6qZt9jt7yLd/yKrX403/6T2+2xn/2z/7ZZv8WbbXv2c+WLzy//Mu/fLM18r9TXOWm2HBS/CO9rf792LKf3//7f/+Gq9yuq+/93u/dbH/xjy23m9l19vQTP/ETm+nF/XWdq3xEs/LznuFmWQfrQAW8D6hC+LnnlT339L6MOi6ow/JF7M3+v+Q49c3zdedDYq8TIqA9Rx245i0NMtZ+V59rXH7jzl+KlX7WxbrwM3RN+4BzsVkBK2AFrIAVsAJWwAo8cgU8fStgBayAFbi4Atf2+73nM2wB62AdqID3AVXwc1jvg4vvg8WL2MyVN/PDtGLtLxfGqtV46Gj9Z06VQ4Z4xyEaa+OHjl4nPsYzx/E6jvG1/seqWIuHjtZv5lQ5ZIh3HKJxav9TfgxH5jhexyEcU36Lj1Wr8dDR68RX4tN4G8Uzx5l2PND/WBXTfHo9uSxwjNeZY+UWiG5Xx2cMlrkyHmLVVuJjVRzqv8czp8qoQ7xjBXHqfnGEqol3rGBg+HG8lTgSoo4WH6tiLR46ep34Snzqb6N45jjTjgf6H6tims+R9ZlTZdQh3rGCOHW/OELVxDtWMDC9cbyVOBKijhYfq2ItHjp6nfhKfOpvo3jmOFOh+jVaAStgBayAFbACVsAKWAErYAVOUcC5VuC5K6DfqztKl+4XPzKe2X5/Fz9QP1bF9DxBdcIYD/ERM6fKIUG84xCNU/uf8mM4MsfxOg7hmPJbfKxajYeOXie+Ep/G2yieOc6044H+x6qY5nNkfeZUGXWId6wgTt0vjlA18Y4VDExvHG8ljoSoo8XHqliLh45eJ74Sn/rbKJ45zrTjgf7Hqpjmc2R95lQZdYh3rCBO3S+OUDXxjhUMTG8cbyWOhKijxceqWIuHjl4nvhKf+tsonjnOtOOB/seqmOZzZH3mVBl1iHesIE7dL45QNfGOFQxMbxxvJY6EqKPFx6pYi4eOXie+Ep/6Q3zxIpbfTKtBxzfiCSyOxGrgexHOyhvjU93IER6a+AyrbojGTp3yxjjnV5fyC8uJk3hHhKrBX+MByafxSGijf2ccxPbWKR/xauIzrLoKhtc30yV4iPOaJt6RMRr8pSeQdLP7x/5k7FjXwL3jwc+0nX1yrr86wwn1e8dDqBriexHOvXXKR7ya+AyrroLh/TnTJXiI85om3pExGvylJ5B0s/3Jzmhjv/N9V+MxBpvGm+XBfdu6X1wZ4h1n8RpvjE/jzeJ1OcanecK5t055iFcTn2HVVTAuvj/DhxWwAlbAClgBK2AFrIAVsAJWwApYgUeiwDVNc3peMPv9fjG/7hdXknjHWbyeF4zxabxZvC7H+GN/PuH1jf8Lnripe++77jPi1cRnWHUVjIs/X/L98/2L+THbl+UG9/4sJYYT9KiLjuXEqfvFEaoGXnoCya/p87d8EZukiRe1LwLniJEfi4n8S9YdO6+ed+l5njten/ex/NzxLl137Hp63oPOE3u4xpthjTfjPb7gkcPnRvniJ2CiNiOHfk7AvHBdrTuuf555pi5e34uI2L2/eaael6679/0LH2cq4DIrYAWsgBWwAlbAClgBK2AFrIAVeM4K4LlBxO7zhHN/T1+rS4yTkRhq//OLa6lbm8chf17/+iLidP217vT6ImJXv7ywLrofp+Kl53nueKeuS/nnjnfpOs33VLz0PM8d79R1Kf/c8R6yjv9SxXDc+H8be3xTPv2llPm4NbA3ePUc9OAa72PSSX2IG/3zhXvC++Dx7APeK5sVsAKPRAFP0wpYAStgBayAFbACVsAKWIGrUcDPP4ZbYR2sAxXwPqAKGz4PfEbvKaic9w9VeBL7Z/YiFmvKxAnNCBHQrANEQHuOOnDNtMBngiiDHKFrorgxSpfAYV0gApp1gAhoj1UHTN3NClgBK2AFrMCqAg5YAStgBayAFbACVsAK7FfgsT4H8LyH+2kdrAMV8D6gCuHn3Xg3Ejie+37YYP3LF7F+w45dhWYdIALac9aBa6fFzfAXF7ymQZb6xjSvaeLGQSfrYB2eyueCe9lmBayAFbACVsAKWIErUsBTsQJWwApYASvwKBR4Ks8FvI5hu1kH60AFvA+ogp/7eh+cvQ+WL2I3eLNbM3E/JcMT/YuJeJbr4p5+CAsc7DcyojDCCC0Ch/WACGjWASKgXVoHDOlmBayAFbACVsAKWAErYAWeuQJevhWwAlbgdAUu/fu7xxvukXWwDlTA+4AqhJ+v+/l68Liiz8PyRazfaPP2+C8bvA929wE1eQjjSOxX37ydOC7Kb6xvIId1sA432ARol/pcYCg3K2AFrIAVsAJWwApYAStgBayAFbi0Ah7v0Stwqd/bPc6wVayDdaAC3gdUwe91vA+udh8sX8SuvSEeph+rf0kQ4+H6QYiuw+AN67fylxgxHl038TF8HfphDZyXjHPjdYz+ieOi/Bsg+0Y3sdYfYzTHqULs6BTjYX0GIboOgzd2dFNejId4xzH85Oq5LpsVsAJWwApYAStgBayAFbACVsAKWAErcJoC/bmBuHoR7/gy4xqb2OclzhhNvCNjtO4XZ4wm3pExWveLM0YT78gYrfvFGaOJd2SM1v3ijNHEOzJG635xxmjiHRmjdb84YzTxjozRul+cMZp4R8Zo3S/OGE28I2O07hdnjCbekTFa94szRhPvyBit+8UZo4l3ZIzW/eKM0cQ7MkbrfnHGaOIdGaN1vzhjNPGOjNG6X5wxmnhHxmjdL84YTbwjY7TuF2eMJt6RMVr3izNGE+/IGK37xRmjiXdkjNb94ozRxDsyRut+ccZo4h0Zo3W/OGM08Y6M0bpfnDGaeEfGaN0vzhhNvCNjtO4XR2z5IvbmFbhuIjry23q07hdnjCbekTFa94szRhPvyBit+8UZo4l3ZIzW/eKM0cQ7MkbrfnHGaOIdGaN1vzhjNPGOjNG6X5wxmnhHxmjdL84YTbwjY7TuF2eMJt6RMVr3izNGE+/IGK37xRmjiXdkjNb94ozRxDsyRis/PiNEWfdPfM/niDXnxANj3lXHGG2tf8Zojvvn2759QB/N+2O5P8DcrMDLUMBjWgErYAWsgBWwAlbAClgBK2AFHrUCfr6A27fnuSCfvdCsj/UZ9wFewqCNz33po3l/eH/s2wf00bw/Hu3+mL2IHb7Rh38m4gZvaoVYWax+0wl5wQOofCHdrsuQHkLrAgWe0n7BWmqfN6zPEHzCfTnlgxyFyCVqn9wE9g59ih/AG8RrrBEBEUfUuy5in07WJeK56xI+rIAVsALPRwGv1ApYAStgBayAFbACVsAKbKYAn09VZ34u5efC3Ah79oGfu0EY6wIR0PboAG/Mn0t6v0TM9Qge0O1MXfxzadSPMNf1ofWcvYi9iZs9/xvSnAACNa81dF2pFF0f6/IMdOFnplnd9yN8i/2C/KrjJw3X2Exo+ExOHBfl38Vl3RAv5VfyNa7rSqXSGapNaF2sS+0Hn6yAFbACVsAKWIEHVMBdWwErYAWsgBWwAk9WATyPqicLwFrjCvr5S6k0PY/y87r9elgX69J/jpQiKz9XvF9KnZ2fK9bl5esyexGLLY036TjH/E1w8Hiqfq+Ldzd8vzPq2GI/sI+5seN9PDAm/YobI6xH1GEdSoaXvh+GWfhsBayAFbACVsAKWAEr8FQU8DqsgBWwAlbgMgr4ucags3WwDlTA+4AqxEt/zuf7EHVYh5LhZezH5YvYA39JoDfnxrvfoFufZ6wPP0Nz40e78WF/QCP6FTeu/qXOoBcEsl4QAc06QAS0h9YBQ7hZAStgBayAFbACVsAKWAErYAXuo4BrrcCzVOChf193/8O2sg7WgQp4H1AFP1f2Prj6fTB7EZt4EZzDhE98M57puhKu6ZBpXZ6tLrz3J1om9ks3Cjj37eGZqJP/BMx0HeXCD74CYeaT1CW8vrvva2aLhw8rYAWsgBWwAlbAClgBK2AFrIAVsAKPToGXP+H++/UKz2y/hx/JM11XN7npkGldrAsUOHIfZHq/QK3Q81JhpnUJHk2HTOtCWbRPhJnH6zJ7ETt8Q69KxzfoCZzzu76ZNs9zHbTknWn6WZdnpAvufX1egHXfgeJ3IXMV5/X0uVL9uK+UQ8rrKQ+ORR0444R96DooQ20Bc32sCwR55rpAAbd7K+AOrIAVsAJWwApYAStgBayAFbACVuC5KeDnUs/o+Sc3dz0/ivB9930PHuN+mD9npZvcz1uhxB59rMvz0GX2IhYLHt/gZmYkaAAJk4l3HBMyM5LXQEIIi+Ak3pA1tCm/xSMYhSWne4sJnpERMvC6npCxuD3GfjOzKgJ4G8SVeEeE2DJbHTj9k4k3TCTQpvFaPIJR2DTvYZ0JnpERMvC6npCxuD3GfjOzKgJ4G8SVeEeE2DJbHTj9k4k3TCTQpvFaPIJR2DTvZ7Y+rltGLXTddRp5ZjILsmXUAX4MZub+uirGCXGcIxpmRNCi+ScejMI4b16PmMCMjJCB1/WEjMXtMfafmVURwNsgrsQ7IsSW2erA6Z9MvGEigTaN1+IRjMKmeT+z/bmy/pBOMR4jz8xIuoCEycQ7jgmZuawDH0MDiDdMRGnR/BMPRmFb3z+M6/Y0Ffi6r/u6+Nt/+29vYm984xs3E+lbvuVbNpkT1/bqV786Pu7jPu7q7H/9r/+12Rpf//rX79f+CXnf+Z3febN7+Gt+za/ZTHvusa3sh3/4hzdb4wd/8Adf5d1/05vetJn2X/EVX7HZGt/8zd98M+3/yB/5I5GJf4s3m902Hf3iL/5ifPEXf/Fm+m+179nPz//8z2+zyGfSywd+4Adutl+3/PfxHd7hHa7yDrz3e7/3Znr95t/8mzdb4/d8z/dc5efxX//rf73ZGrfs6O3f/u03u49b7vsP+qAP2nKZm/X1Vm/1Vpvp9WEf9mGbzevZdqT/XtAx+N8XYFv//q5xJLh4xzGemTWTAJZLWAQn8YbJEGynTnkxZnh9UAlaTDrgGp6pjXplZikWwCnGC/GOjMEyWx043LdNvGEigzaN1+IRjMKmefv5YGkinWI8Rp6ZpVgAx8gA4h2HKNJbnfLGOBKGK/lHTHhpizh8Ew9GYb5/UGWuA67hmZr0BFYEOMV4of0aqgAAEABJREFUId6RMVhmltIBBI0JYzy6f+SJMG3KH/0TD0ZhT/b+RfAnCmQY25438mNkgPrDjoyYsC6GGM+r9aihmJWO657HWlr3K58x2k68EhgZbCdON8Yj0HbivZ5JyC83sS7oHGy1HrleH/bFqNekE2WjNkTY5G95CFXbidN7Sv2YX92jTv3RTRPvyHtH63XKYy1NfEI6MQ6BNvmro6UejNGUx+tKQz2v5b8TGWS+sDpYjsNQ749ro1U66+vito41tF5XachnjLYTrwRGBtuJ031K/Zhf3aJO/dFNE+/ItdF6nfJYSxOfkE6MQ6BN/uroAfThIBivuifWBZ2DrY6PXK/v9n5MOlE2akOETf5RV3GEqolPSO8d9QzbnqQCn//5nx8f//Efv4l9//d//2YafdEXfdEmc+La+ODub/2tvxXXZnzxwPltYd/0Td+0mfbX2tFv/+2/fbN7+HZv93ab7a8t7p/6+I7v+I7N1vin/tSfemm38q6Bf+InfmIz7T/zMz/zrqFOiv2qX/WrNtP+sz/7s+PFi+WvlSdN5oGS/9//+3/x5//8n99Mf+3bLfBnfuZnHmjVT7PbP/kn/+Rm+3XLfxvf8z3f8yoFf+1rX7uZXh/wAR+w2Rq/4Ru+4So/j1/1VV+12Rq37Oi3/Jbfstl93HLf82fgluvcqq+3fdu33UyvT/mUT9lqWs+3n+n3bv1+Tinu+P1b+UyjiU9I5yn1Y34Njzr1QzdNvCOfvdB6nfJYSxOfkE6MQ6BN/uoo+E1AuifbiTNySv2YX92jTv3RTRPvyLXRep3yWEsTn5BOjEOgTf7qyOsrGU7RhyIiX3XSk26aeEfeO1qvUx5raeIT0onxCLTJXx35/pUMp+hDEZGvOulJN028I+8drdcpj7U08QnpxHgE2uSvjnz/SoZT9KGIyFed9KSbJt6R9452ExGF1cEJ+uf8RSwm0N9EL/i++PgL9yIvIhZ8yzr0FTgW/R/DLz3Pc8fz+nA3Y7l/IiLP1fPSdUfcv0TOjmGeO74xL0akBswJHMQy1IEGr1dxrF/Ez61DX4t+juXnjnfpumPX0/MuPc9zx+vzPpafO96l645dT89bmSf3us0KWAErYAWsgBWwAtepgGdlBayAFbACVuB6FVg8p8Lv4AuOaZ/NV35/X/S3b7xL12EOWObdz+uQsJg3+aXnee54Xh/uVuze33P1vHSd71/w8OePKsRyH2NvvHRdMIfAsTOPQ/5Lf45OH2+swOL4Ndf+ptecwty+2bYeTY/25t/6HNaHGp1i+lyqhiPomihu9OfU+4Gfgu32wdCbz1bAClgBK2AFrIAVsAJWwAqUAj5ZAStgBY5UwM8nBqGsg3WgAt4HVGG753XW03pSgUe4D2YvYvFW+eQ3zajhwl1HFWL5FwQR5t4fwWPf54M+WkAjokz5nctvjKA21iHCOkQdD6VDde6TFbACVsAKWAErYAWsgBWwAlbACrw0BTzw41TgoX5Pd7/DfrAO1oEKeB9QhfDzUbxbCBzeDxAB7Yp1mL2IvTnwlwmH4ljo3jfRl65bm8ch/6Xnee54h9axFj93vEvXrc3/kP/S8zx3vHEd/KzQjv7G67njXbpuXB9g+v/AqHXCcSdeep7njndoHWvxc8e7dN3a/A/5Lz3Pc8c7tI5ZHJfz5msrYAWsgBWwAlbAClgBK2AFrIAVsAJW4AgFFs9/LvD7+ybj3c7zMs+zoONi3sfyS8/z3PGOXU/PO3e8S9f1eR/LLz3Pc8c7dj0979zxLl3X530sv/Q8zx3v2PX0vHPHu3Rdn/ex/NLzXI43exGLt+cH3xhjUWyVh45QQnr4Lw8qK4a8c+sihvqI0/Dc8S5dF3HauiKG/EvP89zxIob5RpyG54536bqI09YVMeSP8+Rn6qBFVE3lRQQ/f3WNC2Hg0DURtPIKkccXv4SJ42LKGwMTR4xt4j1+DB/Xd1Q/TILVeJeu07in4qXnee54p65L+eeOd+k6zfdUvGOe6MrNCrxkBTy8FbACVsAKWAErYAWsgBWwAlbg8SlQz3Uw7QlxzTbxY54noWCRf8fv74s81sHYyn/pOgxc456Kl57nueOdui7lnzvepes031Px3vOMOLhvYjgq79zx0EXVn4rnjnfpulPXpfxLz/Pc8TTfU/Hc8S5dd+q6lH/peZ433uxF7E3c3MAw/7sROTev8HXOkfn8oi1qUHEz1qEQo6BhPJyZULDfj4WhDkloryDvVM4S1AD294/AYh7IrfG6/xC/b53qT8VD8+px9d/9h/h961R/Kh6aV4+r/+4/xO9bp/pTcZwX9+BRhs8A9+daLrqrfa64OD5/wbqJ44I5gLgTT11Pz8cAd/bf46rv/kP8vnWqPxUPzavH1X/3H+L3rVP9qXhoXj2u/rv/EL9vnepPxTvmhZCbFbACVuD5KeAVWwErYAWsgBWwAlbACliBeyqw9znQqb+v93zMaW+/a37Vr8XX/PetU/2puDafNb/6X4uv+e9bp/pTcW0+a371vxZf89+3TvWn4tp81vzqfy2+5r9vnepPxbX5rPnV/1p8zX/fOtWfimvzWfOr/7X4mv++dao/Fdfms+ZX/2vxNf9961R/Kq7NZ82v/tfia/771c1exGZkJkZBmyE9k8Ff1x1ZQut+ccZoI8dAYGjgmD5fEQ0GDm/M4zE/NojXeOhHOO9+Z1zk3Tde46CTQvXXEfFq3S9eQZzEOyJUDX6NIyy/TojXZcdy4tT94ghVE59hjYNg4cwPV0x6xnhsENc4wrHnATbovzqa9VPjwFk488MVD7O+jBuMIwse4IRpvA15rQudF671i3i1DeIaR1j96rRB/9XVrJ8aB87CmR+umPSM8dggrnGEY88DbNB/dTTrp8aBs3Dmhyu8Pv5rFbfHEfpIR+Jtoa+sgBWwAlbACliBB1XAnVsBK2AFrIAVsAJPSgE+06oF9d/Dy4lT94sjVE28YwVxgp+/t3McIby3DfEiHcuJU/eLI1RNfIY1DoKFMz9c4ecv93v+wvsY8+MB9K37hjEKH6B/dH3b0L/GEd4GcYU4zjHtG/EYD/GOY3inDnk1DuKF4LiMnbwYjw3iGkc49jzABv1XR7N+ahw4C2d+uGJaZ4zHBnGNIxx7HmCD/qujWT81DpyFMz9c4fU9nZ8vsxexN/HKzU3UDZ/hKxGDjzjzL/IYo50Yn8ZjLQ31NR7wmP6nb/Khthrq9mI5sY49cY7DcNmeePl1OjF+o/xZfY0nv3AWr0v5heXESbwjQmzTeLN4jccgbeYnPVW/KX/sZxqvOsMJ/hoPCEbBC6ZT94srQbzjGJ/Gm8VrvDHe5zfxM+PTeLP6Gm82vkKF3S9eQZzEOyLENoyHERgfDexWR/qGRJ7v7R/GG7qqM/rfO14FcUIc591xy4nTgfg03iyvxkNptZl/wYvgdGJ8Gg+l1VBf4wHFC3XqfvEj49N4qgPWeEfWT/sVdVUiLIKT+IjTeAhVg7/GA4oX6tT94kfGp/FUB6zxjqx/dOvTuoxWwApYAStgBayAFbACT04BL8gKWAErYAUeUAE9LwDWKMIiOIl3RKha94tXkI+lxqcR8gNHz5ABXhcdy4lT94sjVE18xOl5SAVxgr/GA4JxQgXTqfvFlSDecYxP483iNd4YP/X5ypS/Uj+NN4vXeLPxFSrsfvEK4iTeESG2abxZvMZjkDbzkx6a/6H4NF51hhP6r/GAYL5/0qHEwEm8I0Jsk56zeOnJIG3mJz10fw7Fp/GqM5zQf40HBPP9kw4lBk7iHRFim/ScxUtPBmkzP+mh+3MoPo1XneGE/ms8INizun+zF7GJF+wwKJD5OBATxmzRMF+cwzyjDutRMjyC/XB4nryXp1hgD8zzOQK5McI6RB3WoWQ4uB+GLJ+tgBWwAlbAClgBK2AFrIAVsAJbKOA+rMDzUcDPHYZ7bR2sAxXwPqAKcfA5nHWKOqxDyfAU98vsRewNXmDDsFS+qeab6aeGWCBWh9bfuJtDFDTrABHQrkkHzuUU4/fX5/lYjvc9f5pBCOoCsB7Wg9vg4D6oJJ+sgBWwAlbAClgBK2AFrIAVsAJWwAo8VgVe0rz9/GUQ3jpYByrgfUAVbr/5aD2sBxV4hvtg9iI24wXeuGcEXjhnZERkZmREZGZkRGRmZERkZmREZGZkRGRmZERkZmREZGZkRGRmZERkZmREZGZkRGRmZMTFx8tMjIp2Icz0eFA7YiMdMp+xnlw7LaABURY4eC0/aBTHxQHMRF9IOzb/vnmZHo9y31dH1WdazwfVszr3aTMF3JEVsAJWwApYAStgBayAFbACVsAKPA8FHvh5Raafh9RG2kiHzI31PNBfpsfz/YMCR+6DTO8XqBV6HnxfzLSewWMjHTKP13P2IvZm+ssEfRM2xzfT4vwGEbIAwzdnccHv3wHO51y3+r+W8bAgTmvS4z68bsWoI9c35/fptyY49jvvZ96/x+NuhVJ7dIL3qPt7NXpyDTR+4ogyLoTX8k8cF+W/G69mfZjmfB+TbsG9Pih5xD5A1uP6PHDCG66L3XG/zfdL+XyyAlbgUSvgyVsBK2AFrIAVsAJWwApYAStweQX8PPIJPY/k9nng5y/eL94v3GZ8LreG8+d1a/vlrvq1ftf8Hg/KbPi5t56DnrMXsZAkX0TiPy+AvAogeY74UPzaxuM6IxLtRcQGmDP9tujv0Pw83jb3TTpflZ7YSzWvczGgzbw2MhIcZ2xNxCIfHNPjRcR2Oqf1jIgH0DN8WAErYAWsgBU4WQEXWAErYAWsgBWwAlbACuA5RWz4e3o9B9vTX2KcjMRQfp4FEdDup0Naz4jYbj+l9YwI67n286v70/slIh7dfsGUh5+7ecT9Y2YMx03om6lGaAFR7tIB4aO+QeY8KLDhX1Cgt+etO7W8j+mbs+qDgvLa+Lz3le//7v2nJjYrYAWsgBWwAlbACly9Ap6gFbACVsAKWIErU8DPmYYbYh2sAxXwPqAKu8/drIt1oQLPaB/MXsRmZMIgQGZD+mjdL84YTbwjY7TuF2eMJt6RMVr3izNGE+/IGK37xRmjiXdkjDbzgwYEi8WBePGO5cSp+8URqibesYI4db84QtXEO1YQp+4XR6iaeMcK4tT94ggFTbwjY7TuF2eMJt6RMVr3izNGE+/IGK37xRmjiXdkjNb94ozRxDsyRut+ccZo4h0Zo3X/nPOadijvnDhraGv9M0ZznCrE9HNBesR4iHccwzt1ynN8UEB6dByisbl+4cMKWAErYAWsgBWwAlbACliBvQrYaQWsgBW4S4H+e7u4asQ7Oj4o0HURH6Kx+fMP9x+LQ3p0VFL3izs+KCA9Og7R8P7NqMP6lAzTfhhYTPwJ6jN7EXuz841YOPj9uVvDG2r+r5brm6IPHdc4NWbwDycwx31IH63N72XWYzqccMF0wvzqumM5cep+cYSqiXesIE7dL45QNfGOFcSp+8URqibesYI4db84Qhe8tfoAABAASURBVNXEO1YQp+4XR6iaeMcK4tT94ghVE+9YQZy6XxyhauIdK4hT94sjVE28YwVx6n5xhKqJ70P6aEzcGtknba1fxmgvIc5hJ/P4gxRdh8F7+/PI8UER6TCwXX3kN1oBK2AFrIAVsAJWwApYAStgBazAS1fAE3hECuj37Y5aQveLOz4oID06DtHd5xfKc3xQQHp0HKLWr+sibn0GBaRHxyHq/dN1Ebc+gwLSoyOisxexiRfOMDgzB4QjcsYzc8Gj8cxt45nL/jIfD4dsQX2CB+ZNMM+SwTo8gA7cY+cY78i8TtwY3qcPsE8DB/cb4Or15Rz3m71WwApYAStgBayAFbACVsAKWAErYAWswJoCj+X3/sPzHFboPOtABbwPqEJc/fM836eowzqUDNe0X2cvYm9i+gYp3tjWt1CNw7eBN9YBQg8bAf3WhbFksC781EGKc/YDa84xDFe6q1bcuP4XTtTK+jx9fXiPbVbgggq87/u+b3zUR33Uip3m/+mf/un44i/+4quzH/iBH7igoi9nqHd6p3fa5B5yL/y23/bbNlvE27/92282r9/xO37HZvP6iZ/4ic326T/9p/90s3lda0evetWrNruPH/qhH3qty3wW8/qar/mazfb++7zP+2y2L777u797s3n9xt/4Gzeb1w//8A9vNq8t/3189atfvdkaf/Znf3azNf7gD/7gZp+j17/+9ZvN6w1veMNm83oOHf3Yj/3YZtr/i3/xL65Ssi3/O+s/+Sf/ZLM1/tzP/dxm2n/1V3/1ZvN6VB35uclwu6yDdaACJ++Dezwf9nhP/3ml9xN3+aO8z7MXsYkXxDAsJdOYD6gDhEbvaNAZ5zCn2hHWYQMduKfmFjj2cbit9wZ6W8d4svsofFiByyrwsR/7sfH3//7f38R+5Ed+JD76oz/66uybv/mbLyvqSxjtd//u373JPeRe+MiP/MjNVsAXNezzJFvZj9yrW03se7/3ezfbp5/zOZ+z1bSutp+3fuu33mx//ZW/8leudp3PYWKf/MmfvNne/2N/7I9tti++4iu+YrN5fdAHfdBm8/rWb/3Wzea15b+P/OObLX6uso83vvGNm63xW77lWzb7GP2jf/SPNpvX137t1242r+fQ0ete97rNtP+CL/iCq5Rsy//O+hmf8RmbrfEnf/InN9P+L/yFv7DZvB5VR3wOxQkbqUI82ecmvr9Rh3UoGbzPH/lzZu/jB9/HsxexN3iT/Erc8D83A8aINyOaD7o8pB64CWiv4MYP9wMEzRwioFkHiIB2hw74rPJzOhk+z9M1Y+LGu3W0PtYHP4XdrIAVsAJWwApYgcsq4NGsgBWwAlbACliBJ6CAnz/hJvq5bj2P9PM1P1/zzwP/PPDPgfo5MHsRi7f27c33DTi8kZmR2DIxYmZGNk7KfGLsifd8ceUTWU9/ZkbSMWJm7nCGmU+MPfFkYPRnZuTICQFOZD39mRlJx4CRmZGNkzKfGHviPV9c+UTW05+ZkXSMmJkTpzvA8c91MF8o/yFUvvBQvuLKF8p/CJUvPJSvuPKF8h9C5QsP5SuufKH8h1D5wkP5iitfKP8hVL7wUL7iyhdyDx1jtce430bbqeEAiE3+kWscId2Vwwvmr6DyhUxzXYb0EFoXKIB9JD2E8Mal9kv4sAJWwApYAStgBayAFXgOCniNVsAKWAErsLECfNZUXeL3+kOo3/eFh/IVV75Q/kOofOGhfMWVL5T/ECpfeChfceUL5T+Eyhceyldc+UL5D6HyhYfyFVe+UP5DqHzhoXzFlS+U/xAqX3goX3HlC+U/hMoXHspXXPlC+Q+h8oWH8hVXvlD+Q6h84aF8xZUvlP8QKl94KF9x5QvlP4TKFx7KV1z5QvkPofKFh/IVV75Q/kOofOGhfMWVL5T/ECpfeChfceUL5T+Eyhceyldc+UL5O85exN7EKzc3wwuBGdZ372a8Omzcdbu6UaetdIlRb2LdQPB9eLPHz3m4rlSIuQ7l2aPXXNfL6snp1ax4UdPgfMtzzjxZc8BqfS1nx8eZzHPAKwfI+RGIZ8+THbD/O9DjlbqLfTHItesvj/WkPAu9ztJl6MVnK2AFrIAVsAJWwApYAStgBazAxgq4OyvwxBXAc4mzfg93XW0MPwer3bN4rkNhrIt14T7wc+hhH/jzMOjA/aB9QbxmXWYvYjMyYZhxZkP6aN0vzhhNvCNjtO4XZ4wm3pExWveLM0YT78gYrfvFGaOJd2SM1v3ijNHEOzJG635xxmjiDREaGvx10bGcOHW/OELVxDtWEKfuF0eomnjHCuLU/eIIVRPvWEGcul8coWriHSuIU/eLI1RNvGMFcep+cYSqiXesIE7dL45QNfGOFcSp+8URqibesYI4df+c85qGNHzQY7LAMfeDVuwUZC5trR/GaI5ThdjRN8bjZegzDl3g8UuG6f4MzGcrYAWsgBWwAlbAClgBK2AFrIAVsAKPX4FLrsDPFwa1uw6DN6bnDo5HHdKhCE7iHRGq1v3iFcRJvCNC1bpfvII4iXdEqFr3i1cQJ/GOCFXrfvEK4iTeEaFq3S9eQZzEOyJUrfvFK4iTeEeEqnW/eAVxEu+IULXuF68gTuIdEarW/eIVxEm8I0LVul+8gjiJd0SoWveLVxAn8Y4IVet+8QriJN4RoWrdL15BnMQ7IlSt+8UriJN4R4Sqdb94BXES74hQte4XryBO4h0Rqtb94hXESbwjQtW6X7yCOIl3RKha94tXECfxjgjNXsTe4AUyDE6+Oa53yuNfIvG6THxEFAzfoGUNbfQ/l3qts7TZs/6HjlN/DHvboH+RjuXEqfvFEaom3rGCOHW/OELVxDtWEKfuF0eomnjHCuLU/eIIVRPvWEGcul8coWriHSuIU/eLI1RNvGMFcep+cYSqiXesIE7dL45QNfF9SB+NiUSZ+H2QtTT2uQ/pozlOFXb+om9w4mx9IAJa1wGuat0vXkGcxDsiVK37xSuIk7gQLreHUcC9WgErYAWsgBWwAlbAClgBK2AFrMATVkC/V3fUkrtf3PFBAenRcYjuPldS3hXGa0qeX8kwnaRHRyV0v7jjgwLSo+MQ9eej6yJufQYFpEfHIfqg+2f2IjbjBd7UZkRkZmTgGDEzi2cuMUbe6zKHPMUzB555Gq7Va7y1eOYwTo+rLnN/PHPwZw6o+l6XOcQz78aHruP8cJdCmJlRx4mY6bp9umU+QV24ptEysb5DRmHmOeCZqAtYYTlwQjvAM1GDtDgRM11H2bpumdblQXWpzn2yAlbgiSjgZVgBK2AFrIAVsAJWwApYAStwKQWOfF6R6ecadUuaDpnWxbpAgSP3Qab3C9SK2XPT4JFpXaiDdTluH2Qel3cfPWcvYm+C3+DkDSLyW55wkAIQw5X8+xDhKQ8XpADXUQjpBUFIAQ+rCwaocRJv9msLActxB87zXFe7v/4C4snpwj0wM97r2i/w8ZomXsiNg1hdE0ee/C78yFkz16lyxzzCnM/zXPeE9xlv/Lg/eP8f433nEmxWwApYAStgBc5XwJVWwApYAStgBayAFXieCvh5j5/31M6fPRfq/DE+J/K+9r7u+7hz72sosudz/zx0GT4fd/2cmL2ITbzQhUEvfpOTgcyBZx6Hrtuv06V1yRzmgRuKu4kGjnMc4pmuCx7QgSC9Mp+gLljTYn0zXv7OKQh9M8x8grp4fVH3P3Dg/uIcnWc+k/sePqyAFbACVsAKWAEr8MgU8HStgBWwAlbAClyDAnhuUNM4EjOfyXMGrNO6QIFRh0zfd6gRz/a5G+5/8DgSM71fKJf3S5YMXYfOMzOSmUBCHImZGckCICGOxMyMZAGQEHuQ71srFuM33Pjudv4NziVnVvILTshG13jDvYwvv+nJxCE+1KEIjfVD3m18jQ91GKbqDucP/dzmq37wH65X/oCH84d+H8N4dZN5M4L3jYxYDiz2ECpfeHc+dWMmbhqA4wBqXNdRiavQpTbt7H7s5Zyt79/tfpZe1oUKPHldapE+WQErYAWsgBWwAlbAClgBK3CXAo5ZAStgBXYU4DMmOick8fOlJ/8cZbrffn7GHb97v62LdfHPwd3PBXfF89Bl9iIWC8abWpwjMyNLgyzMJGZEISEjA0e+KMzMwhgxc85xveCBtKEOF5ERkZmRgWPEzATPiEJCRgYOjwcdMjJhkAMXkcAcdYnRn5mR8MeImWSwQgQmfAGCNnHkgLKOMCB8O3HXRTwRXXhv9xru8Y5/jy9wzPNeni4RnEfgwOcB57jluFeBY4qTwxaccawP4Dpos9DhmepCDWxWwApYAStgBayAFbACVsAKWAErcG0KeD7XrsDieQueMSw4Ju/nNhQhdp8/PdPnL4v94f2yuy+gScAWOkWEP0cR1gUSYG8Ejpwjrheccf98iZe8X8Y7EDhu8EIaxqsbI/9GRd8MfqqIG467jYb7jfMR34ylKsh0PkRAewo6cA33MchQ+0h9iBv9eeKeeMz7gHM/aE6wAlbAClgBK2AFrIAVsAJWwApYAStgBRYKPPbnAXvnjxXaDxHQrANEQLMOEAHNOkAENOsAEdCsA0RA26PD7EVsRiYMeZkN6aN1vzhjNPGOjNG6X5wxmnhHxmjdL84YTbwjY7TuF2eMJt6RMVr3izNGE+/IGK37xRmjiXdkjNb94ozRxDsyRmt+3HB4Zw3xYh3LiVP3iyNUTbxjBXHqfnGEqol3rCBO3S+OUDXxjhXEqfvFEaom3rGCOHW/OELVxDtWEKfuF0eomnjHCuLU/eIIVRPvWEGcul8coWriRBkDvL4PRrI6Yq2fGA/HByG6DoM3rN/KPorx6LqJj+GT9VOd0QpcmwKejxWwAlbAClgBK2AFrIAVsAJW4JoV0O/jHTXn7hd3fFBAenQconHy8w31E+Mh3nEMu/8LP3/SfdinP32OU4Vbkx4dldH94o4PCkiPjkM0/Pl/uM//7EXsTfRvfsJR/3eW/B4koqA884teA8Ixi9/61c8QH3KrD7wJnuMQR12MtogjU3xvnM5Z30XJYWPd3f1XwWz+t3XL+Y9zq3TkzHDof/TN/MfV3399Ggc9DesY1z35xTk3ZOz4F3GsExypvCjg+kCGa573xhkYbRHHrMTH8NAfiPxCuKoVn9UVr8hwEu9Y0T11yqs4TuILRB1C1RZ+eMRxWU28EHWFFRlO4h2HKKREDe7Djg6LOMjeetR2vzhKqokvEHUVxGnhn3FcVpvHb14Z54vI3A+6M/9FHOMteBXwtN5fRffUqZ+K4yS+QNQhVG3hh0ccl9XEC1FXWJHhJN5xiI7zn9UpbxEHkV8IF4rRUMtr+YX00cQXONasxhkYrdeJj+HV+7aIYzzVCRdxEPmFcGFxaKjltfxC+mjiCxxrVuMMjNbrxMfw5utTv0YrYAWsgBUIS2AFrIAVsAJWwApYAStgBY5WQL+vF+L3/sJZtXhHpZR/VldcQaB4R4TwcAINtbzeG0eg+4vk/B7oAAAQAElEQVSPNQgf93wBiaorBFcT77iIY7w740jeG99TpzyUVBNfIOoqiNPCP+O4rLaIo068gjiJd0SoWvlndcUrMpzEO1Z0T53yKo6T+AJRh1C1hR8ecVxWEy9EXWFFhpN4xyE67q9ZnfIWcRD5hXChGA21vJZfSB9NfIFjzWqcgdF6nfgYPm5/YzzVCY+q31N3VD3qjuofSeqvEHWF8KuJd1zEZ3XKW8RB5BfChZuHhlpeyy+kjya+wLFmNc7AaL1OfAxf4v7VUBpXWE6cxBfo9UGZoXVdxBGdvYhNvPCGwZk5IByRMw73jENgBNEiMyMXeVk8Jn9ERkRmRuJFFAAYEbjICEBGRkRmRkZEZkYGDpzQIjNjXpdJzviAmR0D+RFR/htCZERkZmREZGZk4BgxM4sDRiS/CZKMiMyMjIjMjIyIzIwMHCMCimcm8CYAkQgHLoiZGQmemQskycl/W5eZDEWMmDnwTCFCEQiT79Zl0q/4HHEdcWdd8EA9AYkFkQNE+W8iFjwiyh+xizEcFXfdrT6DLAO/Ul14z3ifC3GBFmU4TT5c07ngWFu5caIfn3emwBtRPGIdYzgq70p14QyxNMKwDs9z0AGKPDVdsCQ3K2AFrIAVsAJW4KUp4IGtgBWwAlbACliBx6pAPdfB5CfENVtxP0d5ss9R6v7iRk+Ia7bivu++7+ODw9oP2Bg7CB9b+b1fvF+e3n6ZvYi9wQt1GDb86jcn8QaXGTc3r/D1ypH5/EOBqkL+Y6vjvDX/Q4jcJ6oLbhx3BQR4BYiGfYAzOH4o8uJOjhzowrShH1zdma+46/brdSFdeI/KcM95/+qaYzfjT4J5DLev5l01qBU/Gtm/6yhX6cgL6ls6WxfKcTFdajCfrIAVsAJWwApYAStgBZ6PAl6pFbACVsAKbKJAPcdATwv0857l8wzpY12sC/YAtsN+HRDw5wgioC106Bwa8lk03MfpiMTqz3X79bIuD6HL7EVs4kV7Yhei1V8eDEhPZkYWzVVEOAJ5wQOYwMyMPIAIRyAveAAP5d83zmHOGe/Sdeeu8yHmOder94+PZdzgvgl7fGuucYTH9q984UPXHdt/z6v5naHnw9VhJ2I+tQeInDBRJn4kPtw8MQHOCVBzHfHc8Vg+7+dYfu54l647dj0979LzPHe8Pu9j+Xy8qvHJClgBK2AFrIAVsAJWwApYASvwkAq4byvwBBXgc8Ja1p7nNFv557+/nzLepevOXe+l53nueF4fFNizz8/V89J1mH34+SeefQeO2X289H04dzzMOnz/Hs/9m72I5Rccb6Ju/M2AfPPL72DdzHiPk7+yJ8461jO+Vi+/kPmsm/O76pl/Slz9Cll/zHhe3+1+oN7ULXBQRwA3TgH98zh5BbA/tsBzx7t03bnrvvQ8jxsPd5T3T8YbqWui+BF43HjoqPV76bqndf929Vxb3yH/pe/DueMdWsdafGc8SOdmBayAFbACVsAKWAErYAWsgBWwAlbgqSnw4OvBcx08TVo8L6wx4d8Cd35/R7/HjHfpurXnD4f8l57nueMdWsda/NzxLl23Nv9D/kvP89zxDq1jLX7ueJeuW5v/If+l53nueIfWsRY/d7xL163N/5D/0vM8ZbzFi1i+Qec75MyM5L+MI2amufWImO2D4AFOoN8IBZ6yHlzbOQZZan+oVjwygr7AYYQIaNYBIqBdiw6YynNsv+f3/J74Q3/oD21ib/EWb3FIwqPj//yf//P4iq/4ik3s1//6X7/J+qjTq1/96qPXcCjx27/92zdZH3V6q7d6q83WyHVuZe/4ju94SIaj4+/6ru96lWt8t3d7t6PXcMnEH//xH99sf/3UT/3UVWq/1T7dup8P+IAPuOStfilj/e///b/jK7/yKzfZY1//9V8fr3nNazbZY6997Wvjl/2yX7aZJh/8wR+8yby23mPf+Z3fuYn2/Pfjv//3/76ZXu7oNAXe4z3eY7P99Q7v8A6nDX5H9pb/3r7zO7/zHSM51BX4tb/21262J97nfd6nd29+hwKvetWrNtP+Az/wA+8Y6QmHruX3es9j2GTXoUP4OSCehQYO3w+IgGYdIAKadYAIaM9AhxdY5thu8EIZBsY3ufxLIqP1OGYfYONg16DdMNv4JPXgvT3HsB1KD9WK87v39E0cF+YQAc06QAS0l60DpvAc2+d8zufEl3/5l29iv+7X/brNJPz0T//0+PAP//BN7EM+5EM2WR91evd3f/fN1vh5n/d5m6yPOvFlM+d3bbblg6g/+Af/4Jn3cZv9vabtH/7Df3izPbFlR//yX/7LzfbX93zP91yl9mv35GX7P+uzPmvLW3mVff38z/98fMRHfMQme+wTPuET4u/+3b+7yR770i/90njzN3/zzTT7gi/4gk3mtfWepF782b+F/eiP/uhmermj0xT4mI/5mM32F/+w7rTR17O5r7basx/6oR+6PpAjOwq893u/92Z74hM/8RN3+rdjXYG3eZu32Uz7z/3cz10f6ClHXvbv8x5/2F3WwTpQgWe9DyCA1w8R0KwDREB7iTrMXsRmvMCbZ/5tRmZGRkRmRkbcmnhDdlJ5zZ+Zt7URkTnyEafxIiIjIjMjIyIzIyMiMyMjbk28Y8SQ0/3iERWfxpNfGFHxzNyLXt9+faRn6IB+ddmxnDh1vzhC1cQ7VjAiM6OOjuXEqftHPlYFOog6Rv/Ey4lT82dOlQiiiXdEqFr3i1cQJ/GOCLFljuN1ZJDW/SMfq2Jaz+ifeIxH82dOlUOCeMchGkN/qGFcFjh4DRjiuFjhmahF+FBej49V0f0Tj/Fo/WdOlUOCeMchGlN/Z8Yzx/E6xnh0/8jHqjh1/MypMuoQ71hBnLpfHKFq4h0rGJjeON5KHAlRR4uPVbEWDx29TnwlPvW3UTxznKlQ/RqtgBWwAlbACtxXAddbAStgBayAFbACVuA5KaDfqztKg+4XPzKe2X5/Fz9QP1bF9DxBdcIYD/ERM6fKIUG84xCNU/uf8mM4MsfxOg7hmPJbfKxajYeOXie+Ep/G2yieOc6044H+x6qY5nNkfeZUGXWId6wgTt0vjlA18Y4VDExvHG8ljoSoo8XHqliLh45eJ74Sn/rbKJ45zrTjgf7Hqpjmc2R95lQZdYh3rCBO3S+OUDXxjhUMTG8cbyWOhKijxceqWIuHjl4nvhKf+tsonjnOtOOB/seqmOZzZH3mVBl1iHesIE7dL45QNfGOFQxMbxxvJY6EqKPFx6pYi4eOXic+j/NafiF8fMcIGBq/AcsrIr/bmOMbYl6Xgc8xxFkEUx39oPX/BVD5IIXKH1F5FUPOxGdxxQpH/3yc8qO28Ig4UjHM8E1Xr2/QgdrNdYFApIDbOHOk+xyZWLG64BVv+4DogN5bw/0p0rGcOHW/OELVwOtDASTn/StOQhv907jiiFXeyKe6kSM8NPEZVt0QjZ065Y3xnXHPiNd4Y9003hH9760b+1H5vvlV3Zgwjac64Rgf6nFv6ZcxxusjscYb81fHG+PDeOw44s66GI9eB151Y3h1vDE+jYe6cgmL4CTeEaFq8Nd4QPJpPBLa6N8ZB7G9dcpHvJr4DKuuguH9OdMleIjzmibekTEa/KUnkNRmBayAFbACVsAKWIHHrIDnbgWsgBWwAlbgZSkwPQ/R79dCTUi84wnx+e/v03hH1O+t0zzuqK+6MT6NpzrhGN957nNGvMYb66bxjuh/b93Yj8r3za/qxoRpPNUJx/i+eoUKld+xgjjBX+MBwW6fZ5HQRv/OOIjtrVM+4tXEZ1h1FYzb8WbxmB/dL64c8Y6zeI03xic9Z/G6HOPTOuHcW6c8xKuJz7DqKhhe30yX4CHOa5p4R8Zo8JeeQFLfP7wLoBCwvbqMOiE8NPEZVt0Qfdb7c/EiNvNFJP7zAsirAJLnCva46pTf4/ILFe91PS7eUfXdL74W13hr8bV61a3F5Req/17X4+IdVd/94mtxjbcWX6tXneLH4r66iER7EfEAmON+5PpO6f/SdafOT/mXnudZ4+Ee1HwPYbzALZpZZCRqaFUfOcSPwGRdHJ+v/vPMOtWfiueOd+m6U9el/EvP89zxNN9TcRovfFgBK2AFrIAVsAJWwApYAStwggJOtQJWwAoMCuA5TMTpz2/O/v39xPES+RmJKeJ51QmYZ9adui7lnzvepes031Px0vM8d7xT16X8c8e7dJ3meypeep7njnfqupR/7niXrtN8T8VLz/Pc8U5dl/LPHe8h6/gvTuiYf9OR77rNx2+E4g2+9Ri+6XquDrXHoKMRCjwFHbiGY0z/X7DKxfLrL706l38T5C5FRxwDUOMZ+QGmCsZj98Wgls9WwApYAStgBayAFbACVsAKWAErcLUKeGJXqcCxv3c7b7h91sE6UAHvA6rg55beB092HyxexGZmJJaamUbrEJnb7QPIGegw6kC/RijwlHTgWmhYVt1nXtPEjVG6BA7rAhHQrl0HTPGk5mQrYAWsgBWwAlbAClgBK2AFrIAVsAJWIJ78849rf57h+UUd1qFk8OcxrQMV8OeBKsTL/DwsXsTym2P8Lpm+CWu+/Eas9dhOj+Dhv/CgCk/jL314L2lcEVEmbnwa9/k53Ueu1WYFrlwBT88KWAErYAWsgBWwAlbAClgBK3B1CvCZECdlpAp+HuR9sMk+4HuJ6sh6lgzWg2/xIIX3A0RAewQ6LF/EYs78GwEZaOiaeDLHm3bWZWb1EyNmmmeJmZHAzCyMETOfPseyg+sNHlgvwTxLhketA+/lKRZY8zyfCuzj8hsjqE/gMEIEtIfSAV27WQErYAWswI4CdlgBK2AFrIAVsAJWwApYgbsVeKjf093voLt1sA5UwPuAKoSfk+LZeuB4mP0Q1nc7fRcvYvkefVPDm+jqzxjWgX8AtvxGrb55TQwe2CcE/0ULdwuUeIx6cM6nGD8Z83wsu+6/fOJGfoCogpF7g0o8NHIMmxWwAlbAClgBK3AFCngKVsAKWAErYAWswKNS4KF/X3f/w3awDtaBCngfUAU/L/U+uPp9sHgRy/e7V214s1/z6wiZ9/qVt0Wcfai/jozRul+cMZp4R8Zo3S/OGE28I2O07hdnjCbekTFa94szRhPvyBit+8UZo4l3RKwa/HuxnDg5DhHQug5wVet+8QriJN4RoWrdL15BnMQ7IlRt7uc1jYGHRo5BWxuHMZrjVCF2/pIpxsP6DEJIh4H5bAWsgBWwAlbAClgBK/AcFfCarYAVsAJW4HwF9Ht1R/XY/eKODwpIj45DNHae6ygvxkO84xh2Pd8iQAzrAxHQpAMuq4l3rCBO3S+OUDXxjhXEqfvFEaom3rGCOHW/OELVxDtWEKfuF0eomnjHCuLU/eIIVRPvWEGcul8coWriHSuIU/eLI1RNvGMFcep+cYSqiXesIE7dL45QNfGOFcSp+8URqibesYI4db84QtXEO1YQp+4XR6iaeMcK4tT94ghVE++I4OJFLL+vJfOTYAAAEABJREFUeNV280rU/DoO3rhp/hB3fFBAeoz40PpM92MYPSY+jj/xFg/EA74JeU3rfnHGaOIdGaN1vzhjNPGOjNG6X5wxmnhHxmjdL84YTXyGpQNjtO4XZ4wm3pExWveLM0YT78gYrfvFGaOJE2Xd/xCcfdI45j6kj+Y4fuTfYEu9skRqQ7M+TRdQNytgBayAFbACVsAKWAErYAWswIUU8DBW4Mko4OcLuJV+/jI919V+4LMnmnhHxmjdL84YTbwjY7TuF2eMJt6RMVr3izNGE+/IGK37xRmjiXdkjNb94ozRxDsyRut+ccZo4h0Zo3W/OGM08Y6M0bpfnDGaeEfGaN0vzhhNvCNjtO4XZ4wm3pExWveLM0YT78gYrfvFGaOJd2SM1v3ijNHEOzJG635xxmjiHRmjdb84YzTxjozRul+cMZp4R8Zo3S/OGE28I2O07hdnjCbekTFa94szRhPvyBit+8URW7yIHf8eBP9Y3Db6jrHbiuHqmBrmDNm3Z/qOsduK4WpfDSPlxxtoIX36y5+bmV/xOTJPfF4nvzAzI5GQmQsMcLhjjhkBmpGBA3FiZhbPvEVEg/MjxsyfcGRmJDBGzMxI8Eye6wInvG8Bpyczp3gikpnFY8TMhBdthuUBJ2ZmZIVzgQE/3DHHjADNyIjIzMiIyMzIiMjMyIjI5DkCF1EHOD2ZGUkHkBB7EP81pnQRruV1v/KFPb7GlS9cy+t+5Qt7fI0rX7iW1/3KF/b4Gle+cC2v+5Uv7PGJ8x7OjHt6bnWPZ/GdOjoQ1zhCuquWF4gT9nHlC9fyul/5wh5f48oXruV1v/KFPb7GlS9cy+t+5QtbvOhz13MQwWcrYAWsgBWwAlbAClgBK2AFrIAVsAJPVoEHWRif+1THdzyvUVzPJYTyH0LlCw/lK658ofyHUPnCQ/mKK18o/yFUvvBQvuLKF8p/CJUvPJSvuPKF8h9C5QsP5SuufKH8h1D5wkP5iitfKP8hVL7wUL7iyhfKfwiVLzyUr7jyhfIfQuULD+Urrnyh/IdQ+cJD+YorXyj/IVS+8FC+4soXyn8IlS88lK+48oXyH0LlCw/lK658ofyHUPnCQ/mKK18o/yFUvvBQvuLKF8p/CJUvXMtfvIgdvycVVYQK4j4f/XPbl7PPN6/h9b6cfT7mzm1fzj7fVHPD79FGvDLizQyrbsarpnHXDfrNdaNOl9IlcD+wHQEcFVcjh6P2KhHeWEPOu8erp1k/PU7uulJpR9eTdKHGo1XdeF33Ctc7vkH4YUzEB7o7j/KM8eprSOR5qMVV9Q2cx11HeUoFXlCdwvJYz0mP4cLnyyrg0ayAFbACVsAKWAErYAWsgBWwAlbgSSiA5wt+zsDHLaUCL4bbal1Kh5sb6zIKUaDnln6OubsvKJB1sS7cB/yclBL4OSq+D695vyxexPLbiM/aMiNxBzPTeEU6BO4HphPGjDoeox6cMy2wBqKMC+K1McI6RB3XokNNxicrYAWetAJenBWwAlbAClgBK2AFrIAVsALbK3Atv9d7HsO9tQ7WgQo8933g9XMXhJ8/491E4HgJ+2HxIpZvlZ+14Y16rX9EvWnnm3T6zZffjH1ZenBcfFwWf1FmDgWwb3G+Tl04Nxq/w0yUccK8Nl7nfXvO94Vrt1kBK2AFrIAV2FgBd2cFrIAVsAJWwApYgSevgJ/zDLfYOlgHKuB9QBX83NP74Fnug/l7rMWL2BeR+E/M7Dj+ImKsOS4/Iyr/Bc66HjDhGWIZgeuEEZf2ImL0749nxBhf4m3d0r+WHzgYU13gTTl5ZkYiFiNmZuQenpnlzxwwRsy8m784EM/cX585+DMHfKrjcV2U+1jMzEo/Nl95ma4r4ZoOmffQhbWnWGRkZuA0WODYx+GunBlmom7Ge3yNZ7qOsnV9Mp+ZLiWCT1bAClgBK2AFrIAVePQKeAFWwApYAStgBS6rwJHPDzKf2XOGI9ebaV1qwzYdMq2LdYECR+6DTO8XqBXP/vnukfsg8+H3C98xho7h+47B76yVDVfDmd8IZXxA+egZrtkHGeO8ponTNxg9Q774kDf45mfFBxwi8+uhbuiP17R5fO16nsdr2lru3F95N+N4wDnXN2b34TxPb8D35dVY6Ff49OpwDx9gffURQb/US/ruw3leIn/O9+Wrv3me67g7oUzT7yRdUFt6A6sOKL4X+ZMIOcytOIbnNU38LvT9g2DQD2d+AAuol3WBFAd0QYabFbACVsAKWAErYAWsgBWwAmcp4CIrYAWeswJ8ZjN/7sDnEKXHgd/DXbfBczcKPepsPa0nt4M/f8M+8Odh0IH7Yf7z2bpcTpfFi1jeBBqdNF6fYqyhnVLDXNbQeL3fMvb95wW8tH2xwRfI2LUXEUFL4CnGGtpqDd6cV6wha2iZOcynI7yMZL6IOb4AHz0Lf8I/5PEckRGDjf3yG7UvIiIzIyNuTbxjROXs1CkvouKZuRc5Fi1zf5zesmneL9BPxhbri/mB8Yt2LGdEJmcRgYuoA7xQJ/GGiThtp055wSgM6wtej5jAjIyQgdf1hIzF7TH2l5lVEcDbIK7EOyLEltnqwOmfTLxhIoE2jdfiEYzCpnm/iIAvwTMyQgZe1xMyFrfH2G9mRmYGTlEHr6NzRMp/i5nJrAhg8DgGkZejrdbFmDHNe4P1YczQ/HhNE+/IGCwzI4EBJExYBKfuHzlraFP+6J94MArz+ihixKQDNInZkQPPzFJsFvGlFbACVsAKWAErYAWsgBWwAlbACly7Ap7f9SiA36trMh3rt+2MmH4v9/MXiIEGTWJ25MAzsxQL4CwaE5dfGMOR2erAh8h4Fm+YCNPW+2cU5vs3KDXpAE3gmdqoa2ZG0gkkTCbecUzIzGUd+BgaQLxhIkqL5p94MAqb5u3PX1AT6RXjMfLMZDQCGPNDvOOYk9nqwMfQAOINE1HaNF6LRzAK8/2LoBaTDtAkZseoW2YyKwIY80O845iT2erAx9AA4g0TUdo0XosjHPzEEcv4/vduy7iJuQX4MTav4fUxNcxhLo3X5xhracfWMnduJ9bdMB/1N7ffnIXrVqPRr2/EMnBTerIOthMf+rnB3SnbiaPmpPoxH53doI5/AXGjvok7/Wt8rAn5CGPKuMYF6w7Xj+Oxb9pYd7t+9c88WIuDDuOxlgYHx1X9hIzRGMQ8UQSGrY98XNw28Y6soU31dcEJ3dbyqtdVGsZhjLYTrwRGBtuJ031K/Zhf3aJO/dFNE+/ItdF6nfJYSxOfkE6MQ6BN/urofvqwL9rUL/pEi7vmuciP2/EP1SG12k49vQ+0Pnat8XhNW5snYzTld6QmtKm+Lm7Xz1par6s0r4/SlJ2qTxWdd3LVdSvw7d/+7fGP//E/3sR++qd/erPFvsd7vEe85jWv2cR+9md/dpP1Uac3vvGNm63xnd7pnTZZH3X6xV/8xc3W+EM/9EObrXHLjn78x398szVyT1C3Lezd3/3dt1zmZn296U1v2kyvb/u2b9tsXq961as22/fv937vt9m8tuzol//yXx4f8iEfssk63//93z+++Zu/eZN7+fVf//Xxf/7P/9lyqVfZ1/u+7/tuov0WPx/mfbzlW77lZnq953u+51Wu8W3e5m02W6M7enkK/NiP/dgmP3P435t+7ud+brO9uuW/t//1v/7XzdbIdW5lP/zDP7yZXu/yLu+y2Rq/9Vu/9eVtyKcy8qm/fytf6xefkIFTnm+M+TfCuiAZbOp39Ivz2Qut3BhPfuFQffs85uYmyqX8IjgpvyNC1br/5Hr2wvkJqwOSwXb6Vxw1Xp/v3+r+GLYPn/fX1ZRHxr1DhE3+cV+JI1St3MifsC4qVCfld+TepFU66+vi9n5VMU69rtKQj1C1nXglVKhOO3F6T6kf86tb1Kk/umniHbk2Wq9THmtp4hPSiXEItMlfHT2APhwE41X3xLqgc7DV8ZHr9d3ej0knyjZos3gRmxArEcsdjPLs+l/Az5iMGbomktN4TdN1R8Zo8ut6zuUjyo6N9zzVz3Ffzj7fvIbX+3IGX+DIueFNePFCXBVGZGZkRGRmZERkZmTgGDEzi2cuMSY+3oeJD3m3cXLYTnx/XSZyMfxQj+uRZ+Ia/syhLiYu/xwz7o5HHIpnZmRE5DheZkZGRGZGRkRmRkZEZkb9Bxg8JnxBFjHxjDoWHL4FRwbGwzlOr0NfgWOnv0P+S8/z3PEOrWMtfsd41KoMOYXoY8I9Pshb90U5MebLX4i6QsRWETH2sRpH4Oj4ueNdug5rxrLi6HUp/9LzPHc8zfdUXBmPWtmepAKf/umfHr/v9/2+Tey7v/u7N9Pokz7pk+Jrv/Zrz7VF3b//9/9+k/X9Puj0jd/4jZut8aM/+qMX8/zae6z3//7f/7vZGv/hP/yHm61xy46oPe/BFvaDP/iDm2nPvbrlOrfq6w1veMNme+KTP/mTt5pWvN3bvd1m2n/+53/+ZvPasqO3eIu3iK/5mq/ZZJ1f+IVfGH/0j/7RTe7la1/72viFX/iFLZd6lX39jb/xNzbR/j4/k/fV8qXIVoJ92qd92lWu8X3xEnyrNbqfl6fAN3zDN2zyM4f/XvPF4r7Pwzm+T/zET9xMlNe97nWbrZHr3Mq+/Mu/fLPP9h//4398szX+mT/zZzbT/tl2tHjugN/RFxyqnM1Xfn9f9LdvvEvXYQ5Ypp+/dB0ufR/OHa/P+1h+7ngn13F3Rfj5dUTg3iQscNwbL30fzh3v3PWeO96l657u+kYlsVnR+P3Em72Il7l7/axQjHjtnHN8iYY34aWvsb60On2j9YH0CPSLbYsbTtVxZQ4R0K5JB87lFMP0676qRtzofc49seU+YF82K2AFrIAVuEMBh6yAFbACVsAKWAErYAWswB4Ftv793P0NIlsH60AFvA+ogp+DXnwf+P1Kbbx76L54Ecv3zbbg31Jc1jKH8Yyb6hDQM3gYqUJctR68R7TIYZ68pgUOI0RAsw4QAe1SOmAoNytgBayAFbACVuDKFPB0rIAVsAJWwApYgetX4FK/t3ucYS9YB+tABbwPqEKEdYg6rEPJcE37YfEilu+1161/2zWGbzViSes1zLl0Hcc8x46f53K9G9ThTXr12ZDf/Jv778fR01n9Y31j3Wnjnzse7t0DjoftygEKuB4QNMyVHoxLGPy4upOj5s74ofpT4+eOd+m6U9c15t+8Mt6Hcb7Ulobw3fdjzD+Yh4RFf+fW9X6O5eeOd+m6Y9fT8y49z3PH6/O+gyPkZgWsgBWwAlbAClgBK2AFrIAVsAJWwAqcqICfvwyCLXSAaxN+7vOQS9edu95Lz/Pc8by+/c9rz9Xz0nW+f75/2HPYBvt1QGDx8xq5C97ja3xZt3gRm5mRqMvMJYJl+QNXsIrfBCDKj3MhHHsxAhmwiqMuYsZ5nSucMdpafPSjOiMiMyMjYAkDFp+NB29G1Lmw4uT7bF6neKJW10TxeS6vaYwfsrvzQvMbcX4evXYAABAASURBVD9HHzmMsz+O2FSP6wikZSRfoyeuIyIzIwPHiJnZeMz4ueNFxNhvZu//Ln7ueDcYrxqGve0/eGB8AgIFkQNE+Ye68hTH1SoixrYaHzu+M370eBFjd1H9XbouYhg34jQ8cZ5cW1lEcL11jYs1ZBLCofi4r295RF0HDuYAbjkJbMfPDo/1n7g+dDuMf+k6DHzWOi89z3PHe4D1oUs3K2AFrIAVsAJWwApYAStgBazAS1DAQ1qBx63AzvOHcTk7fj9/KWVKl3Ofh1y6DjOu+Z6Kl57nueOdui7lnzvepes031Px0vM8d7xT16X8c8e7dJ3meypeep7njnfqupR/7niXrVu8iF39/+zEyw1MCy+Ib+rq5uYVIL/ARg4Eu42D4w3xglccuaorPsu7k6MuOB6w6oEncYyj/jtqnrhnNd+Ks3/avI7XNPl5TZtzXtPoP8VYs2Ja752IsbSOoxBjVX+XrtO4p+LDzBO3nB0XYGMDsQOgCy6aHx7oivOKX3XnInq+s/8e1zjdf4jft071p+KhebU470EZxznC8Jmt+1c1r6AzNOopA634KnIM1p2L6JhjAe4eBwmVp3HEj8X71qn+VDx2fspT/+LH4n3rVH8q3jE/hNysgBWwAlbAClgBK2AFrIAVsAJWwAo8DwU2XGU9/0B/Czz19/We3/s7xFV/KK/H71un+lOxz+MQV/+H8nr8vnWqPxX7PA5x9X8or8fvW6f6U7HP4xBX/4fyevy+dao/Ffs8DnH1fyivx+9bp/pTsc/jEFf/h/J6/L51qj8V+zwOcfV/KK/H71un+lOxz+MQV/+H8nr8fnWLF7Hj3yFhBLWMxOW65T3j6Ly1BH9IQ/eL9pBjse/FYCD03dsyB92F6hcclxEzzIiYDP667hgx5HS/eMRqPOaH8jsiZ++4yjshjtQI1AUPYPWL60LxjnvicMXUT4wH6upqhvh48VXfYDP/Iq8IThvEazz0I0Svtw3+Ih3LiVP3iyNUTXyGNQ6ChTM/XHGMPjE/jqjXOMJ5+TQe+5ExgdeBO1wIxwmocYSojuj1MR7dLz6Gd+r2xDWOUKWFyu9YQZy6XxyhauIzrHEQLJz54YppvjEeG8Q1jnDseYAN+q+OZv3UOHAWzvxwxUOvL3y8PAU8shWwAlbAClgBK2AFrIAVsAJWwAo8WgVuLvz7+zSeFHuA8eu5BPovfID+0fVtQ/8aR3gbxBXiOMf0XEQ8xkO84xjeqUNejYN4ITguYycvxmODuMa5QZe+f3jmCR2mdoa+pSc6KDyjHqW37Yh6jSO8LcbVEfXIilP2V40T4efz0GBHN+nNGE28I2M0+EvPGdI9Gfx13bGcOHW/OELVxGdY4yFYOPPDFdN6Yjw2iGsc4djzABv0Xx3N+qlx4Cyc+eGK+foWL2LH74UNmzq4uW9i10e/7GaWK98c747v63ufrxZR85n3ffr1vr73+a5+vJtRV+GozSviI/Ibeov1jf6bERlfrHX0HxtX3tQH6ms8IH337b/Xn7q+ffPjvCa/5gn9qoHPkXnFdUKc9ZxXucALdRLveGR8Gm9WX+MdWb8zL/WzUj+NN4vXeKoTzuJ1Kb+wnDiJd0SIbRpvFq/xGKTN/LWWOedPmgVHwQG+Ol6vQ1fVul+8gjiJd0SIbXU8Bmm9TpwxmnhHxmjNP43HGA3x0hNIWhrWxXjqfvExPOXLLxzj03jyA2u8MX6o/tT4NN6s/xoP45ZLWAQn8Y4IVet+8Qri3xNx4eg3WAEr8DwU8CqtgBWwAlbAClgBK2AFrIAV2EgB/F590d/fNZ6mD16XHcuJU/eLI1RNfMSX/nwC8yg9a3I4gePMBxkF0/OWge36lb8S9/oW6p6sX9d/0lO6AxcjgNet6FhOnLpfHKFq4iNO41UQJ/hrPCDY7XqK4NT94ghVE+9YQXZXvfNi8CBv9Ey8LuBfYBGcul8coWriIz7E+vaNUz6cpvHG8Xl/vT4IozbTpVziRXASH3HSE6Fq8JeeQPFCnbpf/Mj4NJ7qgDXekfW835WKugUWwan5p/EQqoZ4jQcUL8RpehHLV3uZGQlnZl4WMVreNW6PPxRXvzsY8NByRF7TTuWseUBr9y0azxznO+JTj2cu15u5n1OH4IE4wTxLhqvQgffkFOPM5/nixriK+xk4eH8AVz8fztFmBayAFbACVuDhFHDPVsAKWAErYAWsgBV4mgo8lt/7Pc9h/1kH60AFvA+oQlz980rfp6jj8ekQ04tYLoBvcPnG9uIYfA3MP6RYwR5/KK5+dxBzg0CcXelT1/TRQ5Qd4sp7IMSb9pqfEXcQGp+hA24tCwtW/wIC/VaCsWR4UJ2o8SnGGc3zxY3e19wXp+wD5tqsgBWwAlbAClgBK/CkFPBirIAVsAJWwApcQIFTf/92/nBTrIN1oALeB1TBzzG9D57cPli8iH2BN8n8LlwG/xOROWKMeF+ufka8HQ9jRZQ3I/YgfbREjCg7jb9AdUbgLMvZtXzb4YuIB+0/Ixb9r46n+7YxTvfv1H7PzL/EeMED8xuACuNq5PHAmOnxoHbs1Zna7LPAQT+g12VaT8rSdTmXZz4zPUs8n6yAFbACVsAKWAErYAWsgBW4lwIutgJW4Pkp8MDPDzKf2fOJB15vpvWsD+lGOmRaT+sJBY7cB5neL1Arzn1e3esyr1dPvrsLHfwmLK/5vU5+s1LfdBNnnP6zebAy6lz9jG/265oDI0Jg1uDjFfNl9+dD/0N/8/Mw3uDZ8no5Htn2Y8znyxHEeU3TfeP9rBh0J27B5/0n+p3zLfrnPOfzn/d/ifHqozuui+PNOdfH+WyJ8/49Hu8+FKb+a4bwXfrP9bSeMz0P6MbwPl2fk56lgU9WwApYAStgBayAFbACVsAKWAEr8OgU8IRfrgJ+/uLnL7UD+SyPF3vwOT1f8ufBnwd+DPY9Z5XfnwcosefnBLx4kXb6/rlWPRcvYjNfROI/L4B1BSTPB8arHy9KjUjpcCJ/gfzqYbW+VI5Enq4GrCr4B3Y4PuSxijaw23Oop3EeMWKOeC7X/Tu3/tTxLzleaTbTh5zrfEic6/GQ42gdj2o83Iua97HIzxRyucaqi4SkL25NfENMjhfjOBfA9HgRsZ3eKT1jk8OdWAErYAWsgBWwAlbAClgBK2AFrIAVeF4K4PfqiO1+T188z5n1mxgnIzEUnvNcAPPu8Tafh8fb9r5aT+uJDynacTp4vxyn09rP5+63nnxDGLeHvnloHL95izfxfOdOVvhgHC/3cRumceqaPnqIskNceQdQ6zDWd7CP2e+4JRCVuwBX0A1n85ehA8c8xXiH5/m8cfu4/Ebva+4P7gObFXi0CnjiVsAKWAErYAWsgBWwAlbACliBl6iAfq82DjfBOlgHKvAg+wAdu1+IgGYdIAKadYAIaFeoA19tY2ZDy8xIXCbOSZx4wAObeDaOWERkjv4YceKIRUTm6I8RJ45YRGSO/hhx4ohFlDcj9iB9tESMKNuaq98nitK7Y8Sga/eLRzz5ePDAegnRsZw4db84QtXEO1YQp+4XR6iaeMcK4tT94ghVE+9YQZy6XxyhauIdK4hT94sjVE28YwVx6n5xhKqJE2UM8DoyojBic4zxWOt/DK+O6/igwGPTb5i1z1bAClgBK3CMAs6xAlbAClgBK2AFrIAVsAJS4LH9/q/5ev6DAtKj4xANP//CM8jAYX0gApp0wGU18Y4VxKn7xRGqJt6xgjh1vzhC1cQ7VhCn7hdHqJp4xwri9P+z93YhtnXpVfAYc79Nf+BPzEWnDcZEYycIiUo0GkEi6kWCiII3Xigaf6IgkSiJGESRXEQjGC9UEDExIKghF6KCNDFE/GuNGpE2bdokbbem0bymTXdsO6J0k7O/MZ45n1Vrz9q79t5Vq+rUOedZNZ815nh+5pxr7LWrTq1Z+31nf3KFoiWfMYI6zf7kCkVLPmMEdZr9yRWKlnzGCOo0+5MrFC35jBHUafYnVyha8hkjqNPsT65QtOQzRlCn2Z9coWjJZ4ygTrM/uULRks8YQZ1mf3KFoiWfUcGDjdjlk4EYn7zUzrE/A7jYwl9SPNd1CyGPbaxLF9bXvDX3HK+x5es70P/t8q7juObhz/vkVY/ndSzXOF3fqbivW7eYRHFl9PpJ9dGZMZw6zf7kCkVLPmMEdZr9yRWKlnzGCOo0+5MrFC35jBHUafYnVyha8hkjqNPsT65QtOQzRlCntd99m9z99dBrccAV2IprqGinxougThWXCGqzDnJFm/3JI6hT8hkVijb7k0dQp+QzKhRt9iePoE7JE+WqVgqUAqVAKVAKPFcFal2lQClQCpQCpUApUAo8WwXy9+oZc8GzP3nFuwKpx4w9evM8suJdkdShs9In9Zix9OkKzLok79G6f1KPGUufrsCsS/IevfP+OdiIJQmqiOQlCLLyaL1AfQHkQAy8lmfdLdTYQHgJCNO46qdvO0Su/wS+6nFy6Hcl+rrhQ3WG4gwZXooOfg2uMa90nZ+8EC/l9YMOvx6CZze/11RWCpQCpUApUAqUAqVAKZAKFJYCpUApUAqUApcp8Fx/z6919devdCgdrEDdB1YBz+55ZL0uiOM11OFgI3b5BKB2cve64uLjE7Xn9MCUd1+edbdQm+l+PRb/KZ7+jfDcdb+UuK7tGc2rl8ULCuifzFRX69O5/E+hg+e4xvzCrPOTF9b96vtifR+4X1YKlAKlQClQCpQCpUApUAqUAi9RgZq6FCgFXkkF5t+vi/eXsXQoHaxA3QdWoZ5D1n3wxt0HBxuxJEFJQPLVQq2Wd617jt+XZ11i6uS5w6gIVnYtX9c+w35eb2F/jaUDfBRaBeBl6uC5jxl02C940PqqHm+cfqjjoQr863/9r/G93/u9m9gXfdEX4au+6quenb3rXe96qExL/Q/+4A9uopU1/+zP/uzNtPrpn/7pzdb1Yz/2Y8v1PrTznve8Z7NrbK1tdo3Wfyv74R/+4YfKtNT/9//+3ze7Rt+ry8AP7HzsYx/bbF3//t//+weu5nHK//f//t+bXeNW95bHed/73vc4F1yjXqTAv/yX/3Kz++JTn/rURXNekvRv/+2/3Wxdn/jEJy6Z8slz/sN/+A+bXePbb7+92fo/+MEPbrauj370o5ut60Mf+tBm6/Kitvr33Bd/8Rd7uGdnW/68/cAHPrDZ9X3O53zOZv9u2uo19Dhf/uVfvtk1bjpQDfZwBeo5TNewdCgdrEDdB1YBb9xzxXrdEUfpEDL4/j/YiN3vX8RnLl85xJl1z/H78qxLTL26ajqPdajnz8juM+9ivl8yn2Uvr3cgBub9UvyF3lh7WAed1IpLBLUn0EH3Yug+o95R4S98mtfhddJZ7+aX3V71+b/u674OX/3VX72Jfe3Xfi3+0T/6R8/Ofu2v/bWbvUx/7s/9uU20sua//Jf/8s20+i//5b9stq6/+3f/7mZ6/d7f+3s3u8Z3vOMdm12j9d8N9AG4AAAQAElEQVTK/spf+Sub6eWNt63W9a3f+q2brev7v//7N9P+T/7JP7nZurYc6Ed/9Ec3u8atXkOP8zVf8zVbXmaNdaUCf+AP/IHN7osPf/jDV85+Ov2P/bE/ttm63v/+95+e6CVGvuVbvmWza/y+7/u+za7kL/2lv7TZuv7e3/t7m63rO7/zOzdb136/3+xnt99Dm13khgN9z/d8z2Z6/fk//+c3W9mv+3W/bjPtt/w3+bd927dtdo010DNTwM9mXqfnA09wPXpoo/YEz8/qdSmd637WN8x6fl/Py5/+++3BRixJ3YhqK7SHJBhunkSFAeXBh5BCkuAZVBhQHnwIz+Vn3OlvTB2oL4AciIFHOOJgnJF5gHo2DnTfdsMxHRQ/Z0rpTetwZy+MmoEYSBJ0wkAyGJxvN8TDM5Ak6MBAkgu3G+JG11MdkqAQA0mCEzd1vhFH4nN+8sw3ut5+kqAdA0ku3G6I69t5XF9i+s9h5ieey8945iem/xxmfuK5/IxnfmL6z2HmJ57Lz3jmJ6b/Fkp765/m12xt6V8QBNY10CG+B+v1kw5SA1jhHvr3qniiKNZx+FDcsPZnfuIcP8UzP/FU3uzP/MQ5fopnvjFy6lQKvHkK1BWXAqVAKVAKlAKlQClQCpQCpUAp8CAF/BwmBjjyfGD2+/dv5yfO8VM88xNP5c3+zE+c46d45ieeypv9mZ84x0/xzE88lTf7Mz9xjp/imZ94Km/2Z37iHD/FMz/xVN7sz/zEOX6KZ37iqbzZn/mJc/wUz/zEU3mzP/MT5/gpnvmJp/ImPzI/cY6f4pmfeCpv9md+4hw/xTM/8VTe7M/8xDl+imd+4qm82Z/5iXP8FM/8xFN5sz/zE+f4KZ75iafyZn/mJ87xUzzzE0/lzf7MT5zjp3jmJ57Km/2ZnzjHT/HMTzyVd7AR+2Lvz2HqQfsKY294xWPAiVfdbd2s02a66Nviwesg7vH9F6WBgy/zDe5VRZ1e/XVe7+t1HnmHOfYDx3w3dVAlbnJW90PUrXjUTHxZ58r/utVJckDXl2gd1jz9a/TruebOrzrLGCq4E/LcqYs1HxZ6jr5rbLd8vpPXOZohctIvHnUDDebHsNcp4vEEzouVr7jd9q+x6kKlg9fX+rx0XbyIslKgFCgFSoEnUKCmKAVKgVKgFCgFSoFSoBR4rRTQc5D4TV8Y13UCX/rv/VpXrdOPY0IFd+Ll8nOr8EifcJzAev1CpQPdrFfpUrr4Pqj3Ub8Pbr8fvGMlhU58X7Fuigp6vTqm8T4Lzytcd7ARSxLUpZE8RPtssz+5Y7bkMzpmm/3JHbMln9Ex2+xP7pgt+YyO2WZ/csdsCz9z/VKHB/mQx8YT6Jgt4+7bruWueQUsdUwEui7JZwReuzh86DoNiyWfMRNmf/KKdwVSjxl7FFj73bdBRyBxEIeO8G+AGiLaqfEiqFPFJYLarINc0WZ/8gjqlHxGhaLN/uQR1Cn5jApFO+WPYJ1KgVKgFCgFSoFS4LVSoC6mFCgFSoFSoBQoBR5Pgfn36+Q5Y/IZK94VmHVJ3qM4+XwL48j8GUe46vWM0FqUPlYBy/2Accy6JB/hJT/9iRXvCqQeM/YoSr839/13sBHrHWrvLN9CaNPZph3nNyKOvjO/6OBrt+X1n4qn/xYO/RZ/554l9PTYYfZkzDhz+14BGzr5LxYOrm/4U9dXPZ7XsVzjdH0Z10vbm+LRmTGcOs3+5ApFSz5jBHWa/ckVipZ8xgjqNPuTKxQt+YwR1Gn2J1coWvIZI6jT7E+uULTkM0ZQp7XffZvcvs/iXXPAFdiKa6hop8aLoE4Vlwhqsw5yRZv9ySOoU/IZFYo2+5NHUKfkMyoU7ZQ/gnUqBUqBUqAUKAVKgVKgFCgFHqZAVZcCpUAp8MYoMP9+nTwFSD5jxbsCsy7Je1SPuPwkUiT9iXJFSz5jBHWa/ckVipZ8xgjqNPuTKxQt+YwR1Gn2J1coWvIZI6jT7E+uULTkM0ZQp9mfXKFoyWeMoE6zP7lC0ZLPGEGdZn9yhaIlnzGCOs3+5ApFSz5jBHWa/ckVipZ8xgjqNPuTKxQt+YwR1Gn2J1coWvIZI6jT7E+uULTkM0ZQp9mfXKFoyWeMoE6zP7lC0ZLPGEGdZn9yhaIlnzGCOs3+5ApFSz5jBHWa/ckVipZ8xgjqNPuTKxQt+YwR1Gn2J1coWvIZI6jT7E+uULTkM0ZQp9mfXKFoyWeMoE6zP7lC0ZLPqODBRmzTTr33pEmCCpK8CKvuuE6b6aJXgevX4wRf5rsVhzw2DnTf1rlvAgKKUWZMm3n6O97UdU7goB46wjfdR7lOTH6SoGsGYiBJUP6sIxkcA8nOyUPM+FxH9ryMk52T2+A8n+fR8nEOSSKOK5G8qg65DvINqPM1XmOA5JEuWQMd7gsU8BmnkFQddFyJZNVJNcy6ki9ZF9RRCpQCpUApUAqUAqVAKVAKlAKlwCutQC2+FHg5Clz4+zz5kn/vv3B+stYZN9KkA1m6lC5S4ML7gKz7RWrh2T3/vPB1Iev1g49JB/JyXbyX5iHC/Ak+d4zxtzVj5zb5XVh1/oOk8QlW6Wb9rNcmusCjrcYXt8fjB654zDd4/ySg6uQ8yDvC5Yoq57lv89WY32U9r8/hvu1W/kqPiIlHntB8Wefgy3Ud4a96ndef13sM462r63YehWt+LN959q/zqi7uKt2Ue1gL62Nz3+b+SbOg1l0WOeKuWeub/mO4zqu6vdRTk5ZER53jNVnrdExH59m/zntqPWMNdSoFSoFSoBQoBUqBUqAUKAVKgVKgFCgFSoErFMAr83v/Uz9nqPle7edE9frV6wcfes5p8HPLGV/mc8y6P5///XmwEUsS1B3kT/Q5QDI4eRlW3XGdmlRs0pUccXFewBc9nRtGVWJlx7nnsjlKYJV/d981tmtqnOsam/sX2dBhub7BSfa1nsFXuQ4+dH0GnECy63AqfspPVt0xXUnpIuu6EYELB4JDh32C5CTBFYe46TkkCTpRaMCFSBJ0gdCAC5Ek6AKhARciSdAFQgMuRJKgC4QGXIgkQRcIDbgQSYIuEBpwIZIEXSA04EIkCUZBnV55BeoCSoFSoBQoBUqBUqAUKAVKgVKgFCgFnl4B/V4dk16IJPvv4cKqkwJDB7J0kRqAdICPgeQRXVbxOT85WXWWKfVIJEuX0kUK6D7QGXlfnEKy7hf4kA6G1Ik8r4v3z6LGp7s+ieg9ZW/478HY8O/oz0z6g2fnUDlvcl181lQaSMC9hLZagTrtrUv4rKsjyruVb58t48pd10X9Ou6+LfPdt2Vdon2XWOYnXlLjnMxPtE82dPCNtPfab3Hl6Pokg5pqb8X7dd2u73VKj7rb8V6X9/lNvNepSO1p50Ncp1WAFnEOlRP5iefyM575iek/h5mfeC4/45mfmP5zmPmJ5/IznvmJ6V9h3BTmsuyri9LzyH0HHZRfEPqEUOLnMPMTz+VnPPMT038OMz/xXH7GMz8x/RM6XFYKlAKlwJUKVHopUAqUAqVAKVAKlAKlQCnwxivg5y4WYUGTes7g55BW4gbNSpcbPfK5TOliBUqXvB/OodV6Oe8jvMnPTZfv7/n6QEe9Dne9bw82YiWVb58TxiP+Yz5MecdyJt/YMSaHP1D9QI23YOtjL1w5AMg1qn/AHa86qTLptNIFjpoPPODpUzz9t9Cx2dZ1GTv0QQdt4/VCIAUy+dUBhWR//RBxCAhCxwGX54A73utIHsl33H7ZrXivw/CTylH6IScOOYCxTpIgdAwkueLqr7iyANXBB+kzcBQVu+VviOOWX7kOhF/9QDkWfIPrrEGYNAgc+kT/iE+yxesRceVC5v6CSqjXzyIAoQtwg9ITOm75paHcPU/9W/FnUuc1lpUCpUApUAqUAs9fgVphKVAKlAKlQClQCpQCz0uBg9/zn/Hv/bXOft8c6CDXAa/Xrz+/Kl1Qzz99E+D2/fBMnmNS71XoCFQ/MLmx1gm8XF3GK4A4vH99PwMeVKcd9Kgv7Do+tQ6a9UD/Wzxf3/GJUt0tkZ95C8+8K/Gpr/eZzXf7LyWsrkUtlAq6mTbUQa996H0pegHr3OS692OchavjPEH5N3y9XqaenrusFCgFSoFSoBQoBUqBUuCIAuUqBUqBUqAUKAXuUKCej3RxSofSwQrUfWAVtn2+6xFLV6tQur5C98HBRqz2hL0v/OqadvrjGmbUbXnUn3nPLa5X4GC9ub7030LIY+NA920zt+8VsHxdEoF+XckTE4FXOo48dD3RnTGcOs3+5ApFSz5jBHWa/ckVipZ8xgjqNPuTKxQt+YwR1Gn2J1coWvIZI6jT7E+uULTkM0ZQp7XffZvcCCQ6AlcjVAsdMc4RlCtaxUMGzDp0L275Mw/jSD7jCG9en+MWlgKlQClQCpQCpUApUAqUAqXAy1egVlAKlAKvjgLz7+3J8wqSz1jxrsCsS/IexebPP2p8HBypx4yZNPuTV7wrkHrM2KOo+/fEc2SMY9Yt+QiXfq+ufgcbsf4c02mbPw2pDXfdAKfzM/6EddoB92z5/wBdMNcZca1rxoircvYnj/iRuoir7s646o7GVRf1R+JQzDVzPPyO2VyX6L7tLj7HnH+JvYS6cd3+ZOHB/TX8+boexrXOO+O61qNx1Vlr29G46hyzHcS1suSO2ZLP6Jgt/JovUOMmOmYTFzgQ4OvrHZ/7fO4t/swPp07JD1B1CkU78MuTXN1oyQNVFxiRfko+Y4+Oda/qMu8gLpL+RLlUrKZa99OfaJ8t+QGOmpNxB4at6/Yvpvk0zjrukqN8j9v6q/ZkvgM25Rwdz7FhR+OqG+Fb82b+0bjq7oyr6Gh8VXc0vqo7iB+pO4gfqYu46hSKFly9GeWKduBXXfII6pR8RoWihX9VFzwi/ZQ8sXvrXAqUAqVAKVAKlAKlQClQCpQCpUAp8IYqUJd9TwXy9+rA1e/hOVz4RWaUK1r4V3XBI9JPyWeM6JG6zIu4TskPUHUKRTvwy5Nc3WjJA1UXGJF+Sj5jj47nUau6zDuIi6Q/US4Vq6nW/fQn2mdLfoCj5mTcgWFzXfIRvuz5lObLusSL6o/UXVSvuovGV1KOF6i6QPmzJZ/xIL6qy7yDuEj6E+XSi6emWvfTn2ifLfkBjpqTcQeGzXXJR7heP2spS10SL9LnSN1F9aq7aHwl5XiBqguUP1vyGQ/iq7rMO4iLpD9RLt2caqp1P/2J9tmSH+CoORl3YNhcl3yEX+f782Aj1vvJd9seN3H3bVj5TvXXee7bTuWu/es8923r+Kn+Os992yqX7Gu+hSMn/Krhmqsf/mMoHwCSoDZLBcLkd6FiAMiXXAfPn+sQ3uL22ZwnXQBl2MyNaTNPv9F1NvfPWc/DGV16XGNFnlEGyO117NWJNrj6S57jgAIgALnRkcI9krtDQEAQAEkQAEkQOnRSA0ls9bprVEDjwccttFMW/j1A9CO4uidRMbeIVx1CBwliyn3LtAAAEABJREFU/dwPm7mC4Z9QaZALGdP7HebhHx3HjnI7ZRGv1wGhg/WQuQV/Rrp4Tc/HaiWlQClQCpQCpUApUAqUAqVAKVAKlAKlwKuhQPx+r6UuqL5b8Gf0e3+sRwtbUH234C9tnbh5XnLqORP6Uetc6aDukKvrV69f16F0udFh3CDxvildShffD0/7feJgI1ZTe1vhjO0Vt2mDXPfsZTXOdY3N/WvMNbZrapzrGpv7k2mnPdZ9FFWzf6FrVM3R+Cn/K1ynqz3Q4yjX9WHokvEFpUncC87JvtE8zfwaU92b9jpM99vxvwDRKyVdJLfEVN8d1RmO5ysSceVWncRQCz0GWpMw63OBqSx0jpoXZvU6rPXU9wRYGytz4JfjTm7tn5meWnK1UuDNVqCuvhQoBUqBUqAUKAVKgVKgFCgFSoF7KHD09/9n+Ht/rbO/uEd1UOjAX68fDvRIfV4XXfJ6Zqzrq9dd94Bui+M6KHDwvlDu6/Jc+OC68jofdn0HG7HeB9awB82+S+ygSOSSGuco9aDZ95h2MJnInXORoHOEAmCF6T+H8HGPunPjHsRBfQEk0Y+B4u4R/gLIgRi4cIyDA6EMGwe6f9wwHRR/NNN6NTywwphL/BzCh/IMrj+Xn/HMT0z/Y2HOY9yv1mvudZ9CfRuA8xNP5c3+zE+c41vznCfx0vEzP3HzOmttg15ZY5oncv9CzPUlugwX1Gd+4mPXXTr+nJfrS5zjp3jmJ57Km/2ZnzjHt+Y5jzHGrlMpUAqUAqXA0ypQs5UCpUApUAqUAqVAKVAKvPIK+PlUXMQFz0Pum+ff2z1P4qXjZH7iY9ddOv6cl+tLnOOneOYnnsqb/ZmfOMe35jlP4qXjZ37iY9ddOv6cl+tLnOOneOYnnsqb/ZmfOMe35jlP4qXjZ37iY9ddOv6cl+tLnOOneOYnnsqb/ZmfOMe35jlP4qXjZ37ig+s8wCP8nMj1JXqa5/B8/mAj1p9HigVqdYnHfBlLPJZzzJf5icdyjvky/6F4bOxjvmUe7Xy7/2LgfoVRt+LOW8fN71s3j3OWY68vYJlPzPO7Lta54uGfeM9BeHsc6L4+bvpm7DlQ3Y0d88119+XL9Q3d/ZcYMd+Kx9gTzzrnZ9x1a27/zK2f/YmOu27N5/hDeI6bmPMZ9ZaUyB5dPV2fzgt3/po7PzKnPPvXefetm8e5lN93vieps1Y2383GNAvm/gX4JOtcreO+8136es15953vqevmdV/Kb63TWpeVAqVAKVAKlAKlwGuvQF1gKVAKlAKlQClQCmysgJ6jXPJc6tLf1+e8W7+/XzjfU9fN676UP/U67zvfpdcz5913vqeum9d9KX/qdd53vkuvZ86773xPXTev+1L+1Ou873yXXs+cd9/5nrpuXvel/KnXec18Bxux1M/dMuBiDbRjH7kPxz7nqzqOVn+gwy2emlKR7Btnbt/lhkmv15X7uuBD12sozpDhUXSwxteYV7LOT16IR3l9oMN6Cx59fM9RVgqUAqVAKVAKlAKlQClQCmyvQI1YCpQCpcDrrcBT/d5e8/T7qHQoHaxA3QdWAY/+vLB0RhylQ8hwzf12sBHrv1Yqgz8Td5mNv7jyznfo9qZyqXVw/bd4ajp/wnbmmXchvoF6xztc170N+lXTSDWeRFCzDteayuIvcrIueaHexI94f93xw97b9CRBvQYkL8KmPP8wXKPKqz1QgS/7si/DV37lV25iP/fn/twHruam/AMf+AD+xb/4F5vYxz/+8ZuBH9j7pb/0l26ilTX/5Cc/ucn1Wae33377gVf2OOX/9b/+182u0f+Os25b2C/+xb/4cS74GY36P//n/9xM+5/4iZ/Y7L7/0i/90s1U2vI99P73v3+zdT3XgT796U/jfe973yb3xQ/8wA/gK77iKza7L7Z4X+cY73znOzd7CX7Vr/pVm13jz/7ZP3uzdT3XgX7oh35ok/vLP9fe9a53bab953zO5zxLyT7ykY9sptdut9tMr8///M/fTK/P+7zP22xd+R7fAr/oi75os2v82Mc+ttnr+MEPfhDANkv7qZ/6qc3W9YM/+IPbLKpGeX4K+BmJV1VoFR73+YhnKJ2tQulc90HdB1ag7gOr8Cy/H7S+sn42obrX2lPXXbu+zH/qdfqhfs4dqIf9RzE1f2B8mW8eZx5fWxPrddzoQkWwsrt5UyYBnZ/GGnD3XPN1D77UDU6yj5MIHPLhX/QEjsbJMQ6wSXyZL8dNBJbx4UN+AwYyiE6Dp39BhaJNcXKpjPCSn/7EHsVD4+SYb0aMY/YPPqpw7fzkUok4ks8YQZ3Wfvdtcp+cd4qTY74ZPYZt9g8+qnByHoxj5GceuVT2hOQz9iiy7hZiHHNd8iU85kt/4ojfGnfERxWW+PCbO7aY/NFnU4hoA0kGp7jfI601NADRN6Ypz36S8FePE00s+k19xVy/E+5aQ6D6TbZrDUbHWyPqeLgC3/Ed34F//s//+Sb2y37ZL3v4gsYI3/AN34Bf/+t//Sb2r/7VvxqjPhy++Zu/eROtrLk3fra6xr//9//+wy/uEUbw/bXVNXoTybptYV/3dV/3CFf7vIb8x//4H2/y/vHr9973vnez+/4v/sW/uJlQfjDs9W1hf/AP/sHN1vVcB/IfpfyG3/AbNrkvfsfv+B3w950t3o9bj/Hud797s5fgb//tv73Zvf+e97xns3U914G+6Zu+aZP7y+/p3/SbftNm2n/1V3/1s5TsL//lv7yZXt7o3+q99Pt//+/fTK/f+Tt/52av41bX53F8r251kd/3fd+32ev4p//0n95qWfg3/+bfbLaur//6r99sXTXQM1NAv2PHimYMp06zP7lC0ZLPGEGAHL+zz4hxzP7BRxU0AOIY/oWHU6fJTy6VCqoln1GhaLM/eQR1Sj6jQm7kmG9GB22zf/BRheV6hn/hGMfkJ5fKnpB8xh7FMt494+SYb0aMY/YPPqpw7fzkUok4ks8YQZ1mf3KFoiWfMYLQ8sZ8J+JKQBxTfFThVBx5zHXJT8SX8TaKk2OlM54Zf1RhWc+F9eRSiTiSzxhBnWZ/coWiJZ8xgtDyxnwn4kpAHFN8VOFUHHnMdclPxJfxNoqTY6Uznhl/VGFZz4X15FKJOJLPGEGdZn9yhaIlnzGC0PLGfCfiSkAcU3xU4VQcecx1yU/El/EUb7Kljc8vwWjLgPvnzLmZ474t+V24znPfdlf+Q2Pr8d23XTLmOs9929m68RcImRefnFOhP3kRPsUD7bMln9Ex2+xP7phNXKBp9vEaqmMa/ZhH8UB5AhceaeG1vzMs3L5ufdze73HnJnfflvwxcD2++7Zlnryegb7+jEXeym++jkfeiOfr47jzIhYd93TdI89xexYb/nX9ElN9+hOP1StN7q6zOqZ6HTSnellnFJXTo0cP8c1C85tRuOb2hck/Y+SFE7hVl/kYR/IZRzjXewtX8Zhv1C/zreLRHfFlHDmP1mWe4tGSrzDqIojrrs9j2KDjCoz5Rv6zvj5d1lpf04WP9S88gjrJv/X1+Q4+sPjhZY/m053v+dLa4AIF5Y00ghxmr/tC76NSKArt3/YcsG+0AiAJAp0rodnk2bW+GbsTV7jaa6RAXUopUAqUAqVAKVAKlAKlQClQCpQCpcDTKLA8D9FzhJgxMYhOyWdUKNrsTx5BncQpyOcWy3z22RQ3ZHxBOY/WZb7i0ZKvMOoiiOueL0FHjqNutOQzRlAn+WM+odjNfCa24V+uK7liR+tWcaXcPE9MvzDqIoib+eSHj0T3bclndMw2+5M7ZhOP+YSmW79+t3TRPDGfJ5Mt88kveqNHEJ1mf3KFoiWfMYI6yR/zCcVu9DSxDf+tdSp2tC7zFY+WfIVRF0HczLeKY33M/uSZk3zGVTzmG/FFz1U8uiO+XKecR+syT/FoyVcYdRFEXd9KF/hI7r4t+YyO2eQPPYWm9frFA2ZLoSfDglmXwRXpLfkKQ88evfP+PNiIpaazNaHN/WvMNbZrapzrGpv7T2Gey3btXK6xPbhOD/ljjEfC3FTglePfuw7avICuKOcTFwNnnv5bGNng4j/Fu9+vga2zI+cxLwZy4Hx9czzzEjM+183x5DNm/exPfip+ar6sMwJUa8AKOa7T46795/h9686Neyp+3/meui7WL03vRN2zB3EQVA3TDyLiFyCj7vL8HPe+dVl/Ld53vnUdoa9xveQOjH6DvGD01TtAxYILm2NEfHKV7suHjvHe0XiBbYdAczTs2GC+k999Y4zRGnbNtoucdyj+lnJRRylQCpQCD1OgqkuBUqAUKAVKgVKgFCgFSoE3U4H4nZrAIyM1PsGr5+ET191Xh6de533nq+trAG7fh3zi++y+89Xrt8nrp1ugj3Pf1+G+dfX6dd1nHe6r52PWeaXIw/u/ZYgPXD2qDtoxj/FfF5RiB9dziqf/Fqbm/ZOgMZZuSrObfuZcgK+Lrhdex/KXRcqXbBLIqqlXXCKoPUQH195lupdD/8zRdMHTv3B1nCPocXXeYO471J/s3pNSyu906aGez4f66B+ySlZahCBK82Du0C6QA+WnDBhn+f1Dromqq41YRoQkmnremG3uh0EbsvK7r41Z1FEKlAKlQClQCrxyCtSCS4FSoBQoBUqBUqAUeAYKvMHPO0L9uv6Q4fD5jlyli0RQKx0kglrpIBHUSgeJoPYG6NB0mUujeg+2GkOP93E/0wZA6P/cUFdzsK5bPK+XimTfOHP7XoI9Nz03Xg80HnwUWgU8ih7W1gb28d23QUehRFC7UAeSVhGMvwwEzAiAJAgdQqhHEmpgEwLqd1RHjYhNVCD6jjTnkTCqq7j64mwNTRj5RvFdYI/vWoP5rjXlNW3GyhRHHaVAKVAKlAKlQClQCpQC5xWojFKgFCgFSoFSYFYgf6cu7MqUDqWDFaj7wCpAD/IQR+kRMpQefGN0ONiI3euyyxCfy3opOmjnP+Z9bihFDtZ1i6dm/ZNtkRv30swzb3u8mfPI2ENP/yVW5L3GXLJLAF+lerpOnYtvoYPHsOne9320mAUOvzqFEkHtjA7xSVinSct+p47zUqfgqvn/VdDpXv82IdiJ7mt3OvO/3eKTsqJqIAn/cCNXqADZed+YZWzAOq81oinmDVnzXfMZdZQCpUApUAqUAqVAKVAKlAKlwDNUoJZUCpQCz1yB5ff7fV9o8dLBCtR9YBX0PKveFyFE3Q8hQzxjdq/0sAqv9fvj4GmznlOjDM9PA20QxOvyuqIUP7i+WzxfEyqSfePM7Ttt0EHb0BEDSYLyYyBJ8BXlXja0/kIp8Bg6eMwbQ2h9F4eOdVw0al4y+v4mCWodJE+jY2wglXMHehOzafPycuyfOt2BaE2m8W/qxRu0Mdpk7g+kMPJb30CNOqjfbvIUJ1VjbPYDJHt81JNcfKT7DTpHDqmexiXqKAVKgVKgFCgFSoFSoBQoBUqBUqAUKAUWBapzjQL63TrSC0MGlA6lgxWo+43DBW0AABAASURBVMAqoN4P46lj3Q+I4w3SocUFj5P/HqNMG+/S41npsB+fLH1dcXwybv6k3A3P12TosLw+M8+8M/i66ri6LkkkEXwXqye/zsW30MFjXGMWfp2f/CWj74ww/bBL9JLmfwz5nwb+v7jeIEElUmcKm+qbOiTlAciOTegfLgs2aqMT8GarP3W6Cy6fcAdqM1UmbGzKUz8Q4Y9xlNc8ZiPMSaNMm63qoulEACR7vxEEZETkqwcdCo+eyNKswM3bQ9+O3Jbo8+vUikqBUqAUKAVKgVKgFCgFSoFSoBQoBUqBZ6yAn4N4eYVW4eaBw9V69OcV9Ym50iFupLp/QoZ6P9T7IW6EV/D94GfUsXaf+oNrxIPq6r8COmhX4eB1Sj4j0F/T2Z8cuC6u7Jh3rk//LRzjL/5TPP1PhPP6k88IaOWy2Z8ceHZx+ND6DIslnzETZn/yincFUg9jmiPuPwRdazs1jmO2B8QP3q/a5CSpe9aG2Kj0DwKS8gHkGt2X2adNT+1voumkFig3mk62XWuxcbpj677gbfw/Vxveaju8pdxdk2/gW+6n7ZxD5TWNI5O/yXZNfY25a0b28RrRbB5H1mS71vq86jcobpSRhFrEjKT5MABEP+QenQ51LgVKgZUC1S0FSoFSoBQoBUqBUqAUKAVKgVLgUgXyF+wZs372J694VyD1mLFHgdmfHONIPuMIV/14ElT69DsidegMSD5jxbsCsy7JexT1/qr3F3zkfZEoX5MtzZ8vLHuFFNi/wMFqk8+YWbM/+bVxjHnn+vTfwlzlqMv5lryMPzHO608+EAOXVSUf+LLj+7GOU+tzHNJ6MeVHf8bMmf3JK67vkXtJ9+IGrY3N2jwUPYbt1DiO2R4Qj3tE9fv4WTiuQ+8/XVS/pmV8U12rwJ+EBff694NMcTpf9XRf2IQN1BfgnymLXzXaE9XGp/wNgTsC6o7NU2gzldpsBRqhvm1wOdSUJx9xk0Ng5/k0UcxrJKLe+aLw/NF3XtsrpnUTiJiwXyt0yK8cv39vfHLbZ4u/qNrbUVYKlAKlQCnwEhWoqUuBUqAUKAVKgVKgFCgFXlEF9Pwhft+e0b9z22Z/csdsyWd0zDb7kztmSz6jY7bZn9wxW/IZHbPN/uSO2ZLP6Jht9id3zJZ8Rsdssz+5Y7bkMzpmm/3JHbMln9Ex2+xP7pgt+YyO2WZ/csdsyWd0zDb7kztmSz6jY7bZn9wxW/IZHbPN/uSO2ZLP6Jht9id3zJZ8Rsdssz+5Y7bkMzpmm/3JHbMln9Ex2+xP7pgt+YyO2WZ/csdsyWd0zDb7kztmSz6jY7bZn9wxW/IZHbPN/uSO2ZLP6Jht9id3zJZ8Rsdssz+5Y7bkMzpmm/3JHbMln9Ex2+xP7pgt+YyO2Wb/4PEz4zWP+9n48lM9nlUvrHfsu8R69s35khrn3FT0nn2XWM++OV9S45ybit6z7xLr2TfnS2qcc1PRe/ZdYj375nxJjXOiwjsP7gjtIwmKkzyJCgOKw4eQQpLgGVQYUB58CM/lZ9zpSx2oL4AciIEzlx8Hx8iTj2GMDEYfB31Mx7Eckr1mIIRRtkLKQRIUYiBJUJzkgqLYixshpDokwRVi4qSjkaCTvv2I20MSlIfkSVQYUBw+hBSSPkdHJ7Uj3NtNXmeisrAeBz6qzirgqC7WZmWhpXgifIhHrTH5hKl/osNR484Gdb4TyAYjxhljXK/VPpLhonYz1dQXB4SqU6xRCIjLL07ttjqv6aSG+PSq/MaGpg3WtnwClq0t8V1r2FEm7J+I3YlzybfvrdZ5E3o819uS7zRPmuPuN43Z5DcHqNYQh33iERtIIRlnCMKcG/qrYxRUKwVKgVKgFCgFSoE3S4G62lKgFCgFSoFSoBTYQIH+nEED+RduwfJL9xHu37+dn+j0u/IznvmJ6T+HmZ94Lj/jmZ+Y/nOY+Ynn8jOe+YnpP4eZn3guP+OZn5j+c5j5iefyM575iek/h5mfeC4/45mfmP5zmPmJ5/IznvmJ6T+HmZ94Lj/jmZ+Y/nOY+Ynn8jOe+YnpP4eZn3guP+OZn5j+c5j5iefyM575iek/h5mfeC4/45mfmP5zmPmJ5/IznvmJ6T+HmZ94Lj/jmZ+Y/nOY+Ynn8jOe+YnpP4eZn3guP+OZn5j+GceT6nD7806IAtHEF6t++mY8lnPMV3U4qvGhLsdzrtJz78+/AXth1AljjhP44oj/Set01x3MJ36w3sH752l1Xcs9uZ/03CtzHe/9GHupOe2zXut5X7ouel1i7cL1uu67Tt0QUkFN4+ks6lHVG1yO0M8or4S6Hbff8xvXeZG5GmeOm7+Wdb7mYXF9ox/aqL/oon74uhA+L/pGnT3OGbjUDW6Y66+p83j93aFp+6usjr0UanSBztGY61Ae6cAe1NdeUdI9QABChzpNvQZ/ASTVA2LDFEIqKt/O1sSb8tRnY2y+NrbAXevoTdSmuP0kYezcffbx5Sc7jxigPMoQceggCa5wbyIezmMon69PUK0UKAVKgVKgFCgFSoFSoBR4QgVqqlKgFCgFXkMF9FwhfscWxtWdwGuea6zHqbpQV89zDrF0OdQjn6OVLqVLfv8IJU58P6r7JdS59X2ldNlOFz0aj1sxTn5WXYZ4Vv9a6TBtSpDs1/hUqNkIgCQIyCgTLlx9QL7hB9S3zdy+J7Bc12uG0PXAxzEsPx6kjzW1QYcxTfRB425QT+p9ZINQ45HUWU3onvZCRQCSIHQYZd4ENfdmp6g2OhlGbZo2ZZKdtyYMu9lM3Sm2aw1N/l1rsdnqTdb05yded6u4Pwmb8UuwadymeU6iY4sBJGUDAfWJOAYg0c7xM9bdslKgFCgFSoFSoBQoBUqBUqAUKAVeKwXqYkqBx1ZAv3/HFIUhA0qH0sEK1H1gFVDvh/EAsu4HxPEG6dDigsfJz57LtPEvPV4rHfb9s3D+C6C4rqfmmOa/xVPzkbfoP/PMe2Qc+vgvPtZ6vS7c1yGJJaKvTj1dr87FH6KDa20W0piW/BJ0zpEfPv7xTBJUnOQt9Dfx2JBU/Bi6wtYIkAQBNKHrqFOTx5yLnyBlg6sb+RQn/AWQlA9CGQAC/t/J6sTeV5yA+pQBSD5QDvigT7oNyegpjaB8JM/i2ftY49w0qquJdHade/5+aKpvRwHGfNn6d57urnMpUAqUAqVAKVAKlAKlQClQCpQCpUApUApcoYB/uXb6Ck39+3ihFChdJIJa6SAR1EoHiaBWOkgEtdJBIqi9hjo0XdbSTPy4+lqrOvRNA+AAn70uY7MjN2FI9vVfiM+mTqsmAJIgIKNMOPjN6zD8QI/rTEDnMzbGwUCSIHQMJHnAUxcMP3kYJ49zsvvJjpfWXzufx9XqBTRAHcSheS9Bsupu6SRNSOkyGUnJO1sbvo5Nu6F+DcM08CH2WmVq45PdxidB8xOkB58IbcSu7WRN1vGtXcPyCVTN9Y7mmGy3w1viu6a+6t7KOudr3bvWNF/TOE1IjdEgl/pCxWPdaHEtTZwNaERwgTugdjcVEkKHmbdA1R3NzP/ZYG+KRl8/ZBOdcszv/2S4LfKU1PFm6zTmlr+37vc48CqU7PngY50of6dLxxllr6cCdVWlQClQCpQCpUApUAqUAqVAKVAKlAKPqYAfBHj8M0j238RxJZJVZ3ln3cjSZdJl0NJlCBGQ9w1ZuoQgkw5k6VK6SIEL7wPy8vtFj8418Gh6BB09oy2ITu6fM6XpkTvC3Ledq3F8nee+zf5zts5z33auxvF1nvs2+8/ZOs9927kax9d57tvsP2frPPdt52ocX+e5b7P/qJ3Y9Mi/UPPmRdSt8mYe44/4S6vTXXewrlvcq/S92TdlOrvhUSvnMZRblzXqdJ1rfpc+6zwNYCro4zynuvhWMa7L/2/QNdeCY93HcJ1XdbpzrKHMWoReq/7yenc1dVa+zt6WtI6Jum3D62/KTd/EI6aTuWj8O4kkzDO+Cy6fdkHd98ZqU437O6NIU86utfjPA+8aA523k7/J/5bQXCE09Xeqs9/91ogGmfwNwE5MLpBUD4g++sEON2dfpvL6den9Jk2ib1TH74awvf/vzz3ukkWvyFv5XyhPvoiv0WOpMMaKvomYcl6oG6+HVhV1QqX4DE0LpciUK6fjcQ1yuiyS6lQKlAKlwCYK1CClQClQCpQCpUApUAqUAqXAm6OAn43k79dx1fo9+xSu86puPI2QXqWL7hjpoLMfDAXoAQ5KF0lRuhzcB74vpMrBfZL85dwv/X1c38+6Dn596nXQHan3bRMszaLY7LS5f425xnZNjXNdY3P/uFFvsNvW5LXdjqQHyrhtDYCNwmvMNbZrapzrGpv7x41a521r8tpuR9IDZdy2Btzv+rRp4lqSfdxEjUdb8gldYyN5WJdcXkeozaJArc7YxBvcSztk3QtlpNkDVXcjsIqd7zcgaim8xpa6vJ4ZtQradD1rvHV9U5x0NlQ5bPAm9Jzk8Tg5/IlAjHGrboqTU504dHAYBr+FGBlaP9wfSCFBIE08+gs6hptjjE8yKiC8CaqXfEaF3MipTtz+xZJPSCXYlvmmOOCobFl3qA+KEwTSxKO/oGO4OWJcglyZoqS4EQMHhxCQT0gS3vTcESAJAiCJeE0X1GYq5GvETr5da1Hzlni3tvh3Tf3xide33I9Pu76Ft4y7t+JTru9Q/x1UHneqk4lHXLiz33WeZ1hszjYot89P5Si0rJFooL/k7IjVP4IAuRGHO/GzmIrLo743QQX62exNUbn1wym5nHZgGcD10JG471vZewhXfShO0Ik3lvH9cGkDVr3elO8Oyahyv6wUKAVKgVKgFHhlFaiFlwKlQClQCpQCpUAp8LIU0O/VMfWM8ds2AT1P0EmtAfJRnCCQJh79BR3DzcHOSUYFhDdB9ZLPqJAbOdWJ279Y8gmpBNsy3xQHHJUt667rC01SJ4xjcJKhGIQj0iH5jD2q9Kku80ZcCb2X/oGU13YqDjgqq9cPsBaLDtIEqyP1FEZEuIoCyWdEP0iC7goNSAyiU/IJXWNb8qc44KhsWXe9/0KT1AnjGJxkKAbhiHRIPmOPKn2qy7wRV0LvpX8g5bWdigOOyl7b1w96co6bw8+m7zY96JYo+8X0fFzl+xN2439o3aXzzHk57+w/xTM/8VTe7M/8xDl+il+bP49zbX3mJ07jrTY/4rVLnq+3nHv305+Yr3/yBT2+5zLK0q/Nj71rFq6Yefqjn75V/dF45hmduzb7LrF1jfsnanK9A7UctVX+8OemkjeQ4jrzem7FPc819SNfg+71OpwbP9fh3LB91k+bXVpfNK3vEM3oU7dbcQ3YI/18K273NfUjP4ZVXY5nty35jNbCNtdlnmttyRe0U/MYbIs/BpJYAx2z3YrbOderxnmy0H/8sHFmN+UrBf7WK1yH/ZdSvgznkYxuPzdQP4TcJ+MMkh4BTf7mftp68xQNLTdVFd8R2DX2jVTlNfmacNfks5lBx2xkAAAQAElEQVTbQDSqFjLuQPXDQH1pLT47j4DzSIIcBqGuC+LwsaCI/QZrs0b4PSBTfO/+rbheinX+ErdfdRl7Ib5f2Qvd585dm96xy/vGuZ7P9TbnDRRUKwVKgVKgFCgFSoFSoBS4UoFKLwVKgVKgFCgFQgH9fn2IZvSp2624fkHvkX6+Fbf7mvqRH8OqLsez25Z8Rj0jgG2uyzyMI/mC9mseg23xx0D9QYX9abfiDlxTP/JjeNXleHbbks/oa7PNdZnnWlvyBe3UPAbb4o+B6vpChmv0sYjKz7rU025b8hn92tnmusxzrS35gnZqPoNt8cdA9fqFDNfoYxGVn3Wpp9225DP6tbPNdZnnWlvyBe3UfAbb4o+B6vULGa7RxyIqP+tST7ttyWf0a2eb6zLPtbbkC9qp+VTb3E3rLsh9zHjEf8w31x7LOea7pG7OuZTfd76nrrv0eua8R16nNlMIgCQIgN6YAUASBEASBEASBEAS8RWY/CHYNN4d9Yqu5hvM+aMOkM/mLGOauS154jFfxhKpDvu4J64TJ/xkr7uJj3UOPznHzWXDT6oPHfd+HW7Pp9Hg9cCHxgeoJoOO4A/BpmK1O8fRXLfiT12nNWiZuLWOc/4j69QYJEGPpzPRQJrJhGqgNkHFwk9S2KAsNPehiiZTvy2ouPiudWzC3eA73Qu71vBWcm/A7sTl2wl3Tf3dTpuwDbtmI94S2natDd8aKV+a/dkHWiM0jUwIDFRfTlLYGuJQv2OcD0/6oaXmPVFvjQq1aaqM2LyGNlf1w6rH137/2yK5+pmvXHWhMoSXAo865t8rsJdrv0LRVYuCFXd371PZAxX44Ac/iH/37/7ds7Of//N/Pr78y7/82dn/+l//azOtfs7P+TnP7vqs+Wc+85nNrvHtt99+4B16U/7jP/7jm63L1+hrfZ3tC7/wC2/Ee2Bvy/v+J37iJ57lfb/lvfAlX/IlD1T8zSr3vyve//73b/b+3vJn2v/7f/9vsxdjy5+3P/3TP73Zun70R390M+0/+clPbrauj3zkI5ut6+Mf//hm69pyoF/4C3/hZt8PP/dzP3ezpW3583b1fnzw6/nRj350s2t8rgP91E/91IN1Ss0/9KEPPcvL/Fk/62dtdt/Xz9sNXuLx+zgC9Tt3oMZ9MDYNonbnOMfme+o6rUHL7Nevzp3rXcefep33na+uT68abr++99Xzqevq9YOPW+/Lp34d7jtfvX5++V7F9994xWP5fnRdJin8CL4stjT6/aCNjtDjuaJWebC+WzyvZa9I9o0zt+8Ke656PGBduv0lgNVUT+PoXPwiHaTUOk/9oaID3eRTR3rGWXiT0X+Emvee/y3AoASVTp1pVIDqN2FLJGJztCnetAkasUZtujI2dXfQRipt1ObqQPGmMWIj9w50ztqosRqgmSkTqpYASJ+1YIPeZQMQh9xGX74fiIYpp6NlGO/D/Qt7tSl7Jfaqk3XAC03vRcxo322LddmtqmoPU+B3/+7fjV/9q3/1s7Ov+ZqvwQ/8wA88O/sn/+SfbKbVr/yVv/LZXZ81/9jHPrbZNX7nd37nw27QVbXH2upe/cmf/Mlnqb3138r+7J/9syv1Htb9Z//sn212T/ytv/W3Xnvtv/u7v/thgr9h1Z/+9KfxVV/1VZvdY1t9n/A4P/ZjP7bZq/G7ftfv2uwaP/CBD2y2rj/8h//wZut63/vet9m6vumbvmmzdb33ve/dbF1bDvSN3/iNm30/9L+btlrbt3/7t2+mvd9HW9m3fdu3bXWJz3acf/pP/+lm2n/913/9s7xOb55u9W+d7/qu7zpzjRU+q4AfADip0CpADywKrUDdD1ah7oe6D+o+sAJv4H3gZ+q+9DA/PC8DSoMzGmjTJTR6KtQrcjDfLZ7rpSLZN87cvkewp9LhCeaBD81jwGuM1AWSBE+hY2esjc3M00htW8qaTGP1TVKgDb5rDc3+YbtmrvjgPV+1s3+JE6TNdcImA2JMQl+KNRn1XV4AUj7FSSHR+R2oBCgM0mcAAndJuguSWB8EBx04IJze2Ey+1KVDGfHDV9x5HuclIkmvQIt6BVotsRQoBUqBUqAUKAVKgVKgFCgFSoFSoBR4bgro9+pYUmHIgC108Eg1jlVA6UnEUfdDyFD3Q90PcSO8Au8HPaKPpcbJz75P2/jUkjJP5wC3Y09dd2wNl/ieep33ne+SazmWc9/5jtRp0yRe5ztRdXfGtcZL47qrDua7xTVW+DTnwf05c+fNdknOXGO+qhvX4b9wW69zW66RxzzxiT1d52Xja52j7rJ8XVvk9/k8jeseH+873/3q9voZpUrs9U16jcsPb12wUnTujVh9qYYUJ0BS1rERsQmqfVN4E3WnWJNzB3a/sbX4pGrEoHzHnSejOVvPXfheVQBJEABJENOh1ys8e7126ugV72f5X8j2L+RX7IX/n6mO2Cfu+0guOOcYOq40RJ1rlNRzxwz2wX3bC90mQhVknUKarc+tSHQU7nk9onN4IjXrLkONGPN7WPU90sZcQ1YrBUqBIwqUqxQoBUqBUqAUKAVKgVKgFCgFSoE7FdDv5xEP1O/9gfI8Cd53vqeuu68eT73O+85X16cHYBJB7eC+v6+eT13X162zH7wFHL8eher6JILagQ4zr9fv+P1zX11mfS/l951vm7qDjVg/4L/b9rEJ0HPct2HlO9Vf57lvO5W79l+at66Z+x7DNvuP8XWe+7ZjebNvnee+bc45xi/NO1abPo9hS34XrvPct92Vn7F1nvu2jAnH5hDJfi8sqBgAcvZfwzUXNQZwwTjKAUbeHXWgvjJPCHSuM7Ul1M2+kQcocsw0B7DEoIO2cb0YSBKUHwNJggvXGCJqwPCTBKFjIMnBEUia74MQAEkQOgaSnDhWfA+FQehQx0jyBFeOm+IG3Av3ANGPs/U9DZG3fR1JUFOQ7KjX2t8Am1iTvwkpJBk9ksumqPZL0XRSC19spCq+I7CTc8cmHKb+zf+rlcNPvKXk/H+yeqyduOtaayOnoTXlUyjbNaFWIlfM6by4NwmQ7AYEwgcBNUDnsTUJH+6HKeiNVCmrn332+N9Sd+ML7eLuOXI8mDQz2ONxOtWqRJznmKYXyKGgN1U7l8trFmBxQIfzEB6Swj0EIACSIACSIACSIACSIAABOvIBeHo+1FEKlAKlQCnwXBSodZQCpUApUAqUAqVAKVAKvEoK+Bd2r3dBE9nCKaJ2Fd8jfvmHjrN1ynGLvKeu08Qx77X41Ou873zXXlfm33e+p67L9V6LT73O+8537XVl/n3ne+q6XO+1+NTrvO98115X5t93vqeui/XqpHbV99GnXuf95mu6rKVpCD0618N5eU73+yP40/FT9Q+ty/pr8dR6Tvlz/FPxU/6H1mX9tXhqPaf8Of6p+Cn/HXV7x1R3FBXzZo7urP298NS4p/w536m4/F6L7/Fcb3DV4YV6jqfZl/1T6JzJrrpOjZvruAg1V4z/dHXQfJpN7YVVuxJd4u8Wl6JyY75L8zPvfN3e+uqbuDJV1JvU1Gvu6zJXJH4XMMoU0cWC2oiE/NpuhMrhb5qi0ScJqrRpt5QkWlrTJmr0O+5axgDtv8rEVblTzk7YbOq3MGgcyCMb3Gvo8xM+4qzrQWShH1qyGnydXrpxH/e072vZ/mfkfoEXQp0vwr0q9no99prL9kITvIi+lDFqZvsFcqjZpyT7bPYbVRbrMirLblln5ss89nqMi1GVXl+u82rU7Cfm0xKqlQKlQClQCpQCpcAbq0BdeClQCpQCpUApUArcWwH9nh21B6hnAPr9Xb+Fq/k5zLVcIx6Md47n+Ofy5vhD67L+WpzXcY7n+Ofy5vhD67L+WpzXcY7n+Ofy5vhD67L+WpzXcY7n+Ofy5vhD67L+WpzXcY7n+Ofy5vhD67L+WpzXcY7n+Ofy5vhD67L+WpzXcY7n+Ofy5vhD67L+WpzXcY7n+Ofy5vjD6pqGW1o83F9Y79j3mNZnuTk/5lwe+2am3rPvMa3PcnO+ai6VXZuvkoN2bf21+QeTiUS9No8O8JQ/866IK1XNoxsY21B0N4xnOKb4eY7poPjFdt/rU52mAYQHcyWfEUDkzf7kwMk41kfmT7ikyB/9GcOp0+xPrlA0cX27wvo/Bxz+PCke3RnDqdPsT65QtOQrjPkiqJP81qlJDSMDieAEFFYfiM1QQJyjL4RMCRFr6jfEZmpspPrTq4rFZmvEWtTt5H9LtmtNuTLhzSdlO2/ytebx2D8Vq3HCt0JqDIIxZhtIyiMTRV7jnuiHMHxGdfx7SpiiRzFz7oo7tjbXmGvA2Gg1iuu3KXhN8KH1Kc29I+aIFuiIuu6RjFLyBh1ebOWnnCR7vvu25DM6Zpv9yR2ziQuARNRRCpQCpUApUAqUAqVAKVAKPKECNVUpUAqUAq+JAvv8vXrGvL7Zn/yKuB4lwPMkZmlgjjdjBHWa/ckVipZ8hTGPgoErv1y49Rxhg3jOk4j1scH4MdxqnJhHzsCVXy7U9REHxwX6pI6J19ZH/jxPOHWa/eIxj0KB4upied2SYxzJZxzhW3WZt4rnPIkZCsz8GSOo0+xPrlC05CuMeRQMXPnlwrJejGODeM6TOEbusMH4MdBqnJhHzsCVXy7U9b0+77+G1TH+HgnxostvPOazfws7NvYx3xZzeYxjYx/zOXcLOzb2Md8Wc3mMY2Mf8zl3Czs2dvjGpkxs0Iz7KOab/ckzJ/mMIx6fxIv+vt+jyov5wuctoOE/yZ1zuR2O3euO+eLaljl7Xvi0vsCMJR+IgZmzXN/wO34w3/Cnro5nbeCV8Rwnar1G1Xu+xS++xBT3fIZbGE6dlK+zBHCVesnVdfO4xnX9yAz32h+Oqf7a+DKfBvM8trg+3T3uyx1tv/5+nn390Muuf+CJRi5JUL2GBpJh3kgl1QfRtGna1LfPxkZtwnLlV6Xjk+3MAeURDYdIcdJnd2Sjra8hXHKoSf9ggZZwMV189PMTq4lyWqt98hlHPO5P9Y0vpGHHmEZMqJjnj7G0BKNg1SIqbhSoSiU6q1bU+Y4kevzgjtmUrEvQbTDe5+JzPHj6E11rSz6jY7JlvhGXq1opUAqUAqVAKVAKlAKlQClQCpQCr7UCdXGlwKMokL9XC2P8xCA6JZ9RoWizP3kE9Qwh+Qr9PGCEndC7q3h3jPPsTz7CevDQe8Pv5xTdMc7yx3zC8CQG0Sn5jApFm/3JI+jlx+judI/iw7Pw6Mh/gEF0mv3JFYqWfGBd34G6B7of6BVEp6HbfJ8oEm3Rc5V3MMPKPwoCltOV8WW+HED1MZ8wXIlBdEo+o0LRZn/yCFqeGN2d7lF8eBYeHfkPMIhOsz+5QtGSD6zrO1D3QPcDvYLoNHSr+3PoJj1GT+Koiet8W8dw6nRl/Jr708/8NUNvftRfBm2nlG16H2gTKcZ7rqhX/GB9yRfM+4HyZP8eOF0/Jk6O8Qe+7Dh5ez3wIb/B63tVkFqoKsZ8oQAAEABJREFUzd/wiPFFwJfSfe4T/mo6NwBNwbXtuNpEVYI3T9OWT7qqxv8f2P5JWGLXbC0wfBlvDZE3cNec09CEYex9kuhc6P4wAUiCAEifAQyAD/2EUVNP5/CPzUtte+6VuO8RMf3cuarvShVE5RUYP8S0kCi/QfVAEgRAPi/01ZWVAqVAKVAKlAKlQClQCpQCpUApUAqUAqXAlQro9/uoOI7QAwDEUfGQofRg6WAF6v1gFVDvh3o/wMdr+H7QdoKvrJufkZdduzFR+WfvGW3CRM5zRW0qHawv+YL5GudmVvIr8ble/5XruvUXNaqP7yBbowe94JuufzyRBJVP8igi/ERgB3dlXKxBfVk05UMHaR/kok9CQfjEzdQ3QBgeIXyYgPFluljGF8dhh6a+GXXv3dLZMVm/C93pveUvb1Tnl8DckY66R+VUyAXD4nOlGl5Zjl1lYzwNGONfip7Z87xCqKVWe+0VqAssBUqBUqAUKAVKgVKgFCgFSoFSoBTYXAH9/h9jFoYMegBTaAVe6v2gBdT8EkGtdJAIaqWDRFArHSSC2hPo0DTN0mITYGE3Hfsfwzz5Y4x7asyaD9oY2s7urac2o+I1uhLbpfm6yoPxk5/E1ITKyD5w7+sDDsYhcMhPXMfF13einmSf50K873zQ+PBxJZJ0FY7WK0ZSIVvrCMZrIHaIyguf0J9I9XWkme9ai/8csD9xums8+ORpfnK1fzq1IbnzFmOL+l3r2DRGa0DTfGkkxe2DVkkZxAkfChnCF51x0randzG9xap/gwdboULKi81NDaP9zciTazR7nGPsCaTQ0QHuOgPDTx4EejjO8msYkqA4yYvQ184r8kleNC55PO9lz6dLrVYKlAKlwPYK1IilQClQCpQCpUApUAqUAqXA666Afs+PS3wkJBnD44mQrPlC8I10IEvP0lMKXHgfkK/w/aLLPPd9iqzrs0zndLo0Tj5fPbW9EJe6nMZSg7tv0zP72BQ4inKq3TvuibLefVvyx8D1+O7bHmOeHHM9vvu2jD0Grsd33/YY8+SY6/Hdt2XsJO7nTajLeYw/6rWLZSqY6nU3xtwjz9Hg6b+FsX0V3p6XPIaXv/POen/Ou4qPdWnhfewV9xyxGacO5RcozVegnnjMM1CBW/XXxjWqhunj32c+12uAgEvQ308yz33SZ6CfMQ5fBYZvRJznrtDQdLKRBMnYBG1CUn3ItJlq7g1Xo22n73a71npuY2y2tpFnJNljBKh4I0HKsDJx6KAt+u6JqOllUabuDy3f/X6d1vbG/FlU/79Ijfk6d1SOivz/Xt3v46zXVj6f5VeD64x7nTSFht/3+TSYXDGxV7OOa1mj7YU2gccUrPMcuYSrLOZ1vjqmAq/T02+PniDXpYlMBdvP4+vxPJ7AaO5+WSlQCpQCpUAp8DooUNdQCpQCpUApUAqUAqXAUyrg50t+PqFf4Pu08dBC3Q1xPX7NN55iPEDf0rPuz2ver3W/1P1S98vN991L3w/amtCNszSXUQ/3u0G9s7ZsRhA4lt/jwLHY8FFoW+eYP5Y1zWd7rPHncT2XbfY/Fvdctscafx7Xc9lm/8Wco/pC9KZZVFyYzwfmaesOB/N1Bua4yCuNrIUx81aezDQi6wcmz+tLzim+NX/IfADVGnAFMq8HHF9theor7jWRisuaN0+VYV8aI2cnhfXqRL9h13ayBufvWtNGqzh3eEv+d8h2Mm/MmrvfxHct8xreUu6O4vZjB88VXL7oK9eYRjTQX4pHX2uF+bC9EHsCB4h+7LVxqZ4Ae8X30R+5Gnevur39Ro3rPoRA5nTc7+WR3wxahxigekx5nTcg/E1ngsrXGbwS4/qhyivreM/8lzUf6igFSoFSoBQoBUqBUqAUuK8CVVcKlAKlQCnwJiug3/8BqjXgEZGah6CmeNx58nkLaz4A2+nN0hNA6Znvr3PIul8A1P1y7j7JOJ/h/eKfVDg49GA/+EtGbzB4CSdRi4x4oTZy1ps6r2BfL3K8lpvjRp+ck8IH67vFU/Mx33JPzjzzBj7X673HunTJuiirpJ7qdb6bUz84Iskn1w0+wF53lzR1gitA6Cs5gea+TbHYtFPfvl0jmmw3eIO+miy5kFQOEXnUd8OWcdU1xUiC7AYdDOtnBPikSxX4KhQ+aPZZjhfyvhC5hfLFJzCPoZJduw/UvaQBeq76CkRf486o1cibTQPrfu3MfUVdK8dcV1y6rnRRt1opUAqUAqVAKVAKlAKlQClQCrwyCtRCS4FS4NkooOcOsZbCkOGaT45FQekWMpRu/Tle6VA6xBuivi+EDK/y+0FbD/0alrM2FKL/3DEWefvkZZeh7xEBryZ64wsASRC4seQzAj1n9icHDuNifVyqN2KA+ue4cx7Rcr0zAlqbbPYnB156HD60HgNmDKdOk99q0274DDjsXt8ABewg/AVtoZoSjrVmlE87p7nJaty1vsm6s1/98GnQXWvYtYa3ZOETvqUcc9uuKS7uuqb8Y9brOOb33N0IaIU3Bh+28W8E74F6gzN+SNjnH5oTOn7j7puB2i5FDOwBwgBobVEKhmcvxMljfxgJqtUKSUYlOVCZtCWf0THb7E/umC35jI7ZZn9yx2zJZ3TMNvuTO2ZLPqNjttmf3DFb8oFyVSsFSoFSoBQoBUqBUqAUKAVKgVKgFCgFTitQkeMK6PfqCMwYTp1mf3KFoiWfMYI6zf7kCkVLPmMEdZr9yRWKlnzGCOo0+5MrFC35jBHUafYnVyha8hkjqNPsT65QtOQzRlCn2Z9coWjJZ4ygTrM/uULRks8YQZ1mf3KFoiWfMYI6zf7kCkVLPmMEdZr9yRWKlnzGCOo0+5MrFC35jBHUafYnVyha8hkjqNPsT65QtOQzRlCn2Z9coWjJZ4ygTrM/uULRks8YQZ1mf3KFoiWfMYI6zf7kCkVLPmMEdZr9yRWKlnzGCOo0+5MrFC35jBHUafYnVyha8hkjqNPsT65QtOQzRlCn2Z9coWjJZ4ygTrM/uULRks8YQZ1mf3KFoiWfMYI6zf7kCkVLPmMEdZr9yRWKlnzGCOo0+5MrFC35jAre3oiV81k1bRzcuZ4pvmxoqMihWzz9hWMzJ7Z8nldfL1p/7fqmVPT9es3+5I7Zks/omC39uto+5jT+4k9N5nj6HwlzfQO9edfXOeYb/ti40/W87HiuY1mj1udleV0HGESnjKvbW9c3+t4JVGdA9Nyntgxt0Dcv2uuTEYRcMvbNURF5el/f1fpmqjZYtcnq/q4pz/7Bm7lq2oVGenRCEwJIVE9drI7QQidfmf+frv3/9jpev3F/vYC/9nF+IV83nfcy8f2M9tnk7yO90IyaRCN07v6N7aWzml6GvUwZCqmpL+5KBQ+4fbbZn9wxW/IZHbPN/uSO2ZLP6Jht9id3zJZ8Rsdssz+5Y7bkMzpmm/xyvVKtFlsKlAKlQClQCpQCpUApUAqUAqVAKVAKPAsF9Pt1rGPGcOo0+5MrFC35jBHUafYnVyha8hkjqNPsT65QtOQzRlCn2Z9coWjJZ4ygTrM/uULRks8YQUAPeHqv4oc6dNYfhLlf+liFGz06u+GlT1ckdeis9Ek9Zix9ugKzLsl79M77R1sTmfVMcdrouLXKOX6OrwZwahm8rfS8LTbBtM6XhVIn7pOc/xbX2oDwRh6gvo0D3b/CxjwYSI5xJnwpca9hZfNGJqm1smlp1KZok804fLCf8CdNbzZFR0xj3IwLtCYLn+Kj7ibOmIMUNpkRyhOqwdZ0IvILoycM/x0YmYoLMQ4Kb8w9QMMgD3qHs7thsGUsUN+cqYjzZoT8V5vnc90KSY+skQqtDMj76YE6SoFS4JwCFS8FSoFSoBQoBUqBUqAUKAVKgVLgtgL6PTychSGDHkwUWoG6H6wCXtH7odZd9y/iKB1Chvu8j7XF0WuXczzQX5h2cVd9dx8rnuMmei5b8kdAD6l9ERyg5gxe2HV5DjroRYrX5GWhlDiY/xbvbxN/3jDyFs3sydgV+BKuU0vWAr169TS/zjfcZHyTpfprE8UNp/o2IDY/icDYSG3Uhmo3b77GJ1Q1ZmPfNN1FHyDZa4QkO0fPEe1cHVIx+KBPYTe9rrudvhQzX9mN2ePLO4N6nf3Z0/E5VTHn35g/8Rrje2BNFn1nqWNXmkLReuWZeV17jWnk+ARsIbbWQZJWKwVKgVKgFHh2CtSCSoFSoBQoBUqBUqAUKAWevQJ6rhFrLAwZ9MCi0ArU/WAV/GCw0ArU/WAV6n648z6QRK9R/PZG7M1uhq5U7al4zpOoqaMlfyqMSW9OnrYMeBYajM03kn09W6FGIwCSICCjTLhw9QH5hh9Q3zZz+za0nP8JED40D2Skriusb4A2UFuhMvvcF7a1aae1NcVl3lDdtV63a8ZuO224evP1LdXtWsOuNbwlsy9i9jtH1qLPyHG8NaLJd2AASMoPIYSEj34GErEc3hY16bhsinrjVO5TvP9jWTVqStMPxzh3d+/2s+NjUoOtB/K815ooA8gL0Dk2oOe7bwM6BwofWQ/UUQqUAqVAKVAKlAKlgBUoKwVKgVKgFCgFSoHrFNDv61FQGDLoAU6hFaj7wSqg7gcijrofQoa6H96c+6H1VzzPe3XK+m5L16Fv0Lz8c61ACuzHZxO3Rkzj3uKaOzbsRl707Zu5fRvadJ3YkMc9rvEOUNeVc4R/6ND7/f2w7lP5Nvv8LbOZq0PutTEKmDd9h2kEbDsQTZ0dAZu64uo7R6Q11blPRL7rqRrPoXD4+s/oPYz2Q3MRPuTT/Fa/M/XG9cUnJfed975et0u5x3TuCuOTsMkd0zwvrJVQszgSZl1se8fC8yLO+8y7Cx2zucKYlrwQF+n4AJ18H72J9p//83/GD/3QD21i//f//t/XXsKPfvSjm2hlzT/5yU9upteP//iPb7auT3ziE5ut693vfje+5Eu+ZBN717vetdm6thzoJ3/yJzfT/u23395yaZuN9Vmf9VmbvIZb3Qs5zhd8wRdsdo3PdaB3vvOdm2lvvfy9Zwv7kR/5Ef1c3m8i28/8zM/gP/2n/7TJ++iHf/iH8Z73vGczzfJe2wL9Wm4i2BsyyOd//uc/y9fx5/28n7fZK/C5n/u5B9f4kPvsM5/5zCbvIX9/8M+1zS7ymQ708Y9/fDO9/G+wrS6zft5ep6R/9/A9u4V9+MMfvm7yyr6tgJ5h+HkICqWN/o1UOpQOej5V74cXdR/UfaAfDW/ufdD0Djho+vHgW2Kxg+Ad5E2t8ybQXTZLdlfuOlZ1wFqP7GN9aDcu/BdglCkv8VHrYuWaKecTj/kWhHo2DnS/G6aD4mnQeNEfuOZKw15+Y/oTSYIODCSDAcJ43xpl0EESDexfJJq4mhAyxVpHkgAbGMYRa/AnWHfy2VoTJ8cnXxtau8lzzLZj06Ysu7XRFzbV7VrTuNCYnocgb8xxklCk++GD6H6AAMjYqkVcI/R9XrZu4ddJ7SYYRJgI9x4AABAASURBVFSoBu2z9np1OvdZo4jrrNa55xPpuerYa9NIYHwhzgRAEgRAEgRA+gyogzjE7SEp192mBKyNgChvDOh94ADhQ+MbFADVIXkWlQYoDz6EFJIEz6DCgPLgQ3guP+NOf2l1Mfmbd/ptv+234Uu/9Es3MT9If90V/CN/5I9sopU1/57v+Z7N5PpTf+pPbbau7/7u795sXX/iT/wJ/Mf/+B83sT/0h/7QZuvacqC/+Tf/5mbaf8u3fMuWS9tsrN/8m3/zJq/hVvdCjvPX//pf3+wan+tA3lTM630ofsd3fMdm9+pv/I2/ES9e+Bfqhyv3qU99Cr/m1/yaTdb2FV/xFfgH/+AfPMv79Rf9ol/0cLHeoBH+6l/9q8/ydfytv/W3bvYqfPM3f/Nm1/jf/tt/2+Q95H+f+HvFZhf5TAf6O3/n72ym15/5M39ms6v8Lb/lt2x2T1z4M+Oi+f7aX/trm13jlgN94AMf2Ox1/O2//bdvubQ3cqz186kQQM8BTqGfnTg/8VTe7M/8xDl+imd+4qm82Z/5iXP8FM/8xFN5sz/zE+f4KZ75iafyZn/mJ87xUzzzE0/lzf7MT5zjp3jmJ57Km/2ZnzjHT/HMTzyVN/szP3GOn+KZn3gqb/ZnfuIcP8UzP/FU3uzP/MQ5fopnfuKpvNmf+Ylz/BTP/MRTebM/8xPn+Cme+Ymn8mZ/5ifO8VM88xNP5c3+zE+c46d45ieeypv9mZ84x0/xzE88lTf7Mz9xjp/imZ94Km/2Z37iHE/eojNOTo6dhMENy36DiS2S3BkmrjaIYJAB3oeQc9WWwAituLNOzpd5QjWndhtkqRt8uY4Vj26cVDrwoXWu91ALjqHt8+MI49qO+dZx94/lHPM5d23Hco751jXuH8s55nPu2o7lHPOta9w/lnPM59y13cqR6OETRt4J7J9g1P22ij9qnW6+g/WIx3zC8C/3yF4erWvwnnPDnXvgW63fsf3g115f7C56TtULNKFGU1/nsZ7RE8gdKXESIRg5lMMm6gboH9XmhL4YNDZFY2MUWPq75s1V9o1X18iaNmPD0GP+puRNWpKI+oHuN41vxPCRBAGQBKEj1tx1DV2Sa+3W62eE9tvMnWn0Z1XtM0aOrjJ5R8vk7BUqR8PrLF+fWmf3ndetv37qK9HzCCS/uDKTe/zZH3Vaa+ScwKibYrfqVvPEWOJRJ0xuXOom/3pdT1fX9XnZ80mKaqVAKVAKlAKlQClQCpQCpUApUAqUAqVAKXCtAn5W4RqhQQ9CAmbc7/3UQaFVXnhWXFE9aAnvgn6OMfsjo+pClrXOpYtvm1DBnUWf8NT9sugRHelRuvg2CRXcCVn8fgqP9AnHCazvS6HSgW7Wq3S50aVZkAOL3YyV57nwXEdiLjH5c8Fcl9BLKkNskD2JDmMzjmSfMxE45OlPBA7jYgRAEgRWxlXf/pnb9wSW60oE+rqSzwgcxKE4fKyQ9LXYoLDQnNBG6A2PzVEQZLfWuGyoNvkc774Wn2LdtRFv4tps3TWjfMZhbzlH34V2YY7ZnIc+tvKax05r1JoIAiAJAhDAGCd1SEYXQn33hw9/y7O5f9scsTlyDO2zXRb37FT6gtGHlmPPEQRAACRBACRBACRBACRvDOh94HKE6gGQJxAAAZAEAZAEAZAEgRtLPiPQc2Z/cuCVjKOON0uButpSoBQoBUqBUqAUKAVKgVKgFCgFSoFtFNDzgBhoxnDqNPuTKxQt+YwR1Gn2J1coWvIZI6jT7E+uULTkM0ZQp9mfXKFoyWeMoE6zP7lC0ZLPGEGdZn9yhaIlnzGCOs3+5ApFSz5jBHWa/ckVipZ8xgjqNPuTKxQt+YwR1Gn2J1coWvIZIwhg9ieveFcg9ZixR4HZnxzjSD7jCFe9n7ZKjNJHIqilDupGSz5jBHWa/ckVipZ8xgjqNPuTKxQt+YwR1Gn2J1coWvIZFdT2h87V7q+ANlkOilfcXf+RRKCSCvu22KPpILFj7BlT+9mffI6jfyLPf7ER42U8/Sf541yfpjtsWnc4AvXN229sWzjFjQsXcd8WXYK3kMMHkKMP9A3P4IS/5IIoqE6iuoBI+AAkQof7yFgQOwkKbppZmr3ur9H9I6Zx/RdJMZheJLWDJL92jtvfX82bsPli0lDNqTJ5VeDa7kuu1/Wo/464potxjGkaVMP0eexL7r4t+TG0z3Yu71g879tT9a6xVVxK+bXW6yo9qpUCpUAp8NgK1PilQClQCpQCpUApUAqUAqXAa6mAni/Edc0YTp1mf3KFoiWfMYI6zf7kCkVLPmMEdZr9yRWKlnzGCOo0+5MrFC35jBHUafYnVyha8hkjqNPsT65QtOQzRlCn2Z9coWjJZ4ygTrM/uULRks8YQZ1mf3KFoiWfMYI6zf7kCkVLPmMEdZr9yRWKlnzGCOo0+5MrFC35jBHUafYnVyha8hkjqNPsT65QtOQzRlCn2Z9coWjJZ4ygTrM/uULRks8YQZ1mf3KFoiWfMYI6zf7kCkVLPmMEdZr9yRWKlnzGCOo0+5MrFC35hBHzafYnd8yWfEbHbLM/uWO25DM6Zpv9yR2zJZ/RMdvsT+6YLfmMjtlmf3LHbMlndMw2+5M7Zks+o2O22Z/cMVvyGR2zzf7kjtmSz6jYwUZsboHIf1V7o+vmi1/x6Mbptpx2nzK/KKdid/mrDrEvR/IA28TJwzh5nG9Wp9UQAEkQkFG2RveBU68f8lB9dIUkQTYIsAOjVgyNkJnLFNy1hp1xbfYp8a3Ahv6pVKNzZcO/a+q7Trk7m+bzWK5r6jfFZiMJhWIN0LoIgPTZCB3eihQcad7+6puX6umblTPVi0xjcqO2ywAPK6KG5XDdcDASHKFPi1F+ButnjPUlkgQVJ3kVWgs+Vp3XMlnMN/mW+dN/ZD1Rd8RP8s7rfdPqJFG1UqAUKAVKgVLgdVOgrqcUKAVKgVKgFCgFSoHHV0DPF2KSM0gy0nAlklUXwk06kKVL6SIFLrwPyLpfpBbm7z9k6QIfkw5k6WJZjt0vVoYkqASSE2rHxj5tmDTFDxpXzH3bynWyu85z33Y8+dC7znPfdphxnK3z3LcdzRybMhnzfzJ06auz5qKxvxOYp1G/jC/uvi1SxO/CZXzluSa59ovGp6/6lAp3rsHcFyzcfZv952yd577tXI3j6zz3bfafs3We+7ZzNY6v89y32X/O1nnu227VSNzwrTDyBodwzfvmn14H+R+lLl7J1fjiMc+CimlB9gnk7TzuFzvW5jfuwrMCeoMrW230tBHq3rBRExtp0Seav9R/S2a/baf+Tt8R3LdRoxqbkBQjQBIEtLkLqCujRgKI1RHLilO/FutqOsz/70+br9Lau29T2sh3RCaHml4uFbqJqDkgUwtfn9fjiKreK/G2reKD9Qyfe4aj7mlgO5UY7BbmmJmX/C70gBnftE4XHuNO6DnS7/4yf+bJEfEJRZVuJdRTrs4LP5Zvhexf56nAVNDHcTzzZnRixlVgKnjmdbHKOpUCpUApUAqUAqVAKVAKPEyBqi4FSoFSoBR40xSgnjP46Yx+8e+XLh6dI7jOqzo/TZFS0ql06TrofPC8rnSRIro/dC5djuhQukiB0qXvUwwdnuLnilTXj7v+nFsdQJsm/m6+F+qNin7sYw+l91dnf1OzrVwXdV1juyh5leQa28p1Udc1tjuT5wRxNdiibukEw00A/VjF3Q39eqSf7XTvDnRoqTM5lm+fzOG0Jm5Lfim6xnZpfua5xpb8UnSN7dL8zHONLfml6BrbpfkkQWspjDph1F6IfTMSIAkCMsqEM5eXQJyNTb0G6HyducaGPDyPTdzjUiPS/fARAjRCm6OEN1K9odrkbP5LizD7tfXahPLvjDJ/snXXGozvEO5a0xid75r6ymmB6rtOY+2M8rXoK1e8Oc84jCTiayCMRD/0Xchd2/h+uPh75/TZNbZ1hr/FaUi5esQc6H2Mw4yxKcuI+EzHtC4DTiBJ+HUgCQIgCQIgCQIgCQIgCQIgCQJowker09gkQQ577Pk0Pqm5Vvio17eah+zzvqz5tJRqpUApUAqUAqVAKVAKlAKlQCnwKipQay4FSoGXq4B+n48FXIhk//1fDzui7FIkqy4Ekw5rJEuXtR55P5GlS+kiBXQf6Iy8L04hWfcLfEgHQ+pEli7Wg+w6kB3j+bX72jOhEgh/AeQNer8Alx9U6tpEL2rrGvcvKlKSc9cm10VtXeP+RUVKcu7a5LqorWvcv6hISc5dW98j98bS3da3lfZIrLq91Nwveky6aMdv7/hJtH6qUdLeY5zM69t8Pu9jvFHnvuu02Rf+W+i8tWmuyE9cx3pfQx5pVBXlt+mtq8n0XpbPLvugvpEgbeK0UbzBX+QO+Y2hI7T5SvnaQPdlkOkbhzdcSYLRBxB9AaAa6gzQX/JjOaiebC9Tz38JEp+GDF2lnvHA+jXvlf9C15S21OyP1ewRn6LV+ApLcY2hWmgtimB97BV16AC7Q2lao/uq8zrlyIECHYp1KHCDCim/z6vXUJ3jeXsc+jeo04CxDs9pO1iXr1BzLH71X9Y6Y955Paf481ynpK1WCpQCpUApUAqUAqVAKVAKlAKlQClQClykQCWtFNBziWALmt39/MUZt5/L2Ft1pYsehvlWWO6nU9xJdb/U/XLq/pj9db9Ygbpf5vviFLdaN99f4vm8XIHaF3GVzU+55VbrTNsS6ve6pt6FTQW3Mo/55qRjOcd8VQdtXuDEYcW6MbKovBvjER8m37GcY743oE5vDgIgifgKTG5s8hsdPYWKbVWHab6YHYDHtwHQbGHRI9AI+JOoBEASBOBRSMrvPsbGqjdYG1r4G3aN8u9k6su3o7A1vNUYPn86djd8u6aYcwIbWut13py1kapRrAlvTHniJKEGgGoNCFQfPm7Q35K8PZfoaNpeNXuRU6aQWo6l7tI8X5K9RqHMnON7odCevkBgwVG3cOc5TBAAScRXYHJjk9/o6ClUbMs6j3WnaU2OAyDH3JQP6Bw4gSMXWMXfzDq8uketvBQoBUqBUqAUKAVKgVKgFCgFSoFSoBR4eQroOURMHkjoAQPiCK6enk/ojNt+5UJH5KkfmNzYdFK75Veu3H089W/FX9s6XzVQegKo1x2UBtBxgPIdcMfr/QCULrh1X0gTyG75636Z7xepBOr77gGC+oKOjqSRgBA+hENJszfU9tN135dn3SOh/+jHQy+oZQcvjD8suEoLiRj5zwV1BQfrEdfLqk1Db1FG78SJei8zYgQHQj319eYmCdIGbcTKYKN8gPZPhZS/b5zGRqq+GwQS8js2EFCuDLiFuOOQvIrqytTxlcRfiITnRXya9cX+BcLnuE3XHXlboMcLs4waVcvQZJpdTX6dHQg45481KvNZoa4h1nMOc92Zl7xQL7vuizt0UKhaKVAKXKxAJZYCpUApUAqUAqVAKVAKlAKlQCkwFNAziOgVhgx6AFFoBep+sApzfk5qAAAQAElEQVQXP498vveNH7LqUur1lAhqpYNEUHuDdPA7IJ7L+7JjH0Mdoc96g/fegR60G9p66Slv7Fk6HFz7fXnWPRWORXu6MuBeGniTEripTT4j0HNmf3LgMC4W6zkVT7+wb3wSM5L2aZNUYzWbeWN8orW5f8ugzVX2cZS/W8fFPVLUNeUppsyemzx8BLky3PSjVjEjaT9AJqoPHZStmsJi3dnPotGoWsiEWB+Mb0rAhPHdDTomf+YdiysbfQHudUs+Y49iyT8RJwkCIAkCIAkCN5Z8RqDnzP7kwMPiMQ5ByoDrEQABkAQBkAQBkASBG0s+I9BzZn9y4JWMo45SoBQoBUqB561Ara4UKAVKgVKgFCgFSoFS4HkqoOcBsbAZw6nT7E+uULTkM0ZQp9mfXKFoyWeMoE6zP7lC0ZLPGEGdZn9yhaIlnzGCOs3+5ApFSz5jBHWa/ckVipZ8xgjqNPuTKxQt+YwR1Gn2J1coWvIZI6jT7E+uULTkM0ZQp9mfXKFoyWeMoE6zP7lC0ZLPGEGdZn9yhaIlnzGCOs3+5ApFSz5jBHWa/ckVipZ8xgjqNPuTKxQt+YwR1Gn2J1coWvIZI6jT7E+uULTkM0ZQp9mfXKFoyWeMoE6zP7lC0ZLPGEGdZn9yhaIlnzGCOs3+5ApFSz5jBHWa/ckVipZ8xgjqNPuTKxQt+YwR1Gn2J1coWvIZI6jT7E+uULTkM0ZQp9mfXKFoyWeMoE6Tn2R/bu2QLfkxtI8NpGqE3icJc12aYsoYOcprYoT2YWTKubB5t+PC1IO0qjuQYyHb6OLNdY903sanvzT/+dy+H9bzXuM6ieer69epaw5+BFMzxdV1gkBVycWiJaeY3nQdePPG6240YfObFYoNizetaow7oa019o1XYZOvKTfQ/TCAJOwjhdB4QjXYoIP+GwwTBsmTsDcv+bYG8vjTqqp9oYQXE8ZffMTlO6/LIaqOmvLVsOSo1jGbZ+z+rNvjhZyO7Z2nQvdVLK+auM43LfkBRkXPOfDLlVzdaMkDVRcYkX5KPmOPalmxyoHjWhXTSFr9iqs+fImRo9rkM0b8VL3q7oxnnfIOxp155h3Bg/GP1B3ET9Ufqcv13Fmvujvjmu9oXHUXjT/Xr+rO1GvaaqVAKVAKlAKlQClQChwoUKQUKAVKgVKgFCgFLlBAv29HVqCekASGp5+Sz9ij+kVeNX7ScmdcyUfjqp39yVUSLfkBqi6COh34V1zdaAdx1SWPoE7JZ1QoWvhXdcEj0k/JZ4zokbrMi7hOyQ9QdQpFO/DLk1zdaMkDVRcYkX5KPmOP1us365I89Fnpmf7EiOuU/ABVp1C0A788ydWNljxQdYER6afkM/ZovX6zLslDn5We6U+MuE7JD1B1CkU78MuTXN1oyQNVFxiRfko+Y4/W6zfrkjz0Wek5/LFXob2TfZrz1DesNlg61dl7Lcs2C6gvgBQOa4C4DEDP3YPsccfgY8zt7h22X8Xct61cJ7vrPPdtJ5NXgXWe+7ZV+GR3nee+7WTyKrDOc9+2Cp/srvPct51MXgXWee7bVuHjXXlXeXTfJvdoFB63PW787tuw8p3qr/Pct53KXfvXee7b1vFT/XWe+7ZTuWv/Os992zp+qj/y/KbQP/QEXRN1Qq8Vwoc4nOEgdIirgWQ3EH5jkeLqkx29YRrWFCfQN1rRN1uVs2sNOzY0Y9rwt8bI8wbtrjlH3DFZc2ygumjqU/MGqt8I+SAPZbpWqi/DwbEXswlG05bV6BkUu+ybBBD3pCaIpjppinGQBGmTwxggHggQOuTXTw10AiA4cBrRj8jTfDGIXMHvQsXcIu/yOqd7CpKIb6iEUBb8LlQMAElsXucxb5nm0kyk5qP6NgAkEV+BydeoPgDSWXuh+oDQ/C5UDBh5r34d6igFSoFSoBQoBUqBUqAUKAVevgK1glKgFCgFXj0F9DwhFr1gMOiBAZ7z8x5Qy3OLde9xyAGEH7iN6EfEq+5Gny5L56VL10Ga1H0mEdTi/bJG9d3CX/dL3S/jjRL3g26MWyifW/jvvl88EklQ+YKBDdHXKfygvqA9FAaSa1SfkJ+gNlpIoDUZ5RNRU532a9QhO3p/p4mHASAJleDKQxe22li5vPgNrfNlr0W6xe2wjaRVNzzJb6EdMrU5zy7vmQUqeIjeXrPFP33ilTyMn/K7xnYqfsrvGtup+Cm/a2yn4qf8rrGdip/yqyY+Baq4xAtNJoS45HSCQBnmfsOFinIJRWGDz0rRe8w9NDnVQBIEIECLfMKxJoffjK1Rm7GUj9iByDetN2AVEodiNoJU3IbeJ4CmL5IgZeIM00KEWrhmVEfUSxeIyKtOcKM87r9wP+yFLtvayCImDP8a94hPzqpwrxniL0ngOplqNIPOijg+rI8vnyP2LSjfeB00sbxqiuusYTSxO0e5Yqpz+LHr+vXdrLNzL08+LeBurhytU6vVMtU/m5/jKveuOmkS886Yr0P6l/k8nmzhOU+iYnfN9wbU6RKrlQKlQClQCpQCpUApUAqUAqVAKfAGKlCXXAo8UAE9g4gRDlBPQvSc4bZfnoO8mVedHiBJFLUDnUqX0kX3gG6L4zooUPeLRFA70GHm0rC+L0kUtQOdXi9ddDV6m+hZty/Tpg2TvZ6Zq6vmqEB7GnL7wbiJ0CCPwtpmgXrwh88onaIPgCQIyCi7Qciv4QTDT2jHZi/D4aGxnbfYYfQ0e+q60yu5O/LU69yzv245L8QPVngpz7wzuMynPM+Zc4nG1Kcw8xJP5c3+zE+c41vznCfx0vEzP/HOOr1ZIi6M/IH7gRhINjgPOhvJOMNg86aqPc15csSmKojmvq1p27Qh+C55YlOe4vbvVB8o3tRvytkNc7815Yp7fIVBdk4ORAMBtOQE1IVgeZ/7XrFBR6K6FzbGWKeTqRBBElCDETqEnRIMygOE4nLD6DVZ/0T4WMVNnTdj5ifO8Ydw8nC9JGO49TrsIQkqQvIkKgwoDh9CCkmCZ1BhQHnwIST0ZUyTn5RvI9QwgMaDDyGFJMEzqDCgPPgQnsvPOEa+wfXpfyzMeQLrVAqUAqVAKVAKlAKlQClQCpQCpUApUAqUAlcr4Oc3UaTf/y9GJ16Rn895El3u5wbnMPMTz+VnPPMT0/9YmPMkXjpP5ic+dt2l4895ub7EOX6KZ37iqbzZn/mJc3xrnvMkXjp+5ic+dt2l4895ub7EOX6KZ37iqbzZn/mJc3xrnvMkXjp+5ic+dt2l4895ub7EOX6KZ37iqbzZn/mJc3xrnvMY/XNheY6snzGEvxBnAiAJAiD936/UPp5QDGg6E/C+C4GIO0RqP0cd77MQRKA4mxgBo0rhukaC5JJjP/KIxSUZeMw3QgscyznmWwpG51jOMd9IfzAcG/uYb57oWM4x31Z18ziX8mNrSp/xlL3QBHPsmO+SnEvq5nEu5cfGPuabxzuWc8y31O33sUHpT3mGb3CsUO+ioZogsql3KsKtHmzQQVL9vcwIiA7rvHG8eZu4gm3YLvyA37S7RmHP2ylua8I0Ql/iBNRrstGzL0x+IcaxF9oWDUR0abq8PX5Gnfhkpa6poy7LPtcEWpvjppQYQ8MFLtx1shcxJuLTs85RUvztSc5jbv8x7rEcT3Temqd/jR5nzZ1/SZ3z5rpj3ON7vMT5frE/NNa1r/PsX/Nt6/TaeL40LXye775823VCMmutd6zvvvNtdX1aWrU3VIG67FKgFCgFSoFSoBQoBUqBUqAUKAVKgQco4GcSLhca9AAgYCv07/0x4Gp8P2c5N/5T151bz6n4U6/zvvOdWv85/33ne4y6+T7agj/1Ou8737nX6VT8vvM9dd2p9Z/zP/U67zvfues4Fb/vfE9dd2r95/zzOs3j+bze3PFzQvsT6qr159I5Xv9xoj0VJwlu0uQQVxt7LuLqaQDkdosx4uoYHWhKcL+B+oKMaKjjjVWAuvIy6I1wxlZvImeSDdYt+uqRgzWKARAniSazh819yM3wNfZN1daMQMeGXVsZez9zdxpr1xqax2p3IKEcGaH5ZMABQoeGgsJh8U3FRB1/G1F4aulNnMITXcaOMQHzfoKO7iQJimEgSfAODsUdfq5IEtQCSb589BqusWXdWrvrFg6Q8gFvLKKOUqAUKAWeToGaqRQoBUqBUqAUKAVKgVKgFHh9FNDzhLiYwpBBD1YKrUDdD1YBdT8Qcby590Ncft0HT3MfkASlOHWmEELoINl7QqhnCNPeCwGQOrtR+zAgSBmIprja2OORr93Em3L6Po/9MnE29NymWtTxchWY97fuy7PuCnSqd/sDpcKbgrrU801vFKQpmyQo1HsmkDpTXG7o/QT7jSQRuIr3vOFX3Nz5RmYeoN6NmRAwQCW9o81Swl+mNwj5EYdeQUYHSsNyyO2+X2uj090PE/Ffhoy/AUHva0QF7fP/y9WfTHwIHo6ZY1+PWlws/7nhVte3yTh+3a4xKdrn1avtuoVf//r0cV6fOklRrRQoBUqBUqAUeI0VqEsrBUqBUqAUKAVKgVLgkRTQ84UYuTBkeG7PsWo904PSuk/rPrUCdR9YBT/YfXUxNlG0/KO4j+0S/weIY/tkrzx53F/S5fL/A1ZuNxllTqQigPM4aPfI5/tGgeT5/dVcbv9vZZUkpjzvGSEPubJ7Fd677qpZHp781Ou8aL456b5cdWpAnIBrcF3i/qXmm+fS3C3yrp5Pd7vnXerEm4wkyEOzv7EhcPwlw045OxCB7ts/cNeIt3ZNsYYm/64NVNy8KW50baNi6SdAcYIxF+keQBIN7hPLIV/0/Qa3iWi7TFun/p7Ye978im8AIx5B5Rn1/jYsZveN7TWbLT19XpLyAwK4R0A4TM7gMwI9Z/YnByLeks8IRJzkUWxA+KE4fMxon23yk7T3xpLPmBmzP/kFcc/00OsjCWoukodon23yL/M5ZlvH3bfN/vtw18iW+eZxFaNt9g+erx/Jw+tK7lpb8oHLfI7Zhp+cxnHMNvuTO2ZLPqNjsmW+EZerWilwVoF3v/vd+MIv/MLX2j796U/jIx/5yCb2yU9+8qymlyZ89md/9ma6eyxsdHzWZ33WZut6xzvesYnuW71+Oc7HPvaxjdSqYa5VYMv349tvv73ZvfoFX/AF117KK5n/0Y9+dLP35Gc+85nNNPgFv+AXbPZa/n//3/+32bqODvSaOf39ML83PhQ/9alPPUt1PvGJT2x23/sCX/d/N73rXe/yZT47+z//5/9s9jr+j//xP57d9XlB73znOzf7Xvh5n/d5HrLsIQro9+oonzGcOs3+5ApFSz5jBAGSiGPGcOo0+wcfVdAAiGP4Fx5OnSY/uVQqqJZ8RoWizf7kEdQp+YwKuZFjvhkdtM3+wUcVlusZ/oVjHJOfXCp7QvIZexTLePeMk2O+GTGO2T/4qMK185NLJeJIPmMEdZr9yRWKlnzGCELLG/OdiCsBcUzxUYVTceQx1yU/EV/G2yhOspiH5QAAEABJREFUjpXOeGb8UYVlPRfWk0sl4kg+YwR1mv3JFYqWfMYIQssb852IKwFxTPFRhVNx5DHXJT8RX8bbKE6Olc54ZvxRhWU9F9aTSyXiSD5jBHWS3xUkwaDsmH3vqzg2oZ/r+hn0TjFjcpKx52JOaqyW+zTyEyAJx1xHqu84CFJ9CM0JeEy5QM8LgpRBFog4qDNJedUZZ4jn5qzHcGQxLj3AfRsuONZ57tsuKIs5Ms81tuSPgevx3bddMs86z33bY9ZdMvaxnPW63Lcdy1t8+95znrvevOsebfapE747UKFbG33nah4Sv2u+W7G8GN3wJJd7jUrsRvm6wT3qPPKa+k391ogmJImdcnatiQN+czYCTSf3wxT35mtzrsxvLpKRT1JRyIj0QwdtignUrIwg21i/vWE62eXNV3XjPRw48iPmvp3GySKu01K/ii8l6vQtXr/+7hmHuVY1We8FKH15/dOfeCyucrn7uPEXJnIsY0zj5ziOK+2gzrrJYfeNqT7ICiMvnIDnC76KY33M/uSZk3xGxb1Gr1ddLatfnzqmJ/VxftRFljTWuOZL3eD2hSVfoUsjFh33xjjOscm/zHNf7jFsqhdoec/g+rSQ5brct2l9VmDxJ3fMlnxGx2zyC26uz6SsFDijwLd/+7fjwx/+8GttP/IjP4Jf8kt+ySb2N/7G3zij6OXhb/zGb9xM92/4hm+4fOIzmV/7tV+72bq++Iu/eBPdt3r9cpw/+kf/6BkVKvxYCnzoQx/a7J74Pb/n92x2r37/938/drvdY132sxn3K7/yKzfT35t2W13YP/yH/3Cz1/LLvuzLtlrWGzHOH//jf3yze+K7vuu7nqVmf+Ev/IXNrtH/Tn8Z/256yjm/9Vu/9Vm+jt/7vd+72ev4+37f73uW1/grfsWv2Ox74Xvf+95neY2v0qIe8/lL6KDf39fPd5b5IqiT4jr7AUmAftHvqPPRusxXPFryFUZdBPGoz5fgQ/PGfELTuj4/7bES0HNVLK/rosvQSZHekq8w9OzRev1WuoQkyYPolHxGhaLJH3oKzZfXwcQ2/Mv7LrliR+tWcaUsr++6PuoiiHr9Uq8ZMY7Zn3yErWvoOfzP8fXzO97/bgzUuvfaO7Gpq2avIJ64Q98T9jKMQ1e2hzhlQtV5H6ZRfQCiUBckQQAkQWAYtWdjBpBUH4g66yROEv7SDSqEAb2zQF+R8pWKnmDQggRuXotxGIXUGN2g3jXWqwg8Ud2182Q+tT5b8kvRNbZL8zPPNbbkj42ey3bRPHFnEBiakL1vbmP678CmmO2S3C1yPJdtHmtZLxugNVEYBqKFNaF68rtHym/Tu6oZ7ZftuEOT7aLf8FbrtmtC+9oOu7C38BZ7v4nbosZ95SX3WG3wjpp9zEf5w0DAfSGHgQQw2X7wk+i3Of09VW/+Q8yx9gdj2ks0+WgjdO4M6c11TYiJc+Kn4qEBqIn6PJzqTvF1nYrVGoA+zl3IMb7Xc1feFnGCyHVyzDsQPMMfpc5z3mXQitfx5Hfgo6zzEeajrwvj+q7AvD7UUQqUAqVAKVAKlAKlQClQCpQCpUApUApcr0BV6Pdx6PfwLZ6z3DUONY9+61fKZc+Hcj1PXZfzXotPvc77znftdWX+fed76rpc77X41Ou873zXXlfm33e+p67L9V6LT73O+8537XVl/n3ne8w6fz/P8ak9F8b3+IbwY2D45Bno66FjTXHKL2zCfL7bxjjep9GODJrqAiNPvWUfR33V7RwXtlFHx70C+SlrqjPSCM0nn85owqY6CgECaDIC5uxoD+p4hRXYT2u/L8+6CbWJrw09b+69Oha7kJIlL0XduAajTbc+4v0AHX4jmAQCJGVGGxFvIPiNaFOsDZ/y/OZpgzdzAoFYYWP3KU5AYxMEZJQZ0YUVo7oCn7vpAkJ/neKvQIy6EvdfCOP/3bpC+1Wiy++fWLzFlev4Mri5HJG3jO3l7OH/J2z4lfxcUReq1alp7Tpr4boYd14i9wqelV7SItZzCqXXQTx5oRR4HVpdQylQCpQCpUApUAqUAqVAKVAKlAKlQCnwxAroGUTMWBgyPM3zK01VeksEtdJBIqiVDhJBrXSQCGqvgA7Lc3Xto+y1b6FVq9krSL5ch33aTXFY4LDBn/D1/kr0NY42DETFlEdSfUAA/68eA6FDHQYQNOpMDchAO9yDGDycTmrLOjywuPJ9XiV0uvJ7L2k4C15JBTit+r48607hmMbh527wm8emNcdao0+7tSkKIYXDgOjvlNPCbrh9YY3xnyLetSaUib8l2zX1VROfmGWLT87uhLtmv0zYoC/lNFsjmpCNsYYbhDgA4ubQe7gTd3pgr4S9nDbBiZbRMxjhPq6GXcbS8tRnuMjnjdD6tFg8RySgZREEQBIEQBIEQBIEQBIEQBIEQBIEQBIEQBIEQBIEQBIEQBIEQBIEQBIEQBIEQBIEQBIEQPLGgJu+/UDnQOGkB+ooBUqB+ylQVaVAKVAKlAKlQClQCpQCpUAp8GYroN+vQ4DCkEEPXAqtQN0PVgGv1f0AHfW6SgS10kEiqD1AB0Y5QWOcAZIgANJnQB3QX4wuYn8FAMlh2otB7zdh0z6MGoxK0d6MvOr4k63qiRNGctQoubnf5CXgfiNAcpj97icSQBp0uC8I38CxD9NMy0qBSxXwffNcbbmG/fQ3E16w3gNqS4o79BvCbyITGWmPzLiypv6BQW9oNm3KEvGmdbypv0LqnSWKBQnPBh5Drw86Ekc3PqkY/byeFwifr++kYeScQY3rT9R6Sg0Vf5thXH8SVgMN/5hfCT3/eXGvU5fjCw54DnytU7xmWtlLRb92tlyH+7bkhbpt+n2dr5MkqVYKlAKlQCnwiihQyywFSoFSoBQoBUqBUqAUeEYK6HlDrKYwZNADh0IrUPeDVXhWzy9jQfW6hAz1PvXTbEnxEu8HryBNbxQtRueD9WhjZQ9AEEGd1p+AFVXII1AoRsQnX6ENGXXB+JIv+YLyAYoOW/yEDypCdbrtxSDb4/bhjPR3zOfMRm0X3S4pTylwqQK+vR7NVjd9zDF4Ex63hvA3od4O7vsTra2xb5pqV7TJdlkvv1rULL6MHUGSkdv0rlEXJEFARhlWh7mtyW88bVGkcTrG+eaU/vD4zcvoIf2nEFNer9J5+NVzo/KozimDxo/YwOfKvS5dBp4jrvUjCQIgCQIgCQIgCQIgCQIgCQIgCQIgCQIgCQIgCQIgCQIgCQIgCQIgCQIgCQIgeX8Dei3wxiHqKAVKgVKgFCgFSoFS4LQCFSkFSoFSoBQoBUqBUwroOUSECkMGPVAptAJ1P1gF1P1AxFH3Q8jwut0PJEFdGcnT6Jj2aEjlTNjka0u94zKNxCYk0IwZJ0D2fSCSaCCouBpI9Qmh40aqL1OQQO+rQ1L95AQ0ik5gfAGke7dRARCQ+YzVkbwjSeUAJMfIqOPVVOCCVXv/bp12iqf/SvQfJbhkQc0V/ApU6mHTjZkO8uZmpZyN8ZYC/aVYOzAgP6G6a0SLmN5sgYRAcWOPEVCOxlOAZMRJofwkdVYb4Gvyx0ONca3q+PNzArxQ4IVS3e8+e9xLVF9F/suHtcUnUlVkn8qhYeC+zaSjI0oSJDfacxI10EHctWFaR6BHt83cvpV5zc5/RVDiabVqWq/OuhCroN5L5F7ByddJ63qyuOe6j4V84z5x/RvEdanVSoFSoBQoBUqBUqAUKAVKgWekQC2lFCgFSoFXRAE9P4iVFoYMz/F5VSysXp+QoV4fP52UFHU/SAS10kEiqN1Th3gOrn0V31X7gbHpoiEXVL//P1iBG3Sf4kLV5f/DtQEQBQGQBAGQBAE0nSlEoojrRN1kcmifxHHkMa7L6+wur7T3+rlzPw13z3nH0N83wh/j90ptRqhjr2D41/XN7rLXWAHfb+vLO8XT/1DUXB7iGlMJSHYToSw2UYUE401lvlNOI2Iz1Rut5t0adpQ1mXL8/2x1fEH5HA/ufqPyZcpv5rKOLeYiqVkB+6geAZ1l6qjh4PCbN81vsNV7zd0MRV/Fa4xBczAF1Abzt6DRDRiFWpepWJRSZ8rxZKb5Y64Zcw2zP/kTxaH5NBVuIcbxkuKhmZZAEjyG9tmeJE6QK7trXuddEneO7VS+Y7ZXLK4lVysFSoFSoBQoBUqBUqAUKAVKgVLgzVagrr4UuI8C+v0/ymYMp06zP7lC0ZLPGEGdZn9yhaIlnzGCOs3+5ApFSz5jBHWa/ckVipZ8xgjqNPuTKxQt+YwR1Gn2J1coWvIZI6jT7E+uULTkM0ZQp9mfXKFoyWeMoE6zP7lC0ZLPGEGdZn9yhaIlnzGCOs3+5ApFSz5jBHWa/ckVipZ8xgjqNPuTKxQt+YwR1Gn2J1coWvIZI6jT7E+uULTkM0ZQp9mfXKFoyWeMoE6zP7lC0ZLPGEGdZn9yhaIlnzGCOs3+5ApFSz5jBHWa/ckVipZ8xgjqNPuTKxQt+YwR1Gn2J1coWvIZI6jT7E+uULTkM0ZQp5WfQQkmKkbt0QQH9YWxv4LoEwBJxFegeBNTX6BccfXV0Ma+zYKqajYFm62NOqEa5FK9fc4yyiBzgBoXEAMgLirwGToSb3Zm5FRLf6Jcbqo3AOlPxDiSCzUkycikok22aop6M6lMmpQWN7v4d2jhncb1/SLe/2Lg9tnjpdf9xXQn2h9cfbXQX/cp6D9jkPU+xAHftObLm0wOvTe1uQrs5FRTnzDavxjRfYDGYe8T6g/TdXg+13n8WI98HaHDq+xmX/+Lhs7jPK7dn3SNz8K+kNe+tOQLKms/zJ+rdV/z7dX3+AjMuF6DJb6PrL3i+9F7Esz5B2LgMnfygY8d34955vk9L6TLgu7blH/gT+6YLfmMjtlmf3LHbMknnNe3rFt5S0z1t/yPEh/3k8e23TXvpXGPYTuV75jtgfGn0UevyFin3vDVSoFSoBQoBUqBUqAUKAVKgVKgFCgFSoFS4FoF9Hv1Q56/LM9z5nH0bOHouJlXcb1S/fnhUZ1Kn9LH90C+X2Z0zDb7kztmSz6jY7bZn9wxW/IZHbPN/uSO2ZLP6Jht9id3zJZ8Rsdssz+5Y7bkMzpmm/3JHbP9/+y9S6hlzXvX//3W6p+5/BOViIpCnDjJQETUWUSCIo4cOFHIwMsgTsRJJE4EER0rKIgDhwFRQXTmRERQ55KBOFSCiEZMYoy59/5/vk+tWnvtdfY+t96n+/T71jr11Pe5V9Wz1tr9nqrebw/5iLGFjvohxxYa8hFjCx31Q44tNOQjxhY66occW2jIILuoaOg5X6Hv7xfnFfX5A9ZXzfDrMp9NeIhzkpLBnL+4EBs5SiYjRz1KLCoiTio9QssZEfZuW/WRsdG019cYO/+S8RXz6XMd/3/TgSfGCh8afMf4b7TGn1hfz/nQP/oH+9iMnXUxyLkl/Z7Olse5fUz4x73P1vju6Wx5nNvHhH/c+2yN757Olse5fUz4x73P1vju6cYrB48AABAASURBVGx5nNvHhH/c+2yN757Olse5fUz4x73P1hNPefwH8cSfjSuHy6Yunren/FeMWx5E41VkcUhq2RDGBjb5rGudb24cuIasD/HhxHUB+zdfG4ey0OrT0DfsrRHb0AejWylxbeXt87i2paK8QrCS0Gi7shCEEx8aYYO8VwqWjJAaVXQFot2wGDzyMUESGlbk8gaxo7BBbALD2ZaRbW+IKCGrrrPeyFZ+VL0lcFAkXVzR3CTylw1M0GlFgUO/x2v6xEUfTPze37aMwXahVrSNlrbDaGzLpfYFCj1qBSmfMs5A5drZI8bviMN/4NF+Sx7+A/d+9uU87bO898t8jMK2/ARilvBTLvAp/2GvGPwH2oa9QuS10a8ICEfVtdMbhW35BqKWsCsXeMvvqI/7F4urwWc3KzArMCswKzAr8M2swFzVrMCswKzArMCswKzArMBbVSD7MJWb3/+fwrF/MvAp/2Ef/gOH/ikc/gOf8h/24T9w6J/C4T/wKf9hH/4Dh/4pHP4Dn/If9uE/cOifwuE/8Cn/YR/+A4f+KRz+A5/yH/bhP3Don8LhP/Ap/2Ef/gOH/ikc/gOf8h/24T9w6J/C4T/wKf9hH/4Dh/4pHP4Dn/If9uE/cOifwuE/8Cn/YR/+A4f+KRz+A5/yH/bhP3Don8LhP/Ap/2Ef/gOH/ikc/sHs19Y+rsyPoBX53LckO70Eo5PgIweaOeORDNqWbW3nPpLaqu+ostsG8Qq2pgY2gxL62KzWOhoUl40M4iCDts9oFCVd4gnxhP7EjE/w11sFX5i6fz/fORFPuGzLeNnesCFv7bRxZ+aa7mzt3DWfa7ruvfWZ01lYuRnXD+HWcmzwxepyHHgnF1sd01yR80gE2irnJocdhKUOKYMwEg+juPJ3BwDJ2l0n2S6SUUO2Oxu0lJer2apDVnBpvIRga+jABbLRNQi+hQftbm8r2pa9klT8SQ+vzDNrzEHr+OZrML7RBT+y6GB/CbmfBPS4aLpcdvRdU1ZVnuh2VBbkzGTkP2LF4bDpGX/E1TjIl8gc8D/Ps8vxqThs4R8Q84juwXjoKw6MfZvHQf6ccSyBxyuzgWMe9CyyVxtDibcw8y+HO8clb2Z0xM9Zl4xf47G2mseK13RlpxADy2cnR//e7vu2vjvMkxSzzQrMCswKzArMCswKzArMCtyvAjPTrMCswKzArMC3pQLZa8hawcDn3n+Z42V3hMpT/+JApNoXu4bZ3znqZ1zKVVUIU+XJc1WaWc+tHsVQj1mXPCZVhTBVlm/685LPjY+cpay77ax55XgeEKhDeg4nKQtuETphz1/WcZdkfgRZqgNWl7+RJNvK4aXFjyUhd7AsybYsnSmCJHtjlCvjBTEADEC/ThCuy+vsNzn2rot9EGbOWWIb1H2Qsi7cqi64BRF5DLpH5KwF067FI+K9MTknfX0VWJ/bbeK35KG/gVGHKs/uZYjOyo8UdR5IGxni6FTjoHSJnENUef2m60Ps34Tt+g/NKpkD2AW+x1vNzyOGk808JBBSvxyoLsye1heGl660YF6zvGQPcX05ccSN17d/KNVA6G6hbRm77UtEcvQbCi7kFcPfkY7jv0NZuZhXQO8M7fW+vAtkLpnHIApmo5tIBWabFZgVmBWYFZgVmBWYFZgVmBWYFfi6KzBnPyswK/BFKsC+Qo07scrw3val5nw870sqMN/PVEHzfXjd+2BbliBD4CoLRCoIa85lLCFblmQ3dTQIWZz/RG/ZoaYmFd+EzNkOKdSwNavQtkyeBrYVI6OVnV7dT9pkOPXLHXQF63gH/U0sAwc7SXHpZ7sy2rexJWwjctEq2R77YRFeKGmvsycQSi5OnjgNXvOtuqFHO9tXVgEz35uUhw8SZBuA4g/fFB6yZLu/ICCinB9LiAIgQ1JrLrTPqFzIgRg9mMJz1/Vn+RrH48jjmT7WHKHyuCPSoqjnth+ulli+kT/iUIg63xzs3xQkFjnPNuYeW/LIeyesWWSsNV/GKDrK8bkDsaCsJwsKZt3B9yhTBhZcs/uymIlQtw7rfUHOzEb9vgwyl8xjEBP8MvPI7WEu72h8pjLbrMCswKzArMCswKzArMCswKzArMCswKzArMDLKjC98wt+rwJ7DcVMrDJk36yYWY8qw6xHdgUpxXweKAJt1oEi0N5THbbzlvVUBTmcnV45hoHyHCMHkOC0mlV81hNGkm2Zc4z0loSoYLpgJxJhCN/1XVZdpV059MWtmHEir5j97Yj5nOkevS9ddUNmPxo2/gDuyNjfQm7k7Y11sEaFtPKFWKMLlYztArFzNqbH7LGFRCxNhTDRASosRvxhDe1bKrCX4eMKvLjNuOsle6wusT0gblh0LXiFxt9EaC1/g8F1wLrgtzQrmG+qhiLnm6uLmz5ALT4h4mJb0IUaOlQVmwfWtizJtizJtiwJ0LUrtuivPEqoh7a/ZNsDiHrE4bRrJ+31+bp8FKWjo7FeRfU0MeH42y7frNOSbMuSbMuSbMuSbMuSbMuSbMsS47nQfibi7X3cKntDwYWiCV5S3QNxHcbTE7K95lvxKf9hH3UZst3zPCXbZpK0F6L99nEZwbbM9Mb6bJdsPw/vGpcxn6CL8YYv87cfn+9F3DP87Z7vS8cx1a++zQXMCswKzArMCswKzArMCswKzArMCswKzArMCnz2CvB7fY35BNouN70Q7RlXhdvVIbI965I6HJ8ne9Zl1oUKPPM5sL+Zz4ttmTJc7LdGx/mLbfmAjcOYnAHEP5gznaBtNUEtMUHOfyw15NYk22pF0bv+z6ZN7jrQODVLttUgG5RlW3RysyzJtqxcvQ/XyZd6/Eq/ou0SNVDmJyqn29GQXfaGv7HaLtl+Hr4krpG/txNHUBCH0pz8nvkYc5B8k3CI7UEcuaIHtnzXZMI3e3Ls5Wv+paukfY6RKy66BD9B3tnDh3aqm+zeL3zopvPOsPcLH9qZb7J7v/Chm847w94vfGhnvsnu/cKH4pz6prShyButD+N4gMwj2lbCJDsa8UKFDELqL2Ae0Ly8S0OHXzDUjL1exq7HVHkaDJribYOCQEkW1zq5mit8jlSPxNPCY3K6+HdY65ur+A+sv+mAXHlIm2+5AuvzeQIxouj9yAiioGGHjz1CcCWgWtQXxEAl7zCONY/OpCcvY8MN/TXEvPnBRARuxFUlmCvjxjFemQeaiFg7N/SxHSmOYx4MFBFIBLHkLf8rGMcvEZdxzXz685LZoUGmz4QLWMCGe7+3iMsMRh2CGTgY/ZjHkB/Du8VRixrnCdzGw++LzJMJ1DyfQMxMrz+PMBGBLj8WH8dhDz9pVmBW4MUVmAGzArMCswKzArMCswKzArMCswKzAt/yCrzFPkqVNHsRYcC33rfJMGwkFATneJSCutNf7KPNulCRb29dWLw03/faza334j2/D2O/s2bL+UqhxNnKCRLXCRL8CVKtR+FO9Phnbf2MJrLU0DerLtvx5OTHRZEsrqFfEcB+kl1WHKTihnwS40Jp472qkwqVX/kid7fb+7ziGuvdJUSbluiOGWL4BUuLsjzAvRx79Ndw75c/L/by3r/FMChrzoJSxBiG/Fx8uzhTbIiJ0MuuXg1sggfpWYapLYROpyCqKy2W0BXTo6rEhB51umJMTOiKaVXF+pDMOkICr5OuXkYbAl7UEhNKULCIjlYzEHUODdnqP7kHzRJnqNwTEL8GLeZgFRrYcFjaog/QwPAfWtNSOnD1X7xoaY18XkmFS/IKvbpsWzSkQ+PNyPuyJ6Hzwe2BiE90eUmCeXn6V+aly9gTcte4OHomQj8kZumive6SF747qnipgU2SbVk605CPKJXPFofU4wzXbZbgDQUvKWOFLF21G+01auhDm417V/yGkXY513lv81xlS2SChnxEqewP4oafVHbbV7FJpRd25TqijBZi3gq/okHL0iDk4jeMTedrzWu7IgSejXBD3qGjXulT1ldrJG/lO6Lcf5h3cSs2sHWLDF8kPMILyzHPKt+c52q3yZE1DQwP3YzD5tDwP2DDFrLN7CT7gIoM1bzPeLG++BzsNr4SlpVWecxT85oVmBWYFZgV+EoqMKc5KzArMCswKzArMCswKzAr8K4qwO/XNZ8jjt/A+f1c4Vc0ePEbOvLerpFH67XKdo+6Zd/0+K2RBfYhDrkMoxvyAY099CDv8FOs0GH+Rra8RoPIirwhOu2uNZ/teEmg9teQj7j62Ic45NXUYcgHNNbQNt7BLsUKbfOu3RoZ2bI0CLn4DWPT+Vrz2q4IgWcj3JCPiCnNPsQhR7/RkA9oHELbeAe7FCu0zXuur2oy6qT1WmXbVTGBq6XDkI/Yrbgf4obfasehc0O/otGGbtmlWKF5/6TUYquDI3WilpEsZecXkmzL0kZCjmS72NZASZbU0C3kXcCc8zS0LfyemvHDdyD+DXvFgC2ysMPblg0hp7fpsdOjJ3tkgXJ5qHDwTdpk7a7YhcWQuAzt25BddntFXAxlrpV56Adii932ZdwqJyZkX7eb+NiBtZ04x4StwyswB1eochYVFmM/kjpxyHnKkCdU+J1WjBPszn/Ye5zWuKf9e9zL/XvcOT/jZkwmFZ0GMufrLSXZ03Wvh9p9TPiHHtc18Q1dtz6tTWzoac/uEd89de21nlKlXKtpjYky933VFmDi+SpW2Gynlw1C9bIGeYnqQS7e6/9muIFN9QKiX6DNp3nVt8rVsJFRCGmQ9fCKrt/zjwq/ex6Yew5XjzS+DZtvv+YZ+UjS6HDnOV7/ZgW6kgujg1DE/8Q4p9IzFgyt6vY8ZK4X8eRNLhJX/MDoQihP8T8xVuHqH1to8x/6gftxwif+ORTf0HN88Rnjr5hCnDLPzC206useIFPguJzpRI74r/jQvq5nzXO2Z47QGjfyb8hYmHBPH2EgPOOlLyLvVSwl3QM7uhfFr/41PM8n+cJuNOQjMsYpdBr1uawD6l7DYxyGU+IY9hR6YF/zDNuFHRtBp8Rf6JnDTRlb+Q8kR3IPuhWXmNDpEDf8b8av/jftT43/eDxpZ5sVmBWYFZgVmBWYFZgVuF6BqZ0VmBWYFZgVmBWYFbhdAX6fL+OGkdgHCYQ2PRsBezl86IE9ypfEr/6VnriRL+rQkI/I3oRCx7jhp/Ua8obRM04gtOkrEZsPK8YWemCP8iXxq3+lJW7kizo05CNmbaFj3PBLbGjIG0bJOIHQpq9Ec31VhpfUJ0XEf8SNekYdGvIRc+9Cx7jhl9jQkDeMkvECoU1fieb9qzK8pD4pIv4jbtQz6tCQj5h7FzrGDb/Ehoa8YZSMFwht+kr0rPt3YtwTZyunxNcucpgusWEeAcoYxhPCV50TA0jItpVr9EHbapI632TOfyx+CoXNSCcIxNe2ctlGp6L0NrLhoD6euE5QWjAUfk97XQWuxqG/hkN35RyB6Fi38wTqfCEz21PolBkmft13Hn4341d/Yhs+vWW+EOvWIF3IEaRhC0YIDlJcdlQjwPyWAAAQAElEQVQy3UO7FZ1MPknhQ4q8URhskmILqasUPqRny9beX/uL4nXRHS76a7oLB4RrPtd0uF605/hcBDwQzorn5Lrmc00nRVu0FS2SJORwXl8jRDihtnJQOoh3DXkcsDYtzZA4dA0Oual/E7bj4JcWeyPeRTmcXUjYGAwTOtV4iCC8xuXBdKyXAB2Yxz2UW30kCR/1K7bORTekSzSiK8YK0Ac+kXwZz+IsybYsybbqp3DIwYY+GOstxPZUHFksVd9x8EYX/oW0jqcVzf2zJNuyJNuyuFa0jQwVSja8uG7E2cMehFbZhk/YI3GYxQCSTIPERRy99GpsquvReMZ6YD/HYWV4yySyvUP4C1nyI+uzJNuqn8IhPxMT84CabDKGtGL4kCQbnaDCIQeJk2Rjk24gtgf218aRS7oxzmP66+NpXrMCswKzArMCswKzArMCswKzAu+oAnMqswKzArMCX00F+D2/5lpo8Yu66ioZ7tXYCKY9Gn9tvM8dxxyY5svX/bnn+drx5vpyex/e39fW83PHzfv3bbt/ueNWUyGfnwOVq2SL7WbZYAi93fnmhUipzmbQtWZ4lW9Ddss5Tshd16yGvrWlZJddKp1VaLvbFGzql4FQ5OCeMFXjYOYmxv8pe3wg3GwzumQWbkm2ZUm2ZUm2ZUm2VT+FQw429MFYbyG2XVzTuJhAzqzuTuR/NOdL7Uf/e8u7OpD6W9koQf+7EblxqcDA8IO8MjxM4cyjZ5iIht9eLnSt5FYvWum18s1aoEbQLbLJNog8SPSCLNGnab1q3nTXvtH6kRXlbzTE9jxS/Xuy+aZs919lxorMMPUXRgrR3RWpd+X7XJja1BrWv8lRvEpb89jk6IT+Cfxc8/6EcVgSi8jq4MhD/0XlzCTP5xdHalHzuIXc/Qs7hSv5G4gsabZ3VIHf9tt+m37X7/pdd6Hv+q7vutvKfvZnf1b//b//9280/eIv/uLd6vULv/AL77JWWeC9nq/GLxn3eib+z//5P5naXeh7vud77vL+pE55h+61xpnnZZ8fP/MzP3OX5yFJfuM3fuNu7+P//J//MynfHeW/Uf7H//gfd1tnanavReZe3uv5/7Vf+7V7TeuueX7gB37gbp873/3d333Xud0r2W/5Lb/lbmvMfbzXM7Esy93mlc/9e9H3fd/33av0yn+f3Kte98zz8z//83db4y/90i/d7fMr/836yol9K8N+/dd//W61z+f9t7KI7CnUuidWGWoDMdysR6rwRfffagLzPlQZ5nOZXVhK8S14HrLSE3u6rJbbHgmu1s35SkRgNff3MzIu1creFRzR1FGMbU53BG8IRLakZiFbNiRtCCNLkKHgSuV3QnfWMwF1Aqqdqj/rznKWkN/5XoxkrLjPjI3xerPE2gWoEKZQep4sdT+p4zFe6nqp41N2qftJXwyV63xvI31VRIl1lbixpb+G6NpKduMFsrKp2LzysTXXt1tLp8FLttXk1SbZ3oiQ4lt0TSqU+090kuzIDxGNcsXqMCsNnrDSdPmkjqWiO0G0FWL7aoiF1Vw/FanIRZ4hbyi4N6BPnfcbxisX+QN6J2hbZkK2vzxmDqFtPszpQpZsdNJnws8/jub1rirwL/7Fv9BP//RP34X+yB/5I3db21/8i39RP/iDP/iNpp/8yZ+8W73+1t/6W++yVr/yK79yl2crz+jv/J2/825r/Ot//a/frfZ/5s/8mbut8U/+yT95tzV+09+fe6/vj//xP363Z+K//tf/erf7+If+0B/SPQ8p77XIX/3VX9Uf+AN/4G7r/G//7b/da2r6kR/5kbvN6z/9p/90t3ndM9E//af/9G6fO3/sj/2xe07tbrn+3t/7e3db40/91E/d7Zn4Pb/n99xtXvmz7V704z/+43er/T/8h//wbvW652f1T/zET9xtjf/yX/7Lu63xx37sx+42r29Dov/8n//z3Wp/z989vqras19Q830VEjnjKAJt1oEi0GYdKAJt1oEi0L5ldbCfsf8aH85ubHyvYM5hQq7yWfXTctYjtWZkyXY/rzF6db6Bxt4kbC2SbHdCD9t5q5Berh84jJZkW00qHPItFJfVfwSqLlevvVznPC6N/fVg6qC6sgCIVgfMOUnOSfhZhuvtgT2+mLo+yRCi6/Gct0ce+oHoup0weBpMteqIWhHASIOpVt1ezlh7eeQd+Dw7GXp7PD8+lTeYtUQofGm3JXhp4Cv9GY8HUyEy2OeHtMkah6qdjxyS8jI2fIMLuJiXEWzQ0s52r3o3y4YkcrrzRpD5CUJMpe4vtQs++TcQyk/Kt1rzb7hWTHTcWJo6oYUhNRbGWFvJO33J2M5I3IWsij/bb8mvjbuV74p+zLuQ8QrxexESx4pqPSNuyBuS80ENEndN/3xdbsx+3MdlPMf8VnzcPxPOHKEX+TP/8u/jkSWKgoxXDPb749PjXX8Pzuu7bs/08WHCl3Z0rINRWRb8A/utuFWf2NAWR44LefV7tv3oP+Sn8g6/I7427pjntszSZntHFWitKd/uuAfZft7KnuH18ePHOnzIAcQ3lfLZ8oxSPMvlvdYrk7/Hs5UcyXWvZyH1Sr570L3foXutceb5jRd9htzzmchzdc/6J997pPe6xnvO656f0/e8h/f+3Lnn3O6V655rzJzu9VwkV/5Mem+UemVu96B8Ht6rXvfMk3ndY33JkXf7XnO757wyt286zdrf4Q6zf1BZCtmZKETzWfC1433uuNfW43PP87XjfWXrY7psoKXPRtEb4mvr+bnjKMGr3tfPPc/Xjvf1rC9/Jp3Yx2KlCjJzCVm5BsJbJ2W364xCNgTiZ6nOajjOkemMbHuzo+o8em16qfIh82LA63ydVraekyHE68RMQPSlXbHWQcgl4nu0E11xIO60LpGxXtHLeLTH+EflK+M96j/y3ycuNWZBNHequsJfx5PO+pPkU8nRhXQjzqtft5+2uC4j3oh7fv6eY+S7xJMux5d0GC9zD43xuv2E3ymsYgspceIKQnDcjfSndCuFD63io/Bcv8eSnJhWSOAlKZOGbMNCknLDW2R4QOHZ3waxNWuBGm/jEsKw4PShWaGlNew68/HBvrToiYVvMrksO6TOy/xIQqdcTreWrrO8WjzQ8OlPGyKdcvQK8VJUBBg7AWl4jhZtaMjE4MGjx7CWUd+m084ePqSd7hb/XL9b8dEnRyj8DaJuNXc6mmyrfwiu/iXD30RskuxXxilxxG8YPjT04R+SuPbzVI0voMfByJJsy+Kio8m2EkeXJjty7B3tjhjkri5U6aklSpq6HLAsrrJLtmVxVRdcGfRI0ovwhL/69WRcd+v5b8fZlnG1vaJWjHwSalmSbVmSbVmSbVmSbVkSoI5+PXrNQzLbsg+kvYyvJBtd3j3DS6v8GGKTVr/PvL5H5ql5zQrMCswKfIEKzCFnBWYFZgVmBWYFZgVmBWYFZgW++gqwL1Br2LAk8Yu/6tr0bBxE8Sz5JK3uetJf/Sq/zx3H0DXuS/Fzz/O14710XcP/teN97rgx35fi557na8d76bqG/2vH+9xxY74vxc89zz4es9T+8ywfcbZlSebcxbZsSFL6JskOd0R00Yc4p2lga+ZcRtowulBraooNCpYffPQW/pAk29CKEnzklaQuS4WqizUVmn7wsIr8GMYW8urpCCslz5BddvsanoRaJsr2E6id/fPGNY3rxDHXsyiHY6Hn+g+/xISG/FxMzKfQc8cZfmOsVaY+nP2tJ+7obsqXcbg9s1F0DgPWzMS8VL6MJMHN5s1yEs8kL51AKz/NvIQoW5HUmtf/xXDXL+gXnpaldbkhdzrLttV1HS2Rm7HEhVCHa1krBa2/vcAh6wn6CJ1K95E6p47gx2CI9Z3O9LH8JMz4CjrBn5K1CA1IPENWTrBiQNJgi8c1So7QNdtjusR8Cj2We7VlzZl/IWOlXpuMT+mfwk+Iq+8iE79h+FDqHHyMnprX0U6uz70+xmMWtH54rxfJdSPoaNwHevLkSYO7KmOr/LfsCacGZd4jPHFEazzXz8MR90pkDTXOLeSNurCXnOfi1jpu6cf8btlv6Ufca/FWXm7AbLMCswKzArMCswLfjgrMVc4KzArMCswKzArMCswK3LcC7CFUwgtkR4N9DX4Lp72P/Rc2WGqalzjmieli/k/JI+61+FT+o32Mc9Q/JX9q3Ih/KT41r6N95D/qn5I/NW7EvxSfmtfRPvIf9U/Jnxo34l+KT83raB/5j/qn5E+NG/EvxafmdbSP/Ef9U/LjcVj5OGKPkzMWepKllRZm/7mJuH4+5bwlX0Lkg3U9h8FvPYchzaozSAwKF1gc8whRQ75EYT9hMyQJR2u9GBcR4SSVEtS4wjN+ieEzq76S9NFcx2iznxyPxAcHoWfME39+xOs6Mk58GPf0LCRT5fu8cak5U6RRuF7Ezlcho4sYHHRnmXSSq1fGZBhlHhtJXZbugsqVQVYMW2Mh3xM5jyBjbiYENx4d2Lu2mj8ZC1lAjbMiapUexnCoFRqHpTaHqLK6rBWtpbU6hF0a2JAJWho8/v1Atm3fim3YbffY1grtVQZtiybryoUy8z1aouN1qBIW1gsUbq0lDpF4DcvnMv7EWM6Xm2W7TOlfS5Vg1702z3PjdkMVezWOdZV+IJ4X8tAPPNplfgRZl5fR6e2I+SjXDo28Efrijzh8jvohP2LHdG7D/4jDA32xRywl3VE/ZEzVkE8w+d9EDEQ8N+wlHLGUdAe97ct7MeQdEnVuO73R2n4y3vEbNPyvYXQQrtIOKx75UZT0Wrv2161x8Hlt/orbxcNKjKN5zQrMCswKzArMCswKzArMCrxhBWbqWYFZgVmBWYFvcgWyL1LrG79fDywl3ZCPiKnaUT/kMtIhj32XgWjPDXsJRywl3VE/ZEzVhrzDGgdj4U6PSg/2Ee5gH+MM1P66Q/5Kt8tT46As3OlRaa4vu0c6X8+oz6jjwHMw3DPi8dJW9+Gv9RryDmsczIU7PSptebRed7CPcQaumTvcIX8l2uWpcVAW7vSo9E1Yn/YX5y954qz8SPaKygU/ZE71YM92q/hGPKaVt1qd14gzm0GtbEZvG57zHAU7Nc56WvQtflL4JgnVSpZ0jcSVOwQcWrR7OpiviPEeal+OxkSMyXbXD4wuhAxIO7SkjdAXf0Sp+xz1Q5Zu2rW/hv8R8UkdARrr47yrDrYKkSPUGTR8dJFhOZnnQKwYMKHwr7EnhtCejzzJf3O81X70f4n86Hh3yJ/57+dzMV4ZpHyTM0Pdi9a0lS4n/isjcbPFFbvE40UT1wporLh0Cu/+YqGoF2zFBVxa42C2cfgKFm98G/HBTjY5JLkZm7A9JB0vJkfr959i5Zuroayj63PcqpS1qGzkiDZ2WOrZpYohB610/TmK7RyfmAsiwWNy5Tj4XNM9luMltmu5r+lqrZkXi73IP+Qjxjc09FQzceMgO3ynk66Ol9g70Hb/1nnkxl+Mt+rHRoDPCAAAEABJREFU+mLv81rv4QvtI8+Wg/gaDyzdwHVtGQ+WwWKFw05/bkM+4uqR8Yrd2ddMpX5p/uRL/EbkLX7FrZ5kH/rH1rflW+M3eRc/8jxAYrbx4If96ng7e/k9lf+GfRtvZ7863s5e471y/G28NZ60s80KzArMCswKzArMCswKzArMCswKfFMqMNcxKzAr8PkqMH6vBmvQgSXQDfmImKod9UMuY7Zt8ts/wtCDqwYlDZk+jgXbfkyXHuqH/w179k+GqRD/Gg8ccuHojvohP9O+jTfiwBrvmfHbeomrkIEl0A15xW08TNXQ13jgkAtHd9QP+Zn2bbwRB9Z4z4yf61urRd1Ssq2eEULoywOMuNWrBLqjfsiYqg35iGXM61PZw3QNfqtmk4tBf4El0B31Q8ZUbcgrfhvWl/qd6cTOfSqx4loHydqusAQEuBGSrf6jVbSaJNSyJNtFTVYu28XZHSMYA8c6sJYNIdumpxWGDyE/2phYraBjX0Xna3LYrumGrWMGwIuw3H+AqG7ZZOpS+oGERD7u78a/9pNXe+T4PcBX2rfxdvE13pjXQOwN6i11hFLXQZqyRi2CulYPqhdbqOzPkHG5W2NKGbbnq0nAgtELi0PW+vJZttUgWmH4a7Q01+Hr0tbD18jhCVwauhvYZPKmZywNDA8RY52vPPTjD4PizybUvGy8Yv2lgK+H9iHuQsTQypUxQns+8jeO1nrarqXbb4RkN8W0DSfoiNG9gNY8WtFe8x3wre325bgZT7nQB95KfkleMxHb8pfGzOE5tM3TsqFN1lcna16zArMCswKzArMCswKzArMCswKzArMCswKzAp9QgW9tKPsBtfaJVQY2RCamAvN5SBU0nwerrvk8rGWwDGe7Y/WS3WUYSfCmLzJSeLB8GicwZ7lxhoNadvRWQyhqnNOEb11X9sjxC2LHo/tLT6JtGT+tvbYLbR30fDqSQbZlctv+6rGxjt4oEGddHIBxujz559eB6l3U7YUyZ40UPEHQrhn+JuXBW0kr2paJaXl54AzxXvHSSDYS1NTRkmyrfsD42SXJNjGDFzIkKRrlwh7QNeS5kUztilFfGEDrGg5S4dN6zbrc+3jDYdj+JgFBNPLFBiHQnpYZoPy+6Uitap1vjTykF+MMeUPuzUtq/dbz/cT89YCxnveAF3X/xHX1v9TAvXpNnsQ8h6hbH6e/y+9m/tu8nr9+Qr5Jba5lVmBWYFZgVmBWYFZgVmBWYFZgVmBWYFZgVuDzVID9gxpoYpXhM+8vZeNjjpsKzOcvVZjPw3t7DnJX1nMV25GkHXKyotJmUxUu/GZWrpNsy2Ghji7ZyGlGSh7t/PI5ZDvmorIXd6reW50i4lfqgeg2O3u+iMlXLpwPRORBiwrq9r4/jJa4+E35pNYLRU9d+4Gcco8+C91lPOlyrtJNucaTbtrzLFKG63ap66Vn48V4UsWl4NEPrPFQ1Nh0JYNxtg2cqQ5Zc9CKvslawCLigx9aU32TFfwQHbi0obNadIlp6ArRgfRqIOpC1eXqx7vUXyFUeXl4e/LyxBZEtb5k8cKI276VBidaqUtOcEnnzqwpElMJPCA/0DytSMxrqZH+tbGviXv1eBSsxnsh5p5XHHUvHPFD3lBwIa8Y/uX0YH1jvDfCbX0vzC/8leuFaDtRem38Y3HJbFuWZFuW6l01aLtk+22x6pkx9vSG49d4b5jfvqzXcTyGnm1WYFbgkyowg2cFZgVmBWYFZgVmBWYFZgVmBWYFvpUV4PftWvcboe1Kr8+E9hyvCn6nOtiznt+8erKiN7qv9vt9XjIz23Itv8k2dBuz91iEf9AbuvZ5S8cBTbC16EQ+r7a2oTV04M7PRoYsrgPapSWyo+CUa9Vrwyg5vSm3geg2exmiUOd6L6RwtuGQVmwr2pd6+23k9zxe07ioa52NrZhDM8e2k2OPfkPsFzK+L5WTK5Q4Ex8+FPlZyBwu/J6QYx7+NV4UjLuNd0WODReO8KtVt5cfs1c6nGka45V/FZdUYA4z48dpZsH2NxBKEg+vZYfgLeWm5WW0rTxcvIYcsraLg9nWmj5gXxx9w6+VvTXDu+eTVl7IkKxcDjoc8wPG8WrmmXVscgoJnXT5r42e0OVbrYPOceSrBPEg8doiFaUw6FaAe9jWaZUhfKiEG10Nh+21SCirYd5hVnptrufEZYjhFz405JtIwcr2Cuz5U3044ulZb5fTV16UHaPptejyy3lSkb/Hjed8PB95/isv8wjeQ67x1nyvGS/xmcdzsZ5Hxot/xtvLL8mT+L1/6jHqtMf4DXn4D/ktMGNU3qwxxARKfiMkLUP25w4mItDltxg3A4y84SfNCswKzArMCnxlFZjTnRWYFZgVmBWYFZgVmBWYFfjiFbjnfkgtZt1/YEOgxOB+v2WOl10jSnOlTmjZhHvaPutJpT6hfkRf1HnWk4p8C+qZN6uIM5i+W8m6a+e7Y56DfPN0YLTd7Jy+yO7IcY2MMdRwsN1lMOdAkYxdyEFAA7vaXY6QCeHg8FDGLyN8b6cSM99TFOt9Gvuhz0bmWfFg0vACFHctPvahz+f3Xh76VyGJrsWhZpisEO616yMu67uW/6hnlGeNl3sZX9UdyE1aqYFR2tw2yL6CBNlX9Ojs5+tt14GgQPv5ca/1t182nm2GsuhoD9H2VT1Kmmttqafd/dya4CQOSYMOrtSCbVHjJ/pgDlWjDy3YG/bg0pqW1tSgLi/6gC30nejgl9Y4gF0gMLIXjTwLcvgiNdlN4W0rPwKZpCQr1wk8hQHzZoU/nbCtFH6Q4rOj6LsuryUxmy3ahhId40ey4Tf7Q97YQvF9CSXmNdQYL/Sa2NfEZKzQi2OpX8W8EHPPa7wXxnn4q6LlTa5ZyEMPNzTBeIc09GucVvSK95LH+l6TL3NM3EtwP/+XxD1nnNRv5B841jfkt8YaL/foOSRmHL9PwBrvE+L9wvHHeJrXrMCswKzArMCswKzArMAzKjBdZgVmBWYFZgVmBWYFDhXg93DJtCa9IZpxLDPE244z9ms8x5N0v3p71lPSrOd4v55Cv7PnpeZTc2py/axYOjTg+f5iQ3b2yhu9u51eRp+9yJzTLMUvePUzmuhbnd8Q06ID17MdR6/omtDKxBbhN/LalvDpZPgzGb1lCdQLsP8Pdi1tcYZPyzwsZx56iLWWK3rf8P9U/Xscr6VMRZyqnSZxes2Z4FvWgWKPk/QaDDnIkOE65UbAGVJ1KnB6XiBLss3jDvGwLraWFj7UOHQ9Y/SdmlpidmTxs8o2vA7XOqlMp9MpU4VAXEs3EN9aF8o9bt+K5eS29PinJUPRGle6xMIA9PdvDMUsuL+k/kbyFK7W9bmRql6Mu9U3d/gZ9f7c833heDzwrIhGHD0LymrhvoCckcd79EWRtdf4T2GVaX0O4vsVyUx1tlmBWYFZgVmBWYFZgVmBWYFZgfdYgTmnWYFZgVmB910Bfv+vCU6sMrynfaWa0LwvVYZ5X7LLSCnm80ARaC+sQ+2LEsZGcfUbVh6vojl9kTh2UV3W9n9MFZdtOZg+t2OVG0qaELEKtCxBhk5QUBIOlgIKiivfgEUNlza04Y90WhUds3sb7ilcF0ZsvAHOBdJHH82oy8RUkqrwPIy6nA9iuS+5Sd844km4WNNbySPvs9C8HJaYGD1g5UbYVn4abxtNNvqQVkS5IC+taUG3tKaSOYxt0IfI+ARDS4u9qSUm1FwHtktDB99CljCt5DOKy9Ch8ezU65WXKUwwj1UnHi786+FaETi0eKKKky4HqHlg+lwto38jiULWugZS0At56Ace7dyXC/9hH/pNFpo70pjPEaU+zlE/ZOlN7RoX4xV7xFLSHfVDxlRtyEcsI91RP2RM1VbZ9uV6MTp01A85ttCQjxhb6KgfcmyhIQcHHfWvkRMTSs5rGF3oM9sZcrZZgVmBWYFZgVmBWYFZgVmBWYFZgVmBWYGqwOxmBV5QAX5/L+8jlpLuqB8ypmpDPmIZ6Y76IWOqNuQjlpHuqB8ypmpDPmIZ6Y76IWOqNuQjlpHuqB8ypmpDPmIZ6Y76IWOqNuQjlpHuqB8ypmpDPmIZ6Y76IWOqNuQjlpHuqB8ypmpDPmIZ6Y76IWOqNuQjlpHuqB8ypmpDPmIZ6Y76IWOqNuQjlpHuqB8ypmpDPmIZ6Y76IWOqNuQjlpHuqB8ypmpDPmIZ6Y76IWOqNuQjlpHuqB8ypmpDPmIZ6Y76IWOqNuQjlpHuqB8ypmpDPiLGa/uvYpe29Fov4krmsAdWtmVMgxQZapBljfOZZnGGE2qyo+f8RiC83bGBbugthW+WbF+QRLy8/mAvTjeuOqDBNhD2WW34B90jYMPZZkTJPqAkS7ItS7ItS7ItS2ca8hGl7nPUD1l69/amcVGssHXQBh98sbzGJTb0IP6l9qP/a2QmkbmE6uDwrWTyXuS/ImcOLEE5vKwjSxSR41oUgScPdYmwHWF4pvrDRI8o86bl5tkW718dyDb4fPu10A3dmXJQ23gROxEDX3kqn9dehcpluswHSMucMu8co3bMCkqq9ZQOp/EN2NtIHH5JXTEkLz4IQ4P7PC1jfSPpZn1zvx6r/2rnQa66jDzcjpKHfpPJdU9+jLciDxYj7sZY9eO5eWv7GKevPQsNdwVRVWN+V7GUdHeyb/MiX2a00ZCPmKFDR/2QYwsN+Yixhfb68KGj/jVyYkK38sUWGvYjxhY66occW2jIR4wtdNCjmm1WYFZgVmBWYFZgVmBWYFZgVmBWYFZgVmBWYFbgpRXg9+sKOWIp6Y76IWOqNuQjlpHuqB8ypmpDPmIZ6Y76IWOqNuQjlpHuqB8ypmpDPmIZ6Y76IWOqNuQjlpHuqB8ypmpDPmIZ6Y76IWOqNuQjlpHuqB8ypmpDPmIZ6Y76IWOqNuQjlpHuqB8ypmpDPmIZ6Y76IWOqNuQjlpHuqB8ypmpDPmIZ6Y76IWOqNuQjlpHuqB8ypmpDPmIZ6Y76IWOqNuQjlpHuqB8ypmpDPmIZ6Y76IWOqNuQjlpHuqB8ypmpDPmIZ6Y76IWOqNuQjYqw9WPSFyL1F6pzGycp6rhLI/jVqTEic3dCXmE1vxP4NWRjbdVpTdnhx2S7fZsl2J3GFDwhdoeAGjfmccXDarmg4BwBqn3lDmEzsQN0n/oPYr08dcO82ZHIjslx8wse+x/Cho37IsYWGfMTYQkf9kGMLDfmIsYWO+iHHFhryEWMLHfVDji005CNiy1keQDNE4z5qEOLGR/ekTI74DXrg/1L70f8LyXnYQ1lXcNAmo6DJdDQ1OlqXYSLXAWl4W0vjONQQuLSGbLXSD2xq6EuHvg5RveoaPqvNA7HZ5l5Bwl68BDxB3d+2+tWx92hWJi9RXqeO6Kv1lyrvZfSDyvQVdlnqN5a4v7W2t0KZH8leUUfEJqF9Jq15tKK95jvgW9vty3EznnKhD3xp2b6cn/0F5Iz5GFEom3kNGvJXgExxtlmBrQKTmcEeh8kAABAASURBVBWYFZgVmBWYFZgVmBWYFZgVmBWYFZgVeGYF2AMoz4lVhi+9f/Qlxjcrty1/BSjmyTQVtC1v++xNbyNbllS5pYm2LMlOL8Gors8k25YZ0PYNvP4ctAt/YhtkybYsyfZKnOnIashNkt31rYHiQh56jPKqb8ZuoaKT158uD39Lsi1Lsi1Lsi1Lsi2La0V3CcVoXWNfouKXg54dWpJtWZJtWZJtWZJtWZJtWZJtWZJtWZJtWZJtWZJtWZJtWZJtWZJtWZJtWZJtWZJtWZJtWZJtWZJtWZJtWZJtWZJtWZJtWZJtWZJtWZJtWZJtWZJtWZJtWZJtWZJtWZJtWZJtWZJtWZJtWZJtWZJtWZJtWZJtWZJtWZJt5b6pLgrMQS2n1hy5Tb7qkEPGUNWFIlGWiBuh6i0O4YIUdV/cFLjJ9ZMXqAjfvGwLvl3mhWzQkC2VvmSiLeIvSVz5f34D/YbB1N9AYHb5Nmr44GMUnxyndiQNsZETk6UgrnWIlgF2LbWIsXCn/1rZrOMbS9zMWttbIQ/KRf4hb5hn6wX0VvO8Q956vsnzHnB7b5nPRf0/p5yxHiMKVfMcPkP+CpApzjYrMCswK/AlKzDHnhWYFZgVmBWYFZgVmBWYFZgV+DorwB5ATXxilSH7p8V8i+qx7VOxt138K1HEVe3eENl2ZxjLNVC6zPgtkdxvuB6yS3fInyqcyPOmKPaLeS9qDBAxioLP9d7UvuVunTU48hlPyrORc5gzwp0k27IkoL7ZWighW1a/EqdI+AuH6EMsFNGy6qqu+LUOmVcp1y6nM0kR/auQffo1VcGr8zC/V40/49Sq8um40zwLmqSqQdvXAwERvYsaRQrZTbbVwCIOU5eSrcKSW33j9UNDh/wB32Vp2uToSo4f+tjbstlb4qKD2pp7oKOTZFu5bDBvAsIKFxxCtdi2l5eXMHz/cIOLsbzycRAGXWCj1SHAeIy4Wb4pTNb0jaT1ftmWuVm2n4d4ee//QBaakFcMfwd67vw+o59yMV5A7wDNRGzLXxozh9CYR/jQkL9CZMqzzQrMCswKzArMCnzLKjCXOyswKzArMCswKzArMCtwhwqwH1BZJlYZ9BXU4dn7SqzF7Efblp+DVABP+Qls2Gu/+4AVl7HQ2+553gTJXXmfi5KNr3RAdKV/KR7zPCKL3FL1lmRblmRblmRblmRblmRblmRblmRblmRblmRblmRblmRbljjvsB69L3hZqv7VmLGe8xxd9TNjM35skuwXyPHdjysp0VmvHQ55h+Ky0YdaU7PU6LzTt4Y+WfBpA+EdPY4N/7bzt5tQy6aHbBA7CoWz00cxaMgHHH4DKzox3c+bHN2Z7G6xJ5qy2K5K2W+HjXF6y8FaDuU4nc4RXE7FvwheGx/dxXzeSh55B6YekE4fqREFQr/x6PM3GkKpU2jwxjt3LsXl3on3TBuiXLA3mcNacUgr7CdIJbcGkrthT1zIPinUCqWMU5T5WFynohPzzLFpYXgo3279WPhRA7sdT/QnchQx5sfwYMll+xipcmd9J3X5hK1k8IRH+G8SZU3fSFrvV+5fre+58u6+V9wDuWtPQ88zcboD5V2rPOs835Nczzvz+tK4r8+L7yvzv1t8coVy34ODhvwVIh98s80KzArMCswKzArMCswKzAq8dQVm/lmBWYFZgVmBb14F2BP40vslc3z2il9wH67uD2Uvh33nsg2Mbtv/6/vEQhZ6vRCNv4kzKDD7fs9D1pa3hn3sgJ6JZozszx+xx5Oz8pz6vnv24Mv/hszAxp+yaMPH/J/KR6KH8/rIKCdKAsH1eRaTDhr2ICLzoX/o/0Aff3K+4PkgKe0cV3PlvgUFirXrM2A9i4zTkZ660esUZD3FP4bxU3lRqnU95BM6ryjiMaKiRjCOjTgU/dkoOzZwe57wU+qMX/c/dd/EJi96gcNf0ROPE5HdV5Gjx4+HCv2Y3wk+NOT+3p3wO+H/YD946HeY8TolR4hIxqPXg/ipT1XfpC6NO9lbPRCwYG5tHoRgHhC0egr1lnHkvhgf+WI85KP9llxx+BeysPJDvo6OmxRjkTT4WEpF1zgtpXGYag5Trcj9G7F4Yai/EdFa6cc3YRf0S2v4N32ob8DCR4ZakfFvlTPy0sKHyMmYtqVx96y6ogqTD5+8Uh9XfXSD8pmQ+3rGvHLikBbEcMLQX+cRMRCjSFgAot7Gg486BPusFt89PSsIp31MeFTPavHd0zHouXJW/hw65ntOTHw+Sxw3LmPZ6Rlxh9HYzp2WfRuJEg6q6xE/42DlR7Ktfp0x3C2Kb9nWuNOKJFL0Qg7alsvZhXZHgVEPTLxR2JZBrWhbPsgR4x/UDXv0wz6wnjH8Bw79Uzj8Bz7lP+xH/6zDtoyD7ZuIWcKuXKBB2/ITiFnCT7nAB/7RXaGKQS8RAdqWDUmPonLhF8BRhrH9JOIm4adcoEHb8hOIWcJP87pLBb7/+79fv/W3/ta70IcPH+4ypyT5v//3/+rnfu7n7kK/9mu/lpR3of/v//v/7lKr33qnmr9Fnu/6ru+6S63uneSXf/mX7/I8/BzPVXLde373yPerv/qrd1vj//t//+8eU7p7jnxO3Ou5/b7v+767zW9Zlnf5bv/m3/yb77bG/K5yr9q/5zxZ572Klvrfa615J/P5cw/6nu/5nrs9r3kn71WvX/zFX7zbZ9g96vQWOX7lV37lXuXSL/3SL92tXvec190WeIdE+xT575N7vY/vNU/+O3O/5k/h827fa53f/d3ffbdn9Rd+4Rc+ZVkXsff8szuf9xfJvyXCfj+lljx+z76CY19j4FP+wz78Bw79Uzj8Bz7lP+zDf+DQP4XDf+BT/sM+/AcO/VM4/Ac+5W8c7PTF0NHc2Bqx+o8eRXGd8DiBIo9B2/ITiFl5ThIXjCziJCIPaBstBHa7hELZF4+K6aqjr2JjDz72MooLwQWWwdhx0UDbpbeNlbbDaGyLJhNkSxvasiQ7vQSjupCjsS2jsH0TMUvYxeXW1OBpcmS64pvVkfuk8BYgNWlgtyMaQl9yeEm2VT8gEs0SGiFb/IBDvoXjvgWFvyXAsiTbsiTbsiTbsiQ7vQSjupCjsS2jsH0VhTbjnEDVtfohG9kD3WQj7RCzUKqu6GHwkEHRB23DSQLpAAe01RO9pdIH8ztBQ1coqzULsaME39IV2thIhEbNTZZkW/VT2GXlQha0X2fUnU4dDn20J+XoVwoezDdE/E+YGIteAi0BliXZliXZliXZliXZ6SUY1YUcjW0Zhe2biFnCrlygQdvyE4hZwk+5wKf8hz3u7zGu1cTScQM+QpzDceLLzVv5a7rn+HzNcTy5adSBIlCbHE4WwVejAN1SUi8WD0NJ4P6mN5kf8bJZxfPSNXyW1jiEtZbWFHlPtmVbTVLpwTTTXdCYxIpVc3w+cgpb80WRb7nu6cTKTvU3GzhuLTxxCAtP3Ck2MC2akrPWoiwzmjOSnoh4n2mdyllxhbvmc013DL3mc013z7jk3xOlrTXvdUf+ms813ReLy/2kSHkuag6rfAJrnuBRv5dfHEfFEr/FrXKephqPucR+i7a43bwqbidX7EH+HHFMPS/ECpkFLPOgL31pdvLQr7hCeZX/qqBCcC+IS4Y3u3/MI/mfVc/4Hqjiho6V1Tw3OcvOk/AQK67KcLZ/zvvO0LN9YgX+1b/6V/rpn/7pu9Af/sN/+BNncw7/0R/9Uf3gD/7gXehf/+t/fU78idw/+Af/4C61ulfN3yLPj/3Yj31ild4m/O///b9/l+chz9Xf/tt/+20m+YlZ/9k/+2d3W+Nf/st/+RNn8zbhf/SP/tG7vUP//J//87tN8vf//t9/t3nd8738D//hP9xtjb/jd/wO/Zf/8l/e5TrvWbPf/bt/991q9m//7b+9W71+/Md//G7v99/4G3/jbvP64R/+4bvV68//+T9/tzXms/o90j/+x//4bvX6m3/zb96tXvnvk7tN7J0m+gt/4S/c7bm/52fOPXP9o3/0j+5W/R/5kR+5W73+6l/9q3d7Vv/Un/pTd1vjD/3QD91tjf/u3/27Ma9vF+Z3/qwYDLDBWnDE7A+UYeeX/Yej31GecVWlbKRU+UZ9XlOXZLrYf2E/+sTeTe2/gOsAHQ5y/LohWTKdVbO7n2U/yF1kh7vCOp7UsftLTENoFFQuhNOKgSIUNAYuSds3UxkA902+qEsMrOO0YkXiv+E2IGnR25Yx2i7UinaX7YdY46EnTPEX1+kgyyiZxx6rekNf5tKUS8JjKsq8sNd6UVQNkJMuECxddWgGwlayFUtNfMShP63yNh4yrVySNwzDA2hHAvCUBCfUG8J3xxQSIVAOYUrOc1uag1/0cUgdY+9VKE06aGhiRVwnFm00A+tsg4WUrjCWsz8TiQDEA/YS0CurUWdcvG1EHEE4ATxnUnhx2YY/QcFSwHfMNO2uB1BKhVl/MdquZOiCgROUFjxTX82Qu/1SN2x7FOdAqxfjlgWs9x0c8jW8+JxguNyfGfeyeuasj9LRuK+555NULwHlAH1BORRFU7rm+LkflFK0pjO/tH64urTGQashEJ+l7ZAES4vc9AG8Rkvr9qU1xoEKLXOYaweNPihZ65U3ZROcd7wboofLS3LCm3cLG/aT6vOt63kRMdCjxHm2iwqkrN8oyjPECrc1DfmIw2foeX4qZpOFJuQVw4eOcnSfQGO8I0p93KN+yNKb2bW/GK/EI5aS7qgfMqZqQz5iGemO+iFjqoZsGNuX640udNQPObbQkI8YW+ioH3JsoZIZOzho00s2NunlKMmSbMuSbMuSbMvSmYZ8RKn7HPVDlq7a9Y29Pt/C8q2afKvsHpS/lX6vmedbIvlW7D3o13/91+81LeUbAfeo1XvO8Zt+02+6W73umSjfFr3H85Ac7/WbQ/n2duZ3D3qv3/rNN3Tu9fzn8+tez1g+v+41r3vm+d7v/d57LVG2dc+5vddc+Vvv9ypa6n+vdeZz5x7vdnLkc/pe88qzf6965XMn8/smUz6n71Wvez4T+TPyXvN6r3nu+dzf6/25d578d+a96n/PP29T+3u91/lv/HutMZ/397oH+by/17y+qjz8t0HN94ilpDvqh4yp2pCPWEa6o37ImKoN+YhlpDvqh4yp2pCPWEa6o37ImKoN+YhlpDvqh4yp2pCPWEa6o37ImKoN2dk1QTNk2GqrbFtGYfsSkRw9CNBcnIuTbMuSbMuSbMtSkXIhB3SBw8OlNg4xFzV1Hcouw4gLIZxtOeKgIR/w7IR32rZ/3mS7k0AhF1oNfd55G31I6jr40iPbxltnGvIRpfJJXJN6nj2GDxHX8Mw3JAca+Uxo8XHmj38hMmxvgw9asi1LZxryEaXuc9QPWXpgV67YGQBQUdMZpc5LwqUTjMPFeY/hQ6WXdESt16q3KwtuK2J2aKdHpEUrpe/klT+i6rJXPbgqAHSWorItS7JdlPtkSZ2scX9tNGnjvAZuixUSAAAQAElEQVQP2zKyLbkZjdRASiagZNsrRmsc3WWpcPTaLneOMxwOc+CRw8e7EBXnOf2AB37TH/ziC9mOh+wDEurQUT/k2EJDPmJsoaN+yLGFhnzE2EJH/ZBjCw35iLGFjvohxxYa8hFjCx31Q44tNOQjxhY66oeMLXccoHEj6Ld7lvv31cjMfcy3HkjkwlpAuk55mDrX+yFb+ZHsjnA0q6nL6TtJ9dLED+p2yw6po/pVfrBY6LXakPDV7jqIO0tn8zdRspw6GWWRG1/mHJlCKGndhYX3Q9WIH7mfsZ/q/wp+7W8uJG4jGBoxiYUQaGSEr/G+3d2+Ft8Ifn2etrUM+Yjc9vIZep6IS7k/H6ehH/4P5OH3Shzjr5gHteYxxlv14/l/a/sYJ3NgCixq5ZjHhVwC3VE/ZEzVhnzEMtId9UPGVA05M9jmNWSMV/VvYucpSN5BGTv8p2BiQ7fyxBa6s52Us80KzArcqwIzz6zArMCswKzArMCswKzArMCswKzAt6cC/H5eiz1iKemO+iFjqjbkI5aR7qgfMqZqQz5iGemO+iFjqhZ5bNjuMXwoTlfQ7vu+xm5bPmJ0oaN+yLGFhnzE2KCGvl3D6ELPtJ/nZ9lN9CtpwxrHyOS1LRuSrmNsIYn9c6tpj+E74SKGI4c6ybLPtI+z0UsXdktdllTz29Bq9dPRklw/A5GSz8iFMNjZvqR3UfJZkm1Zkm1Zku0zSZ2XLnH4SJd6qcs7OwrVhS5o7/Jbcv2AFMoSkpS5FSl8Vmo1LE2RrbKRZ5PV9QZty15pyEe8Yq+c+BViD5Kl5xJcgywxzTOtMibmJPX5gJZKp6DV9Ts0PGRJtmVJtmVJts8kdV5SQ9+sFb3ikI/Y7Za630BLdVhauSyXvtfXdsm2ewyDWep8Yfwk25DQw0vwlnmwbKsu0LZsCIUdPMnhoX1L3F7e+M35pAok/wWu9gf7wnyeERHvTkM+otjaDh31Q44tNOQjxhY66occW2jIR4wtdNQPObbQkI8YW+ioH3JsoSEfMbbQUT/k2EJDPmJsoaN+yNjyzAM0bhZNPAcaiFbPkZMkfs/1H/mP+Nz443i8A/1BZxI0GYVJbludN/Y98ZI4ctPipv6yNXjXt1c/LNaH2FuXv9NafWt1aa3bV2xld+mWFlt411iM3NHqKFUtxWVb+RE990LjqpciHYrx0tRhEjpavSyYtnYi/kLpzbQylr0SGlj6h80PVc/SfFvjsu7HqJ5PKviYzzXbF4vjwaj5PBPbM/1sy1UHF25xSN7pOy+01+lBXda8WtG2LMm2LMm2LMm2LMm2LMm2LMm2LK4VbZdsdxzz1CrbXW/fRrLh7oBgVBf+z0H7vnG2ZQa2fRXH+uzrdvu6/kVxybFSxa28Te49fel57savee5k2NlmBWYFZgVmBb7iCsypzwrMCswKzArMCswKzArMCnyhCvB7f438BNouN70Q7cfjbMtktn2BzU02ukcwewPjG2/Fk2chpoFDvo7JCwkqf9c+c0Mu/+iaa4+4bdhW+YwZK//XxODSWuVY2iXW/Cpfu4hfGnJy38ClLese9iXWeMR9WBr739Yeb88jvo35QQ2ipktDB1Y+cGnoQ+RdGvyKHzKPsjMP8AO27MMPXBq+rG9plxj7cT6NebfW1MAleQsb6zTUseKG/pg3+qX7La31erpjxR39nyEnruHXRr4reFxH5MQFl9aY+3n+S4vcVPmaVxRo/Jo+1LobPPUs3zM2/JcWm7Ff4odreua9NPwewTonwZ74ft8WzlFazeODic18BibX0ueT52pp2BfoiOWPHux5k+8sL+iX1uWlXUP39e38kmcfF7lomw/zJtcH5vuhuc8f+TvYS2aefT0NW9OCftyfht/SWBd1aBkTXFpTG+974V6WbMuSbMuSbCs/bUU7Utc3SfYqy1JRaaXiTW+J/pKQEofJtmjQDiX18dT10rPxvcfZlqV3vb7cQaZIO/VT7xzs5XAwhLaU4YtQFMY3tJMrbpXDh3DJOeKZVvuWA7n8cIwu4l5GfY5FiM+g8iMgcnhYfE+dxTdyCeVQEp2VBVvixlgNJgQUb0dnbLwovERtlZulhW5Z5QWPwTd0lno8ekMNssMJvbGujXlFqkNW5nWq76nSw9e3VcETk/54+kh/UjCckIXt44GS5yM5g4P6SCfcy8D9O5HnRL5iu/lKn3kNdfjQkB/DvV/40GP+w7b3Cx8atsdw7xc+9Jj/sO39woeG7THc+4UPUdleTwJv8Zg2n/ChW757/d4vfGhvv8Xv/cKHbvnu9eXHcxUdD01EYDwvtzGO9cx1Jv3tOCqR/PGPY7JG5omMiLVz0d2iOA4bA0UEkonYdf7JXz47OY5DT0BE4G3iSMybzxCMT6/6txrCrHLsEa9hnquh/9S4sd7HMPMY9jHukB/DZ8ex5sqzYsYYcvhQySR8DDHj2u8XTESgy28eV6PNblZgVmBWYFZgVmBWYFbg2RWYjrMCswKzArMCswKzAlTgU/c1+MWfLDT2FOiz8VOw1z+2j3KxX8D+bO0VgSTq+za1EyX4k5pUmHzbN9FqXDQJxBp3g5Zku2LGfrBtWRKgYKOrnCBNkcuG0PBoCF6xSditPdrGKsVv6BeJA0+rYWnZr76GOQQidsG+rFiHZDu5WWrYmlX5FmvD+DZJDWPpwRbf1noMuCAvrfWY5sIcWHW9OYxDh77h15p7XHjmWz4bqvtK5GhaSt/UwOYVG5jYAy7trF+wL/HfUGrwzXqA8R36pca1mla/gZbaLt6rPmhbw3/Ij2GNJyn5bo632kfe4EWcpZKtnoc5LKw3uoENXbMOfmd5Ofgf5TpoJEf0eQY+UN/Kf8CG3PAbuLRWc4o8/Mue8biPywO0FvQZI5iYD6vcwNa85rvEBX35rhg5OfbPXexLa+roCxx+wax1rG/g0hqHrIZaP/tB7nmQWW/G+w74IesB27CHt/qcLdlWk9RAg4C6LHXZFygcLAWUCzGgKMznjsVPfQ6J64QE5IMosCMfeK+eKjypXzs0n4Jr3vE5OT5Xh/wYJt+wz7jz/vRz65JnIr7K/eFeKDe+wYSAkqMrkh6Vk6ziCHyOP26VLzGhIVcsAq3sm4xiz2e8JTqCAXythgNt4xsvSnSdVPaluV6uhuMSyktU1PXDXi9l9MvCC2mo6TslN/7AgMKv1BhnxLXmGic6y/UB0BiHplyFLo5XaL1pxfEygLEMCJ7/98RledhVwqEWI5rxJbsGKQy3irp1lc8t4yP6b3PcWPs1zPMZumZ7TJeY0GM+12yJCV2zPaZLTMi2zH22/SzMM11xeHsf90AWmpALExOyVPJzMTGhzf+l83ymv+2a17a+Vba73r6OQi8uu9uH/Fy07xtn93z2dXzp+uye51VxxL4qjnp+qTiGnm1WYFZgVmBWYFZgVmBWYFZgVuCdV2BOb1ZgVmBW4B1WgD2AmtUz0e77Dc/dPxl+9jnODGhbvsDWZfq9fr/PgLtEHB1g1U+jN5oV+z6v2Gu1miTbsiTbkJT93wYftK3WGrozLm5a1NSwLbIWMHxrLl38o1taK9vSLjH2Fl9oKcK+xwWZnNnH7odUjX1rs/fd9UsLQsGVWnBZdSt+yP535lrf9Ou2B/n24yYHco1bfI9Z2sClz4F8DV3b4dIa++wL5NVnhwvxrGdp17HGw77Hx+q3tJ6n+8Ov8tLgybO0x7HHrfN7hv/Ser7H4/Apv4fY44b+ueM2agnV/SP2BXg5HrE1L/f7sq53/xx0f9cZyXewDzm48DwsSyOW+IHJV9Sfhw8t9z0+i9pOv6BfWtcvLbgn9/Ul/wNbY7zQsuEHfD6Q7wP4nRU/LK3ei+iK8rxj/zDsxeOzyvlm7HfQLfgtY1zWuzTGeoCt1tJ2+oZf5CBq2U22i5pUaKk+A7xi6atDEV9ZNoRYuUC7y3bHJqtJ9Fa/9hg+FEtH2/hKt/LZLrt9HWfc6+uS+5Q7kRPAwvVQfBxqH9DIxm8gYeuh+heNY/B1GswvXJ+j+mNTvbiiBaqFt+mhVmDxykALf+jB8XK0shnZashLC7rLTei80uqvxlghg5AlUuh4MV3m2Wt34pT1xJRPhRzKhv+o/i1WsP6WwcDTqevxyTdhQ7DkOnFeC5eGT2LKFp7BI2PCjwlpTxif1fYx4Z8VhFN894TqWW0fE/5ZQTjFd0+ontX2MeGfFYQT7wH1PG0k7sNz6J3GPXheshbmehqY5wz+6MeqT1Rje87CpyYjrmTiht8mR7cnxkrcRnvbQ54Hmozo13EinBK7zu9s7/N+KBNb/h0f2nvcWNfZPvw7Hu3xY4kYTwVnOSLPV6mDxVzxO+pfF0cZKAk1Jd2p1nm5njHvh8iUyn/gHeKYzMNxRt4xzsChfwqH/8Cn/Id9+A8c+ktM1SfNCswKzArMCswKzArMCswKzArMCswKzAocKjDFWYGnKsAeQLlsGCn7IANPYfil/CmM2/Pikmnbd8ieBvu40QmegVTXNp9Yznnh1Pdv4cKwR2vxg797oBS9BFiWZFuWIEMDw7c+3LCvyJYyu8b4eZCJG/vJ8MzXkmyXXyuER1/8inZ0ocSuKKn7gLvDn9JtsvFp7GmfqSk6awEX8nZsqwyiaxXf1NpS8c1BYty0YF82jO4a7f20xohchm4g82nkbRuufjrj0tzjL7CpjXkW4lPz3yM8824X+nOcnVEZ5yLvLZlcF3lu+UXPGNu48BU3MHmgsh8Rn9LvEf7B+o5xezn+EGs7r3tvh6/17nH4L9QZ/sF46B7My1pa4x5DhavchD58R4YipyFkciwWMV6J2NINPOsb+sYaFvCS4hvyelhLvkZcUVvHBhNX84JfMYewS4u8rH6JW+M3/+jwWeXGHFrVoymIWm6q9TRblmRb9c3WoCSkjSIpAeKy6aQCPm+Ui4+nrkUoJh0D8LkkmbwnevE5c6JLu4XGOIh4dolR0C73P7fPTcZPJgDPd7KfnNkyoT6v47wpAZXAvM73aL8lf7m43AWWRMt9CdzEbqgHY/OzLmVdka1cl36+4hcv7fRWrmfF4WRbJsA8yLZVP1a9BEZXL0IhLwn2yKGl+MbLDtWLZ168wS/1Ai/EfShb63Lz6g+u+gVdg28bSrahA4rLkKoLU3R8aKLM41IPGo9Tx2h5EQIX1HPV+xh9xi1UjYIIdh9dXNd0Fw4I13yu6XC9aNd8rukughCu+VzT4XrRrvlc010EIVzzuabD9aI99PFaZeN3m4yXDnRN9xyfN47jwbEk27Ik8x50tCzJtizJtizJtuqncMjBhj4Y6xXEGoudHnvJwTVOQvOQxJUIO32Ejl7nqVVvd/2lbF3KktY427K4VrS9k+EvZMlrnHZ65UIORC+ZBolr0zcE2iYf7ZGhB/bnxxEt23IN01b0I4ht84f/1LjkepSY096+jcfY0ZcM/wDR2fKFnlwXsq+sE92DvNfjSDXbrMCswKzArMCswKzArMCsVJ4wzQAAEABJREFUwKzArMCswKzArMCswEsrwO/dFVJoqVA6Y1NdD/T4xlB6+EIUtugl9l+Uy9h2aFtGti3jQy9Hpi8sXRQlybYckWnAyrbqp1CykYqW4hvxuLLHjF7qOlm1B+wmt6bmIUu1P2yhG/oDOnJj/5mYimv4Gnlhv9mq+ORs4SG30i8tCBUaf/jYOBRaGnyIfEuDX/H8TcZ23tOOvehD5WgjfiGOMZeB8an86MmXvfEPyB9a5oku9puET+XBb0N08d9kbA9kfB7Y0R386p6gO+Oixtwb8zxjq7pGXtAvrVUdW/Omb24qeb2fS2taFnK54fMYXfM56MjV8ycPY9a48IVDDqJjfm3VL63VPJe2R/i2oA9C+C8lW0sb8g7JtTTkjVa/0pOnMHbXc/EB+QO+waW1nrPwdtzS4rfaaz7I1G1pAxmnZJ6zwqVqujy4v/i3RctR39AlV4j4mh+4tPhD5Y8PWDbu21L2MR4+zev6mpbWiv9O+S+qb8iWDp64D+2DKg/jBpeWGFfcQp4i/JaGfl1vK2QOaqp7jRxdUbMQi8pWstXAJqFvsiS7+sKwtmVJtlU/QUsIEIybhGCbHu6IaFeLLq/ERYPVkm1Zkm1Zkm3VT+GQgw19MNZbiG3GXanTZV2axsVJH62+vFWHggi0r0Rmpkyavq9mY7p40VtrUVZEQiXbqh+wDULTefEyWYt4qRoUjE8wPsJeaPqQLjDn7Mo15sj8YKu24999rUPXU/5F2JM+gh9xeBkxCjGkJu+Jo9vIEOOiLhl2tjesQNWe/N8Y5MGptbw18nRejDPkDdfn+FZt33p+r8zPi8iMacTTs4isEu4zyhnx4d9sGp8PnwFZa43/XKzyZF5QYjY55UP3GWWGmm1W4FoFpm5WYFZgVmBWYFZgVmBWYFZgVmBWYFZgVuCxCvD7fJk/E9a+AwNuyH4SIq3vI5z3Z1CNZhg2TQJlLwYd+72DZSeC/V10+Klzsi2Li66+8VYsDqvedtkbvWNbZdtoJNtqFmTVT2RplTsmtkW/0mKVve39mrtuYHzJ2DZsWsJnH3uPHOLEJ7bFKp+FxK0lnzRwaT1+aWdslSd+UIMiP0YX88H/C8q2GV2yrSboiFnPUW+rxe/FpB53zPdM2dIa/xg29XV0XFpb7+WKfj72NTYNXFjv8oL48j+Ov5Mv5pm8aswVKrQW6lI5dtiYwwU1q0XXVoQ/x7V+WBrdbtzKmfFK7zpkXVqrPEtryl8qWFpT+Q0c/lcRX/wa+VpQ4/5YuKsh21bsaFiNoM6hVn2eWMrnhlDAAvT5+NC4kMMC21fx1s9RVLF02gQY4qPM518w43RV77tu33d9/MNN7H9OfI465Bnpd4L7RuMB0JmkM4+Rdhe5kahI4uHck7uMkQa/yhZ8CBlDg5YQD23xQZ74enHCxwY1dKElOigxDWyrvrWm1shZOvPSmnHMGjs2qtOw2egEWfRQMLoNLTuETUFrfzk6SPgMfbEe0sBVUcahm/g1ViB38htHPJe1piNygy70Mj+SvaIkS5Ch4KCjPPSvxDHeEaU+7lE/ZOlN7CK/9teQjzh8jvoh38FuctiWr2F0obe0J3fosXFu2RMT+sx2hpxtVmBWYFbgnVRgTmNWYFZgVmBWYFZgVmBWYFZgVuDrqYDt8/5DeDfZ6DYa8hGHD/u1+Na+7R7Dh9iwzX7tQztxch2skFmtufZ5Nz8LHWT8yLO0jmUnLjFLcI1bWlvjydOIE0Rc31e2Km7IxNnoQsTZ8JWnx9jIG5FXXd/2cdhty4kbdku2N2rwGRdN6RJfOvQ22lAT817jpPJDXbpmgV51Kwrck0kgyY5+h5IsybYsVZ4G15ALw4eGfMTYQkf9kGMLDfmI2My4tuEk26pxB+ogD/3Ag90+57GEdSX0ynXE6EJH/ZBjC631E/rKOxDbhbzqr9XP4if2myRlGLuj9he6EkGabMsoNhryEYfPUT/kZ9prMHwHbvNkAqTSJjfJttwg7wi5IbdmteCR2qpvvEexIQP4ClptKNqg+MmyV1sLaieveYb9CqLCPzFax4CvPEZvNa1oybYwKetqDg+JMeT+s+rsyFJrlo1PSEFk0CYmukZ20O62Viht2Cx7Z0NuQ9aql9SKLJOXXtvnGPLmX3FNNh7o7T2GDx3t0d0gxrRjEzkHDfmIz7BL5CFOeoiSLMm2LMm2LMm2LJ1pyEeUus9RP2Tpk+1N48oROHwO2cMGEesvBXU5PWfqAK30l/ZI1+zjVLnb85eSKv4sSiyITserioTNNi48fLIy4TwcaBQs4oFsDVv5adMvODfI7rYWJAdArzNFkYnp8koNttNw7PmGasksIHynj+p46qgun/AvIsmwj1hU+H6khiSKH1A2+I8bfzmXs4TDWXgBN+OuF+tt6pKs1ylPBe8Jk7luv2V7B3E8uDXnI461lD7zDLGOksFh5/mu+KvyGrPZ9nGP8bu4Md6KvGCMuItd9eNde9yeiexylxgZWvM8Fd/HIbAaKyeus/Bhhhw+NOQLXH1v2mNY6Rg3ZMzJMubzAC/s5/Vtfhd26knei3xlvxI3/GIPHxr8ho/EDf/4hoZcuIuLLVT6W/Mb+l3c8E9saMgropptVmBWYFZgVmBW4NtbgbnyWYFZgVmBWYFZgVmBWYFPqUDttSZB7SCc92BR5ZteLhR6Qx1r35a4ZuSQJNuytO31NmS2elcZfXPn2QBe4BeMLT7NWohcOExoYB06xCeypSU+Uo+11Jr7F3TA7m+i1O1wzQ0eS+IseKOVEGVJrUEItku2V0Ry7JDDo4cVbJoiWuery9QsTKnP1s5hY9+iTGGLOXSrfuzrZP8qlDBM7JWxN3LoLzLEEUWPxxe5x7G3sunF3vaJXXAIO7vcnSdv7YMjdbxl3+kv4j8+zLuz1zyQB37cjxc+hP2s340TW2i1P7Y+lqmqGf6nU7KdwnUqGV0h+oHdStjHCodBkzT4oKk5ozkxfvErbnXCRtbL9eNTdsboeOr26DlEqFwD0XU5Y0JMo2Kw04hTJ4T9+BWzzU9M+8RMoOSLfmD40JB3SMqeOzrGBXRCWbkHoryQN791TOykR6j+jKu4QSYfIf719dKTzI+KdHE5Uvn5bD2Vkq4YxlkRzbVGJXbq+K6asMOye18dHR3tPCbztF2fGw00Fj4yZIfTWY8SFZ8n+ErYIZ3tie2UzyNjb6Lf4mPrsrqu+YzwNrJWm9VtVqFt0YoaTLNKXygrI3VCr9AJnbCETiuG76Rc5Al0MhACyjsI5f6cwNId7UOOHSoRZ+rJjVOF8LQG0YZTPWPCSt7SDYwOj8ftV+Iqvt/zi3yl3/lX/p1cduIK0WNvUG+1ECn1CRsUV/Asn3b2E9bTTkakXfprte/94Fl0csbYCAgPcPOs/gdb0GoYGoalmT8gubnMdmkNvuni/1mOT/6f90uLPmT+8Ox+S2yJhxp8z9VtkfeEmfEtKxfzzE3tQhRFJ3pKSH9ukTtFF4+PVd1woWgviJw0VLFaGdcZC41DdDS4Wy1xwxY+NOTHcO8XPvSY/7Dt/cKHhu0x3PuFDz3mP2x7v/ChYXsM937hQ4/5D9veL3xo2B7DvV/40EP/3MtLOukshw9pp7vF7/3Ch2757vV7v/Chvf0Wv/eDZ9I02ZYl2ZYl2ZYl2ZYlAepo8BlxeFnSFifzQ5wEPof2vvDuMSIhLGBZkm1Zkm1ZXHQ02Vb9EmCBUMmSVrQtS7ItSwIUFMy1ONuyJNuyuEB6dUFSySdQ/SoZ9iZiSyv76+MSnvnYlsln+wZqpz8JN1mSbVmSbVmSbVmSbVkSoI4Gb8ThZGO/oMSuuvzZ4L288pJsy5Jsy5IAdTR4YzxJdux7hJdW/e04zWtWYFZgVmBWYFZgVmBWYFbgs1ZgDjYrMCswKzAr8M2ogL3/PRzekvMTveGbZbsfNlgb2uiKWu3P9j1c1x4vIeW3uJW8tOCy7hE3jX3h7AMnrv8bj9ibtCyufeTSrfEt8UvT0kILeazWXLi06IhDbvAtmHmBS3ClpeEHv6Bvcs25SWDIla9hb/jZlhs6CbshyR7klbcky26yJNuyJNuyuEB6BSx+LPX95JPqQt6jbTkKMFBCuaLlcKB0qzz2ta9j15YrB6y16c3+TcU/iokIxZO98vId8mMYW+hhXJ9JZhAu9uEXHBT94+Mlunt3rvfk5cCzeOoTe005hSshdUvugfCbvhgSoMP/9mFPZSdtMO6PzzMeydhxHaMU4UeOs3VoYzlTjneHBM8ZRB3QkudxPHG4CpXfR+48PHXJjI9xp3VFHT+uUubVNX1ekXdUZcQClhZM3RgOET1Zikc/MKxt0SBQobJKKI/7tKUrvSSrLntlShrdbryhAjN7jcANu8ZOnpPyDoazLUuyrfrJewzfNootZN7/k1oLQgPxW5zPFEhN+dzI583S8MHWGjpLiFDXLQiDWtndP9PKP74mDxQZWlpb7Q09hG4fR7o19xprIUMtlDwdbcvkstER1EAa65ZsbNy7Zomwkpu8/gw7KKGD4h8q6aO4+VCa00HBa4SpWmy5DxJpIMuSbMuSbMuSbMuSAHU0uMZJsiM/htik1e91cU3jOrHMZxGPIC8djRPmQwy5Sn8VieMmMAQ9DmuLvLIbGI6100t5gcRlG75TbqRttY3y4IT2OmEPWTZ6dbsdWeikxNtWrt5nPZlRKPyg0/rBsyKLrA+cFfMh0YkPGkI/8sx8BPnspkYnKHlOlePE6su3MPrEfMQWPtYglEk9SgxAjkddrhpn3NWyVC1TG10339QmJnTTYcscrzPlXof6vT7rn5ITE3rK72hPTOiof0pOTAg/nvea57OQGF6AZ/lTobMfcfVHO+MNPaUt+6OYuBBxz5rf8CPmufO8yPuyOKaeAQFWwngwqwxHXvon5E+P6587GYa5M+DjMj7Mk1H5/IJ/0n/kxfexONZa4z7Aj4wDjXGGfcg38YnxPiGO0NlmBWYFZgVmBWYFZgVmBWYFZgVmBb7ZFZirmxWYFXiLCmQzQeZHyrarxcXhDzsHCm9+548erWzLMLbV4ByyVHu2CkLsD7Xm0m2I/yJxcNqUuP1hQg4vcFdjzAWm5IYfMW2VS8dYDd1SeaxllZtEbIOsNnT4xTdko4csybYsCVDGa01gyKofDJZkWxYXSE8rqXTZ+440kA0S7LS1jiwfAQ9kG0Tq/9AkivCDhrhi7b9gu8Qb+yjElN9N7HHZ7+574mIv+wQ9hfH5+Ay/Y57rcTw6lOcECTpdyRvd0+Md8/S1f6xSF/+gbn08ylPjnvGE/II4Ais/Ezhl/wz5ZfX8yJpDGfcZxIrwov+4ElLGRarxn0TiTr8Rr3Wdj8R3L/xWn4yTdQ79EbFT5u4f2+r7ET0ZSh87poINz0zXV3/ileBApni69T1Z3xYUtBOEIrnhaFEMQqTFtidUtPgA27iRQ4xHvqEOa6eXbMuSbMtSkbg6f5JtGTmfJw2uMDToqnoAABAASURBVDqUgNy0fY7Adp6Bht9DbKrPNAK7v9UqL3kE2drH4IaMvqGXZFuW0DUILF6lM30n5NXPjqbLTEu5TIca75MURrksB4rQg/n8B3Yt+tBHfA0NU3ThB4a/Rh9X5fDLHbz1vg49PvWcDfm5+GlxbZ2psspdjVSXFbWih30UdbjKH90eEbWXOz96azwEtrnp5gHKzW+gu8zDUX+A8qfa0tBD/Zux5jTfqr/ZhC4+Xd/QQ8mXWAZoxTcZ3nbljc5mfEkAnfrlDulzK/k8qGcrfHSDIm+2MBUXLTcRp3B5JIKIa3MfKxKDGgQ0EPFVLWPs6blJ9jHh3zruufmPfpnbno72W/I+Jvwtv6M+vns62l8i170l4DHEfNEe893bLoIQ9rbHeFwv2mO+m40HtfjnIk/18O+DRYIb8WGLjKeukg6XkZ8k8uMm7bBikN8KlYv8gYw7xhnyLTyJzwri6lkDb/kd9cN/4NF+TbYtY7D9YiRMIk65QIO25ScQs4SfcoG2ESFk+zZiFo6q6xE/42Bb/kQkXCKP5jUrMCswKzArMCswKzArMCswKzArMCswKzAr8CYV+BYkbWa/Vfx6bVmSbVmS7aLG3i07s/hYhfjXIQJIYx+4qeG7tI7lzz7u0rq8NLCRa8XYE1/7wmvc0po+LK1yLS1oDXtDHrS0psF3dJetvqfMOEvDh7wNsocd9Kpf7Y6s6CDFDt3C5IFsy35IKCVLRQ2AJ73qgr+FfX+IPSYcTo/4YVblFhd+z4rD9V6txiPZQNjHWxzxyLZ72IG1UY/+qVYxOA3c4qJAf0s+MVBcXo7rPSCY1oVHxhnjx3dPCblFe7+cO3zkPg4sGzLTr9T3xjqQZ2IDL/JnXGx5/moe4WFoHCJLmWP3dx22Rl+TxE9nRjaJSrd2yMkpuX6EbAlwER0tPDoJXv3yCsNfqwLkWK1GHLh6rjrmh+KEH0A7xyHQXBYbtGR3f8ErF0iTm2VbDWzXEJ29+rjhy+cH2IoS1/gcc/88wq8+p/YYfqWlqfwy1tKOcdZ5/AYPqcmrXwObpebuZ4MttOqwM7kIgDtJ+JMHX9voBFlNAs90io1caFS8hB1/aUMY5bLd43Vpj2Tl6r2wq67Ig6IID5KHXgKjsS1Lsi1Lsi1Lsi1LstNLMKoLORrbMgrbNxGzhF25QIO25QOmLqh6y8tzgu0vA48+wvnl6DIqXhL4nd9jcbh152LOXeUpMRxMZgY7bgYa2knMGXJRQ7CtZkGuhzAP5VK6ftPbxu9ll78s2YYX2OkkFS8uTPS0KAGtGKiawHyECf3GiuH7hzGvLDp66nNaP1iCJ9JAq6380RSWjvJsCM+4iPQvb0zvQdA13dHpms813b3ijnmeK1+b0zXdMd81n2u6e8Ud8ww5Yz5G9a7hvPe5ptvbw1/zuaaL756u+VzT7WOK5wF9EfK8x7+e+Vof70OQPJfjrfrYdnTp09+Ra7qMcUHkL3lFXsz1D/s+TuSj/VPk/jnA/B4Zj2XFoSDjh0lccMjBzCN41O/lT4lL/sS/BLf7t64v8XUfdvK1fFfjEhNiQcnz7LhH/G/lea7+OE+G+ua3ucJZgVmBWYFZgVmBWYFZgVmBWYFZgVmBWYFZgTtXIN94yu/5bIAom65sxwKWpSK2iWBcfPZiLcm2LLFna8F2jNxcfEOZTezsAeOBrq37wubgQeqHCC6MT6iJH7fyW1ojb7dXruSDbHQbkaf4IP5SxYjLdvG2yarim6W2ygMRZUnXULliDD5CvXY7BxS0KmdpS4A7INssKGk7fbHpUFfdr+Ax7sRmT+31g7WnglCI4y3Mnspzab+nPmKu6YatkMmXDzjkYL6rGXyMKo657322uEO+jwc5pas1U7fnYo1zyPOc8Y7zzHjJFXyMNp9xn8DSgRV3Z/x4Jd9zxutxPMZ5rtZ6wrL92fdpa64pOLULRMYNKX3oJPPTOXruKf3WPLjTygRXZd5HRt4ZwsbhIfbZXOq7Z+9v5UlcxsmQAzPdvTz0eywfnPIZEn2DH9gQaDKdowcbU2sIG4bfqMk2n0sNAhsodZ1cOq+YHG5CJ9kWrBoKS5tsrT/YxZWYFp1FLwk9LGDlB4XqspBVV24TYi9bMbDElXHzkvLnhrjGfccLiZYEQOR+B3ofudSHLvchaZMnnsEHzxkx0Q97sJ7hg/7ecY38W0sNUo97YiVPUpgVJAawre3HqCTZliXZVhPEw2KD0ALlZnds9Ydol+HxW5r5g7dtf7spfkvDxgO0tD1aLTrywcGbkeBKXrF4bVduRm5u3ciDtuvpeSjiB/ABUdyK2OC2sJVxsLowk75tFcit/+ppfU9s8w5J9huhDnmHvCFjS0iXJC6H1nlpRdsyeq1oW/5McoYR431pzHpty0zE9ufHjPkcGvMbvkP+DMgQs80KzAq8QQVmylmBWYFZgVmBWYFZgVmBWYFZgVmBb3YFzL6rnb2GpsZS7fBSC0KtWdFnf9aGX/1bw7/k6Fz7vGhAePRLQ4KWpdW+8NJAqEHLal/IvbSu77zVIg87mG/GfnCrPeQjbnnwWxp59khM7A1s6DfEr+Qd2paRbXCl8oG/RCkyatmGBO1Q6rJ0FZXL6aBbiGnbms6WNfLxEGIvq/LgWIgz80IiRf/G3wmHE+o9ZfcbFS1aAO/0U//6eiQyZxHPw17p7vt++D6f83NTM+O5Gs9bPSORw/CcBcTzpVxDxl7iTh+VTQ/RugWx/FDQZFtG4eph7ojJeZP4fCjbI9iYS//8aLz/g8znWis62hb8F/IV8rnSWFs+167hgm1QsxS/BWZpjbGMDOHTonN0oVWHfmmrjL0hXxDzsPEdCO9mJAlWTVKDsfLT89jwlmwrdkCIKgwjrlWw+Am/ostkJMk+oKx+DeySVr3t4uz3g1m/6uLN6IeIvBLhUUYGUFTf0Sv/CMbEGtfFakNx5WY0NA5Zys2KzrZsK3yTFL0lNZkfyYYk0LIk27IkQLnC9wlG2lE3oGBR9NU2dmP44yEfbWRg0eFiKYocInDIOSH/iDBwfHickTzxx4cmwsmPDoF2IeM227ewAvUcsO6vGnmwa/5vjbw9F+MMeUPercdq+dbze0V+psuksyo44uk/q5yRz59X+cTL8J8RWXON/xRSmAu/IX8GZIjZZgVmBWYFZgW+GRWYq5gVmBWYFZgVmBWYFZgVmBX4jBXIVqzFjyXbsqTs9xq0fZYt2ZYl7Cq0rSbJtnIFwtnppfRFBzmG0odRv4bsbIKgL3mNQzw7hYsRtF0m29koQUNj70KlrUTCAKWtctmRV8w+BhJuq72Eh112YeIR7NZI4UBabSCX2D2St6vPcsxsjxVcw0ypCGOPJzaKRFzBY/4hx50FAdHU98SKr5zkoTHd5MYLgTZlikD7THVI7T8vcafrGbiNmKvlmQmzYoqCyBtGT0Nd/Krv+aLHAPDoql4/rdfmN+RLpAoVsuVZpWtyRhj+D5Bx9vZ9fPeNdR17D8SVeAWzzvHNz/JZu+hXtuAoK59HsaxoW0a23TH8GA9+tFiNYLwcpKOJMKTeumwZMQQo9vCFMIVlkBBlW5bONGRQXLbPtsglhYkeskqDW0ep40EvHFBhrB7RsgQZUv1Z0bi/lko2vSUJVC7iA3o1Jpr77OdjfSbifg3zZxsmGgkbRKu5bQiTuRbhgIjdMiENZSin7MFQ5/uJd+MEfXHT0jp9WBaVrlkfipoWMiVmUKucjUJaxTd1xM82vWSfUQ8uioMufS2Yh7AQHZ983Jq8Nnldouh0lhKFbgW4aq5e2nAb/6zTlWv4XzG9ieq1433uuNcu/nPP87XjvWR9GWMQj3o9Y0N+Ln7uuJvz2t4L93UMmYIYyvscNFYj24bTjq7Ld1vfGO+IUp/DUT9k6Vn2bX0jbqD0IF65sBekC62yjhhb6KC3He2ZhnzE4XHUIyfDRkM+IvHxecn64m9bJna7f6tsu/T2HuEvZNXnvom3fcVfsle9JEuyLUuyLUuyLUtnGvIRpfI5rk/zmhWYFZgVmBWYFZgVmBV4dQVm4KzArMCswKzArMC3twJLa+wFGwL5HXxpjd/xITD7v9kbzu/gZ8LGb+a1f4C/m5FEjGVbUpPpO7l4RNkOQAMvN3Tzz9/Vnm+Zse32iMde8QVes5OdgdhPTqZB573lrol8poSciXFL6J69x5exJCZW5hXDQ0YP6GT8BIHAuR3l1VLqBEYGaXD0ZYAdbdRtRfvs0Lnei3no4iJXyWd7ONvlaWxFQz7iam9H/ZBXu+2e74DtCbtv2Lfxbtht9/HuZN/GG3kHPpH/3a/PEktRrQ8eSVKYS7KbnB+cLcm2osm7b1tuyAaLpFbo7ld8Pg+k+FnqdhlO1dudF9eZQ9g3HlXaqjl6dbns1eEWXKms4cMEMQusVzZ8zSJMvumbN5p3NA5Ql2K7TqTRifkX4pLPH4AjKyIZIHLZ4KPHoCGXDf0m41C64ErAg1b+ZGGEsnmd/8BVlG3R0az8IIC9j9wcHsIPVvkct133J/e3wdurHGydXxr3Ezn3P9Tg0RCX3uc/J4wc2+qf/OWPXBjboGa1jda41ba0pvgvsa+6FmQ1Y55NYnzrAiU8IHwtwXulVhhNpyahUUUbzhJ9J/rEo7ItGgRKslQRQG/cy1Jyb0rh6nddObh87BUxh2tosyjbLFaQFbm1jotbyVUIfFpr5bO02Bu2VnIOaFGp0TX8TF7bEkQPpNeDqx4qunxTtT+Eebwg5lzyinmA+zdZ9zZeGGJxqX/bFTZupQxfg8EQ0UsTR5QB1HC323624UO3vT/dss9v0u1lxJtt7xc+dNN5Z9j7hQ/tzHdn9/nDh54zyN4vfOgt456TOz55fva014UP7e23+L1f+NAt371+7xc+tLe/iOeFKP8jknToYXmH8ibB4UePzKsGE235FR9dNEEUtGGDrTbkxzCOw95favIxbnSRgxut+vq8qMDz+OXzDHsP63HJXzLdrXhM1ep5JH+E/M2ovRxd0WofeYPlV0bV/0u/5KOf1uuoR655YS4c8hF3dliGfd76Rh2T+2rcxTjkvJD7fXo6Dj+cMsY23jHPC+y4ntcX4VtIv+k3/SZ913d9112otXa3Cv7ar/2afuVXfuUu9PFj/vbu3ab2LhP9+q//+l1qlZr/xm/8xrtc44cPH+7ynOZ5T657LXJZlrvNK3O7F91zjZrXiyqQz5y8S++NfvVXf/VF6/iczvesVf774HPO/bljpf73Wmfe73t9VrzXP7vf62frveqePFnjc5+fm37T8MUrkP9uute7nf/+/eIL+oomcM8/b/MZ/RUt/V1OdWFzYmEfdwFbM3u+0ED0+U2xFaIHabXfa1uWOsFrvXLc0VmstPCB8ef82EepvQF2mU5QfPgFf4WuiT2KxBXP/sFeji6U5yn/VmiiivKPppIz7qHKi2PlCcZ2JBw3O3zfr2YPI/7IAGmSPboVmczQZ32kRCP2eyDh25gdAAAQAElEQVT1i1BlOoU4n5EcEQiqccFRF6HHFQ1jkabb4YceRL3ZU+8avzSxhJIhGOr8gzyYYnmgJ3/pd3ZYpsWcO5O+Riu/4X/E8jrPmwSl2cZDuhWPacv/IG6Mg9Ot+NK/wI4rw3xz1lcvZRa1kncKo9sTCy9N6XiPg3EPNjqabKs+BxRJ9FZDZxte0oaw3DnrfNVzjT2a/X2JXBRlGJBby3S4Dxu/Pj/IpI0Xig5bj63GA6PLN+pLRrjMt+YlUVxDuJSEBTaacAfKC4yViaVn/PgBSMVlkPDgXkbVG/piDngY5TCPc/74YWT4yr59vuQ9qrwX3Vh5lO73SOL2WPmcaIYXV5B70naESnZT3Wf0tmWb8z9x+Go1S/ndw1LpMSFbm7/U9VJhw+FIxtui39ksKX5e9Qu2xSK3BCtLsi1LstNLMDSryVs98k3bplxrnWBddMILJkUMQNEDNJet9yfktKp4efd80UG208u2xoQtftzkleCEtdPQrf4NeYGaF+IXCts6NfjW9CGIfdkj/IcWG77w9GpBNzX0PR+8mxzSOh81Cf4andCfTjwOofAHIgNFtYRew+fEAwlfuuiFXNj9WCIS86C3nV52R8nSI2Rsocd87mnLWKGX5kxM6HPFvXSc4Z85hob8XExM6Ln+wy8xoSG/FWaMUON5CYV/CSUm9JKY+CYmFP6TaH0//QQ27DUeWOM9hbzr8dviVtkbxnqbMlboOC89Me5r7ds8n5FfMq1JoFf/jBv5ufjauJF/xD8Xn7u+Y75H47L2aySr4oYN2eFl+Y2wxpP1bb3+zb/5N/rpn/7pu9Dv+32/725l/NN/+k/rB3/wB+9C//7f//u7zeu9JvrxH//xu9QqNf/Jn/zJd7nMv/bX/tpdntM87z/xEz9xtzX+pb/0l+42r8ztXvR3/s7fudsaZ6KXVeCnfuqn7vY+5p28F/3wD//wyxbymbx//ud/Xj/0Qz90l5r93t/7e/W///f//kwzf9kwP/IjP3KXNeZ5+Lt/9+/e7XPnD/7BP/iyhTzi/Wf/7J+92xr/3J/7c3db470+V++d50d/9EcfqeY0fS0V+Cf/5J/c7bn/K3/lr3wVy34vk/yP//E/3q32f+JP/In3sqyvdh4L+7qhxv7wEmpt2x9u/C6/YM+ebxFyw8fB6EFHlmX4piaDRc3UBDIkq0UPCsz+rtTYzLUEnuhP2E5HjAK9wBN4OhFywKv5dnvGp/iHzN5zMIS99AOjG3ZQyFcJ/9LfxMv5KVflg7lAS6kD4xi0vMlDL+qCUrfQxIQEXifqWzaQ+Xod57WY+9fEiC/M87nj/ML5Df/PPc/Xjjfm+xj256FJ2zNkGb7Re1+f8EWWbNUPcuZm0MQsvN8LGF1Ra7ItOjk/+DVk4xNZK8bX2BSSpafIq89TeCOP0Ye2cW7lwU+8D+W3w4vPg9I3Kb6s56T1vd6hyvZQf0J/0tN6kVf47vHEuCd0wbIhF6KznR7RUrjch1NxUmTq7EGyHF5W7kMDzX1EktHnfpWenEG81erzHI/Ctp0Ldj2f7Ks+8kKuINo1rmnBvrip9Aav0NKs1lYb/hl7yEtr9edO6bTIXvrcV7/Idus6MWN4+5zPxKt0DSsUHs4rJi9R8pCFjyyBOqCRjV/TuCi0QpFBWriiwbsky1YnCfRGTVbDSFNrnc+kGoqldXlpWaC1GFz9286OuXJEl3w2+SU8g9Aqo9DxOjHRTpw0w+Qk/xrVN2JZ7MDyIRlRaOkTGy4Ygu9/cwlb/DLODmFnmxX45ArwWPGk5YP1K6V6V5j7vZGqVG1G3iFvyJhUv3wewxH/zlDMh2mziKwA7jPL2+cf42YGX0TO2NeoysHn7rAN+SFSRvzuqCfVt7L9wA/8gH77b//td6F8Q+deRfy5n/s5/czP/Mxd6NvwN9x/4Rd+4S61Ss1/6Zd+6V638a55vvd7v/cuz2me9+TSna7kSs73Rt///d9/pxXONC+tQL6hnnfpvdF7PaDMf4f8r//1v+7yGZY8+UbLS+/Z5/BP/e/1TOT9vtdnzne+8527LT+H6vda43d/93ff7TP/XrW6d57v+Z7vuVvtZ6IvV4Ff/uVfvsvnV96d/Pfcl1vJ1zfyPf+8/dmf/dmvrwDvbMa1p8v+7YZs4hbPPIPs7kYDed0DVqEl2ZYl2ZbFVR2Ylk0Lif2TCED2CmDz3w8xXSCKko94y/8pfcY60sfMAXoU2atgU7nPBf6YI3tb0V1BNjrQkr/sn4Ysj0Yx6MlU/UNc1QXx3VOUkYm6w3ySqWpC2ok8F++8DkzvSstdRM3zoP62alx5bYvGe4zB+PT3vwQkCbMsKdhk2ZByOZ1cP7Do6R9tmc0FIdDyGq3vEc8uGTLdC310zyGCaI/mI00fJEycd1jPObrPiRm+Fh+GsQOPymudbbMOAqpYYOQE7xAP2V4pd09CgsDoJdnRaPt8b5biORCzwnNMWNhQNOEDGrStIZct8o5ibaJHd/bvcvSotZEEb1mSbVnaSEMuZL3iAjafMKjiF5BQrPZ6IJQLRWArcAT8kGPJfW9RFUUfigDSpAwONZmfiKAHWrYpBhQMtc4vrXHQauXwNZRvvOZANnwn7PgurekDlV5aU+wtOZA7Wq1B0RUKWbevrMgxh+FZgQ13pvVDjcVjosUSeIjxzHOGtbfVpQuznxV4+wrkUf5qiXe25v5alPmR7BUlWYIMBT+RRt53gmIeyvWF0V7r+yUwY4bEHIKDqIuN7gsgQ842K/BEBaZ5VmBWYFZgVmBWYFZgVmBWYFZgVmBWYFbgWIGltXVfuLGXa6ite8QDjSzI7AcLsvjVH9qh1GXpUVQup4NuIaaxHZzN8GzzvgjHJnEmmVwbRiBbjXsL8dn88w3a7Fk/H4mm1QDgpzTmV+HPxTiPccEK62hbxmz7W4SS/e1dr3aXfa5D1Day4SBarxOMlR/V+93wac0CNtlGlpGb6uwp8iBJbfBBZABvaaD213hHvxSuc8lr8lxaQz4JxljPSuLV65noZmoNBQkddb+J8cOYuAbmfj9E7nUz9xaMj1Z+YHSt25bWsQ2M7UBLk1rlM3+etPpzZ8gN30VN5zNHw3fCVHG25TZ08JLsJhu+KDK81HVSR0sK0dmmRxyIZOXqvVbZtpr2V+7eKhc7Ht7606oH916kCFnkkCXZliXIEIjMUmVbDVqK0LCYyFUURi/EVroDJpNdfeURF6IM7lum2Q9P0+cPNBBlfeN1Q6nLByRR6XdISK04NRiEebZZgc9WgfHcfZXIC1Tzfi3y9l3EU/WSh36TheYVtM4rf2Ol8r4jmaWxoMwKjnnRfzb5Rb+EMLG7+rPWnq9/dhcf3b3HeUE+XGebFZgVmBV4fxWYM5oVmBWYFZgVmBWYFZgVmBWYFXjnFWjs3C6t1ab4wj5w9oQb2NjUHWjFy3iG9BDxtbiqY59kIKr9fk7E2hwKg1sgMlsKyj/FeN5fONW+cFxKh+NtXP+FWBKcSLbRkD8B2eRh5I9QZvJSTMzLqNZIMWjqPDNAoL1MzowJqtEn8lSsdfyW1IVlbi3PUQk8B+LN1Xrl31KNWK8qTNBOL6RB7jx6Gz4kyYaXZKkTso5XHr7oQFq4Tswjcub1xTBzeCHVeRQxj+IT9lrzzmfIG1KhqkkQhsZ7j5AW4TGMLTcEzO0Iew3zSV6f7dy5l2BytWbRFIxshEK6jNfAJuHjC7ItO9Q2vaXSNbl0mOUmJMjuOqTyWzH5I4sraNNTF3o8UK690OevzwB58WNQfHoXEYn7EA6H+nwI7uXcE6bTVY3ILLqIrAvUmG0m1ElMuC9uKZs1fFtDX/Fgix82fNxWDF8kAeSx+g/O0sqDGC2dZTjtLg/ZGpzqQi6sLn88FjO7WYGvvgJ5tL9aGu/zWyOfBlWjMQ53veSh32ShOZOG/4rvQVYu5hPIfD43Vt0Y/4thxn4JUSDb8hsgKWebFZgVmBWYFZgVmBWQNIswKzArMCswKzArMCswK/CSCrhv96p+WRdXfmkH9jK/yqtIlg1ht03//7P3LaG2dOtVY9SWmEuu0RC8STQ3IWAwiTZuBEXFjuIDTEO0EUG4osGGD+ykd0V8QEDEB0HTEcRXRG2ooA1FBVEUHy2v2LgmwSfcJBJNooZoUPdyjG/Or1atuWutVWvt2vvsc85XZ35zfM85Z41VNfdZVfv8v1qiVQnQ/YkZTzcWhx6iq8mhPuPKlyVfOqT2R+Xzw/J8iB6ovCh4/1FnAJKgTplkYfEAUtcBcQXZ48YJ6kG6R3uvY13vfQThlxpI6I+cUSEnAZAMUQcCIAkCEMDYOuAWjDro8P3qgaSi0CzghAfzAx2JUmfupEdLx4CE/6D30EGJW0NGhHacysbPgb3e6AGMlEL7CZCUnCJ8EFCDwphRBsluJ8ZV2K9X1SiuSxJUN5HND4DU+0zZZK+b7JMue8yTF34PSkqTTEQbh6rx+1H5SGKCJBAg2/iTEf14cLDLrGu0KXxT/PPeSYNO6khisoAgJQCmCSAgIUgJAL8pho/44aUfbUaJX5U28W/+yK8ffnLrjby9zfbvHj3iMSIHHCLm3xDwdROicQNbpzw51Gza8HgyqxUD7zUDvo7fW9HNGGt/adQNfzKPPvGw0z/b3lsW8tLrumN8LVUL9OqlqV79q9qe2b+h885Q5xzzb0URFPkvgBqyWjFQDBQDxUAxUAwUA8XAu2GgZi0GioFioBh4jxk45P8T9Qw+yu9nvCF6dmPM5xA+7UP+i1PF9HggngnPqISDDaHC7hVvj07sjyfLPd5sxzy6U5+iU5d5zig7WBSvhR/S9aA7AXpZg8CmSKfE7YjWnki+6xFmtnP8fsgIjWdkR8E8DdEP32xSzamgxa2kYyN6mEyNcjua4l7j9uhH6PeZj/uXbuQTXiJHnhmtyM79NDHGUWxGBWT2XjSH5j3iKB5mnO+cfazyqDnegArN88+fZ8zixFDsVlro7iK/Ke4X0rM6OEAS8S+5ZdAie9LFK0CIfRYZGTe2654gnA00GyApXfbUkBRCtlANk/Rofpv7QL1wteit6sM0wf9v14dJvontPydhPeKy5Zsk80tbEJNGJBMhDyVCIg6FAqPrJx3kiLFAf4DWhW6ZJ9dshk+d8wXR+lCh96lCr64YeB4Db6va1/Z7LdoAYv0jiuYTv3aNUxvyWNjRumW07XuGjOtKG2jzpj0isFscPjS+AYlhqEt7RIWijf60I6gu7REVirbwUw6SoDEl7RFfIu45LB77uegxLOfGccwyxOWqVgwUA8VAMVAMFAPFQDFQDBQDHw0DdaLFQDGwFwN+TntJTufx43g/UxfqAXB73qunERpArT0PlnlaI8tBg2ri4UXLlEdN3+/Vg8zCRHtdmDZBuUg2tG5Je0THLKM/bccsaY/omGX0p+2YJe0RHbOM/rQds6Q9omOW0Z+2Y5a0R3TMMvrTdsyS9oiOWUZ/2o5Z0h7RMcvoqFcroQAAEABJREFUT9sxS9ojOmYZ/Wk7Zkl7RMcsoz9txyxpj+iYZfSn7Zgl7REds4z+tB2zpL1EKhDNisUG23WfeXJN8pDyW6aGfv9DxeSKdz+TFJLSnQ2hdYI0IlBq+OW1AwRCoIB1+Egl0T5L2iM6tiJkJvZg2iP2sNcQ6gcaJwnqBEkGQiizNe+XTZt7zlpX0jGit06L0jxMV2VlYt/H5dFuHjvyKTbLddaArGN7V9sCiMN6KOoyTWq0wZ5NL0oJJNvIQpnR7KE0u0hGnOw4Ia5VX9eTIiRhnPQOlCQ4TYgY0VFxAtOUmHHbkintSe9TJ+VJSOnEhH48yDFNBzzIo3FakBBK7LMQcEwqJi3MuspwxEPopr0Nm6wZRbEIUS9yoz+iPprwDPH8DSn/ED74t6G6PBqjpv2LWeBR00mf/W0+KKekuPhQroG4R3RNv7eY9+eIeU7p1/0c5zjbYSlL97j6tA6Zd+I73G/lfB3RcR4x7Y7PjceetlxtH/cgjGs2UTkndvoTXyAe56zxAzV+YNojvkTcc1g89nPRY1jOjeOYZYjrh0q1YqAYKAaKgWKgGCgGioFioBgoBoqBYuDlGPhAR47nHf6OfUH8bLeJnjhEntDfzS22hdBzYj8Pmf+Frf0pfiYkPeLCRbXK+vMj+R2HcuHxFnjQ2AfFoy5ROSd2+hMr3hhIPkZs0RP+T/iseGNg5C3tFt2NP/h6j3/u5/cma+8Hul/zeyvyO572zwMPeuvTRfV6TQbHqKTQhfEuSOu1H0aLcl2fOfaHxPgHwAMoL64Jo+/BJVq3jP60HZPMY2rcGEsYvmXMevoT7bOkPaJjltGftmOWtEd0zDL603bMkvaIjllGf9qOWdIe0THJk31NecGTYsGTbKTIl7EZk+8FRp1yA+VPPEg/aKxDoEYI1P67iufjMd7K+PbH2IqpuvUeu2lzH+cjq+Vrfutal+2jIA5fn75O0e+PsJUfqGvY6Ova6Ot86rFJTvt8GVvCLyV8wilF+dbpsSRTCKByTOjHpIwHPmCSd5r0pnYiHqZJL2In+abAh0nY/ZNwomznC0nNJoQOkphAkBasH7r/1PAo8h6lJAa58hlboYI6gdZD2tJr2x+DTtkJbLFLvdOWcil3GVvWWF/GLunOXcql3GVsWWN9GbukO3cpl3KXsWWN9WXsku7cpVzKXcaWNdaXsUu6c5dyKXcZW9ZYX8Yu6c5dyqXcZWxZY30Zu6Q7dylrub7MRxnzxvg5+1XrtB/EfAuMdcm+hhfrQP0ByI44IoaDss9K1guVhkNHCKNmwDW/6+w3un6tjiSoBJIzygRkw8cNGNeK8hNdvmWczE9cqyOP66MSSPehqFOTbQ9JMEyeRYUB5cGHkEKS4Dl0TIJBSMq1kDP1ckOJiMM1UkjVXUGFMdfh4zrqbIuBYqAYKAaKgWKgGCgGioFioBgoBoqBPRjor3f0XMXPbSWUaOBDovRs8VxChh4Fw7o7o58LJ0J1MYK+1ysVEEZM2OaKBACJWDlcoefHihwyT/WuIBke8jyqDFAcPoQUkgSvoMKA8uBDeC0/405/qTqSoCYgOaNMQDZ8CCkkCV5BhQHlwYfwWn7GnV51BEUEyRllArLhQ0ghSfAKKgwoDz6EzgdaPyLJiJDtfoAQ1B0mUQPJLlO835lkh0zN73dC0EE2m0xs+aTstbh8Y6McFsHFdlA0RBuFUSa0SLiWdA9gBZ17kD8RPmQb1vLTn/mJ6b+GmZ94LT/jmZ+Y/muY+YnLfJKgHCRnlAnIzvzcZyFe4SPR+kIiX/aIch0bu7qCUSd/YmTKDlzpIk/+tr/r2pRun6C1XGeivTqvBn3gbvt87V8icfpnUi4pHwGSs0wEJtkWkk2fmo8T9b5UMk0tXzZJUPZE+TkpPsHvT8O2H/2wQznwS9gHKQ+TE11MFTGK7J/Y/M6fiJgIHQUg3YugBhgP89M+5EO8hDWJB/2UbfKod9FNa/3jHIkaFRv90tbYBDFOfDAaTG2ccrbXYmu+uaArazlrvp4+w1rOmm8u6Mpazpqvp8+wlrPmmwu6spaz5uvpM6zlrPnmgq6s5az5evoMazlrvrmgK2s5a76ePsNazppvLujKWs6ar6fPsJZzzmd/Slz7GiVt45rP/qWs5az5ljXW13LWfM5dSty3Xqfv445Rt7Ajf7Cv1sUuAf3M8K4h7HbbPWwfJebz3GvS5706X8+L/cfjdHvvOp2QRlfT+Op1EmZHWrc9v6wTf2T0+Ln6rXXO83iJe59fjruKOoeYTxjxjk98IiDiC4yche14fO4eY/BfOj+lVisGioGXZaBGLwaKgWKgGCgGioFioBgoBoqBD5CB+B7u7+CPek6zhvZJ/P19Fj3Lsf7/hK5ffl8fbedlvNGneUKx14pxFD0+ibGFmjuiwnueF3g9VYd4Hp88JhYvb4OXQ7yX8aeS94Oxia9fa7r85/c4tql010WpHLbJZrkPcefY0m9dEqGOJEHndQGgu0+GmqYJ3RjXi3zRvKAViftdfq/bNcaos0+FtgUYn4Ou+V0/5o32h1Ln8/D5jhh8irCl/wmf4jZ4WWDky17iPFaMp49gBfVjoH3eWoxaDNvmy3zt38O4TvI8xqWkr42jupjvFOc1ecweF4Cy45pMlDPsjgJds5Rglqapz+s5UDlCvX4FSfjwO1Lbk2wjScUAvUbFBGCa2BD9eODU/wUsF2jd4hgxcbsotU2I8TBVjeiI6ORNomDm1R/QKK46JzFOdcXAR8gAdc7vnWhziDVvRVB/ALIjOs62YkB4CQifKTnuO0Zofvh4x0gS1DpIvgPUnJ435RXXoamqFQPFQDFQDHxwDNQJFQPFQDFQDBQDxUAxUAy8NAPnnt+e+tvD8+MTYke9smeiHzD76UUMwz78EaWBJKipSBYWDyA/vOtAH6saJW7GJtHH+VLn7RiE0oGO0hWPd0CTdcT7IJKKT5hgJCbZfrlE2oa8EkJ+IyG3pCGIdnQ0WJqz975vXSTzIPTtmwjZcqOws/YKfJj/zXxDhz8/QbzcuxVvOB+vy9eFp1iuz8yQBBUguUCApLtZSIaP7DhdRl/nk3LPomN6rzrGH+wD4X/06vumIdoxRVGfmABJ5B/o4AVR6KTlj1K/7jZBGfQLV+vpsx1vwOW0L0VmtWKgGNjAQN4z7xVqc471bkVtJCf5T+z292rvO5En3p6FfV3+4RHjvGPb69Ap6SS9Gmlaj/pXs71Pe+Z3g/pUdb4xt1EnHvoroKaoVgwUA8VAMVAMFAPFwPMZqBGKgWKgGCgGioGPjIH43u7v8BfFjzX8nX9nFNcxf6EeJ4nf4uGD40F3DPTSBqfoNzdy6X2OerVut8To23+ImKG3Dh0OIAkfhP9Ys8gv25rF/6IQyqMNy8Fdl9lpOwPt+tNjXDtjuVYctVjXhyN/y8v7NnwOav8wlN3ZemU+8vN4S3juejBD4zqfXDdRrMtN6HxBa2lcw5bdBrCe+dYtaSfKRxLs6PVM0qPli9hJUSLdMuCj3aoHlR5knspBXjl1Vx0E7dZRvgw1eVozGVDm0XcASRC3H/fUeJaPuc7nf06Kl3Vm3idevNZbxXf5rTXO362u3/8kYx8g13E64yfX88nmn+s0OvURc0ZIs9hjPJU8P/RxyJZ3zSZbHtnwWn7Gc51pk6f19sOH/Ia0SYaZ9lYkb69zRa6TJKiZSW7CXeo81xbRutp8WpvzZZPSN2CrA8iWjzqKgWKgGCgGioFioBgoBoqB95SBWnYxUAwUA++SAbJ9ryYv4/g9nLycT7Z41TUeyFMsXk75IJv9QfBCtOdVQmkArLQnmP7fSNoiGV6SerMjMVom+QMnSAXpGOJ/RUlan0BAMUKmpCMoL0AShI6OoctsTiuSg0TN7wq7qjdFdkh6gcplrDQFnEK6V3xAct2PK36y6sQmRp7ID5MXkiDQrmMhZBsCfWGG0To2aH03Mh3dfoItG6P/bB364fE0P0lM6If/+az91Gh6jaoekoMEOvx61fKol7dCFfu/t9wE7b8Jf0CPOf0QdUrrPtXY3W7Bph0M7oS9UWgRXG3LPOuWq0VKWOZZt8h9tS3zrFuuFilhmWfdIvfVtsyzbrlapIRlnnWL3FfbMs+65WqREpZ51i1yX23LPOuWq0VKWOZZt8h9tS3zrFuuFilhmWfdIvfVtsyzbrlapIRlnnWL3Jua7yZLJlu/Js7NHOuWtC/hMs+6ZSU/7vilf5mnzcGmoO8P2jAidwWd6F/mcFwFNgUb67SKqBO60HqTXi9ns7WHdV0wjy/FpqDnr6wv6uV34t3rVL3H0UQeRnA6nxzhX2JcH6pzwL+ZtrSXeY4v7WXeljqvy+flcYy2c7y0L+Gz63yOXWIe6auoiez3J2l81jo1VrVioBgoBoqBYqAYKAaKgWKgGCgGioFNDFRSMXBkQN/ZbeT38ku4zHvV5wxtYvea9vT5y9p6nZh+FdgUVJ2JKF6eXgd78aJ3Nxoqnm4J3eKJnhXJId6/6EIUUgKQjJc9AhBA4iSl2QQBCUMeFn6/JJoIHR43FOXYPADKgw5p/elqNwSUM7KFMv1IzksKnG0pfVuQpiYjn0fm9WNURHV9IOWk3cZv/qxrkyhjkSfrpL7qxMgKPx8iL75+fIUYdda6PNp9eXK9dC4iT0mB6qJG2HhRQG3tupZb11f0J7hW5zE1pNahVN0/tn2PRTVBTHKmEMtDZWr2GCzWQ2x0iRqdUJhCTTOnhBKdo5EZljtbFuvr4uhTodZsgXBdsHpQXovgpuYay01FSnaNReqZ5uhToc7LAuG6YPWgvBbBTc01lpuKlOwai9QzzdGnQp2XBcJ1wepBeS2Cm5prLDcVKdk1FqlnmqNPhTovC4TrgtWD8loENzXX+IY23iKusZyvoc7gqUzyWp5G0gNlPJUJgIXCE9H+E/aIPS/2ptDZxs288EG+7gekH8VzWQic+I825X8qk7yWOcJuzejIYsy+nnmd3SagkSRpjwhE/Eld5gERh2z4GDDHPxcHeobWHXpHCgkCKbJDn9ExHA/Na8+TdSrDfpJtpBF7/Eld5vU4uV4/Ke5achmXPtuT5rWd2HDSeTRNMWfIDm1GW1CkSx/Pc02ooxgoBoqBYqAYKAaKgWKgGCgGioFioBgoBu5hgOzft0fUN3BHOH8vn2D7/u/vbM+Xch5A40nSHhGIeH7vJz27fIlAxMnB3+0JOJ2v+0m2OvXWWOeHUx5sQb4una8nnwPQcnqc7HWJQMSf1A1xcqjr9vv4+SEOqrcI1EgGD6RRYiTi2vQ5koQ5Iqk86xMmaXGf6dqM/1dlR2fY/+Bc+ZQN8gH2UzYkpC2AwKpgPJxoX6L1hdhtgca1myRoJUV2qAM6x4LBP9twVKI1w3pHCgkCKbJDn9ExHI8+PsmogPAYlJb2iAq5kUOdbPtnSXtAKsEyzzfEAUcl87onQD7KJgikyA59RsdwPPq4JKMCwmNQWsuUkVIAABAASURBVNojKuRGDnWy7Z8l7QGpBMs83xAHHJXM677v/EjGSL4HPAJkYzziveXobDYFfnkr0KtNv8eUdiFf0WhRF1rvPO+yTnasx2EvTrbVJ+IaT3s4sL3FlfEYcsAjFnI4yPIaO2qkptmX4jGaV0Mo41J7cgqXkldit9ZnfuLKkKuuzE9cTVpx3po/DnFrfeYnjuOdszM/8Vze6L81/7n1OV/iON45O/MTz+WN/lvzn1uf8yWO4+kek8v31anonsNSzuWN/qwZ/VvtG+u16IPXefD4qs39JM9ptvv+MdvKdV3kWXf9FnGuZUuucnK+jt7sDvO8a/G+zliX4xLnHxp6M5XqYZr0cf0bMuFP2zUWO4Wu05AaJByhRqf8U7Tla8UoeRK/vd4VT9enpfThD1qfp2k4nn+3lXCI/G67xiLnIbD7My9z0w5UzsHz6vMLW/o5dL3lSVw1ns8xyxCXq1oxsJ2ByiwGioFioBgoBoqBYqAYKAaKgWKgGAgGnjw3yO/vikrVYw19p7c+fA+P2JpfgcOF7+/zfK61HPr3/Rn7fI5ZxnnTjjn8nCHre90ct1+S9ozyRa1RMvtfql5zeL46v9PnaebEMvKSn4c/e0vaM3Y+HbPM/jOf35P4rfU9f1yn57b08Z0lc9H8jE+iOug8pRngI3WSitgDIRHve6zZT0AAAUiCAEiC8MFASrVAfqkIXf0hpK3ooMBF8fsj5ycqXze9ilWlc7MuTXDKL1QT4qB150JHotRoac9ob1upNQ0c8ASbt63D+t31LtZ84zrttszjRsJxPp+TJdyuD2URd7HkSb18rjNYnsT7OI5ZnsTt1HwGy5P4WO8k5YfbGIqdTc7WK9frjHTpY16rPp7vHHdA+QbL7I+BjvmOWZ7E7TzWzz8PlOcRZltptmPTyHXaoTyFwh2mjIOu/9BPUD8bVHeYRUtz7hmRG1D9cuDFi1jo5pwkAKjmRIuzAzXZ4ThB05ToOHwoGHBEa4eD6jygYzPO04Z3vfPY65HbvVvGWstZ842zr+Ws+bbUjTlb7Xvne+26recz5r32Ou+db1z3Vvve+S7XOUrdc9QyToXy4opsybk2Rsa3jKUc7TMEQBIEQE5oyAuo2JwvHQDHOqS/Y9jWLcoH5NkgwzyY7fV1HuOeRzLnS4eOcZ1DnHSeJBAajohDdQ3TXkP5VHc9TxlX8yYlqfU8kmCYXKD0J/5pEQdI5QADyvfEf6HOuSHKCez1qQNt/NEGmh9YQY0FPPGjjmKgGCgG3jgDtbxioBgoBoqBYqAYKAaKgWLgLTJA6ru6FkYaJYF48r2bVAy4wb/+/Z1cjiP9xPb4r12nNQA3nFfmv/Y6750v13sr3jvfa9fdel6Zv+86dQUBINpBkBIbRokcoGySIC1tfr98DZnso971JOq9D2wrT/lTymSfcoSkkFCWRAgfQjWQBG0v5eC3P3LMKN1tth3vVap3CEJ7SIJ2CGEtEMCME+KY7cjGMW5bcjEOnOYD5+1753uduvPrFgfQcZWH117nvfNtPZ8xb30+kmDQQyEB2fAxY6+z7+S6lWO2pbvNdr+uT2wlPLHlm+ch5pnarQgdBNVHU7GHjTfHUvx7CtYf5Z//Raz8J7YKwxY6V2HMqJe2YQsVrlYMFAMvyEC719qvTLwXuvaVWOfeqP3mZNy0Z9zI0d7resZ4cdmo/l3gvJ9r/hNeX8P2HJdEhMT6MiftO1Al1YqBYqAYKAaKgWLglIGyioFioBgoBoqBYqAYuMpAfC9XVqGfpOuZk59RFB/H9wPFh55IXr8ulKGr5th8P4Xlh3FWjHqJo2YL8f+07C99DPZTb3mo6CSHkaQ8CImOTZe7mbLhY4mexz6hmjUtTdf2Tp+jLox5zFA0bqEYKB5EgtozefB94+v2XaOv8/lFbNxw6tqNOcXN13SCtADqIVVirdsAiNc8aq5ioBi4hQHfn++VaJOJ9W5F7UAn+U9syGNhR+t3yNb1vEIefGgeA94Rkp3Pd4Ge0yICyJdZh4auVgwUA8VAMVAMFAPFQDHwzhmoBRQDxUAxUAy8bwyQL/M9naxxqYuBJFgIkuD7xoMWTBJqkiVaH6W9nyEJa/GeRrr/Q3kEEDYIknB8zU8qPhE+SCoXko4QwgfdSRqy+xNlKqZGzCp0kHIIUWgWUDzU9QAfi/vBjJAEu38yhsijBsXg+5Nk1wknNR9AWQRAUrJAAMTa4XfOa/5rvnvrro17Ln7vfK9dd2791/yvvc5757t2Hufi9863se7JtPfWPRloo+Pe+Q7tt6w0i0fYLvfW4fnzHfrcm9C5Fs2b+VpBnOdsKxbn3/Oe6Bm/gjleR/8my3Key7Yye13+Bs7lfC/S65X0urV8ZWnRGtuK8gzOk1Ntza+Mk7z77TyPhsd1NtvTyxfDX0LFtB6v9Ka6w6NOU7VXx9+6jqd5GrraMxn4tm/7Nnz913/9LvK5z30O/+k//add5Ff8il/xzDN7++V//I//8V24Muef/exn3+QJ+xz3ur5+6qd+aje+PvWpT+1yzfvcfv/v//27cf/t3/7tu53j93zP9+y2rrc60C/5Jb9kN758H71F+Sf/5J+8Sfq//Mu/HF/4whd24f8HfuAH8JVf+ZVv8jw/hkX91b/6V3f5HH3/fO/3fu9ue+vf+Tt/54On/w/9oT+0G/e/+3f/7t34+u7v/u7dPsc/8kf+yG7rWh3oTudv/s2/eTfu/9Sf+lN3ruJly/7RP/pHu32Of/JP/snd+PJesZf8vb/3916WxI9g9NPv94cX//6+z3z3rvPeuqfPIU7P41z83vleu+7c+q/5X3ud98537TxavL0s0VOveGkinO//cMhKRKTaasJm+/0LdPDQbcSbGZJyQj5KAHeEjuiEbnreplVEa6bP1aZQDveHNVSdWrtvW4KyVCddLRSjr9c5YMVFeiarQluRF0r4pV1EjXgxfq7+3rpz413z3zvfa9ddO49z8dde573znVv/Nf+9891XF/eYrmtV67Y46N7V+tx8n5LUfSsRTiETAqeO9umt7DRRfoQQADmBZMgEBBIIRByeLhR11i1Sr7ateZcG8hiWSzkZW+ZZt2TsEi7zrFsu5Wdsa17mr6HHsKzFRt8yz7plzFmzl3nWLWt5o29r3li3tD2GZek7py/zrFvO5S79yzzrlmX8nL4171y9/R7DYv2aLPOsW67VON7y4p7UD8T8vzY3GziPhwuxS3XLmMewLH3n9GWedC1MDSRBACRBACRBACRBAAI0pPCOOlURiL6hdQvlMw6iCQkdgcf5EDYEBKHjiY3wkxQewiAAkiB0dCQ522zuhX2AwrAfVhQ/jw5KrubFaFgf5yA/2rEyjitJgsoQdKTwgFMbsu1fQ/mAHt9Yp8HVWo0UUmOvCXCaAzQb6Hh+PtTxbAZ++Id/GP/5P//nXeRn/ayfha/7uq/bRb70S7/02ef21gfwi4e9+PrkJz/5Jk/3x3/8x3e5tnyN+gT34uvh4WG3df3Yj/2Yl7aLfNmXfdku94958vW1y6Le8CA//af/9N34MmdvUX7Oz/k5b/ITmKYJX/u1X7sL/5/+9Kfh8d7kiX4Ei/Ivpux17f/ET/zEbnvrT/7kT37w7O/59yb/csRehP33//7fd/sc/feAvda15zj+e9Ne1/1b/Xn7v//3/97tc/Q1sRdfe47zNV/zNXteFpvH+pASSX1H1wmRiQABkAQBkAQBkAQBkAQBkAQBkAQBkAQBkEQ8y6J0ACRBACRBACRBACRBAAI0pPD8937ScecnSgdA2r63LutvxXvne+26W88r8197nffOl+u9FYf52OoRhwykhCM6kvK2ukkaKdvS37uQjHcvU6Bik2zlTWFDf8+VECAZeUT/I5vQMeNBhlo4hW7dpcfEtvTStEHYmXeCLrAobx63J8iWF5gR7QhbNT3tGO+OiCt1RuluYd9bpwGi/la8d77Xrrv1vDL/tdd573y53lvx3vlep85XPElM6AfhPwDZ0De1VAQC8kO6BE0ckyo/42ZVbxOwoje98JFoPe5knVzot3SueY7cMpdzcy7rt8hz67L+Vrxljc7N8a3fIs+ty/pb8ZY1OjfHt36LPLcu62/FW9bo3Bzf+i1y0B1oidtV+lZ0zXNk6zyZl3PJ1v4RZ7sJVed/JSlK/BtZN9XhUXyofkbrlvRbX0jMIzvwFdd5Zj6IH522FxJwaosJ1Smo9qj4rbZLVCM4HVcOzevIKd+vxIvnDtFnpPM7nBN/sstY2jOKFo8Tp6O1L1Dqx9rqvIuBYqAYKAaKgWKgGCgGioFioBgoBoqBuxk4rH7P1ndufz+fv4/fap///n55vteuu/W8Mv+11xnz6dPYirnOe3HrPJmX86S9FZ9bl/W3YltfvBcJVn37+KmZcZSD0g4q8HM6SlecCPT7lkkaSfX2Gal3MhIAcmPtlxIUkd892uHEpmkeK55P4rXp/gznBdTZ6zFg9B09hkQ1eb8pIIeafOo1pMeXFrZ03e+yBr88ET+Hz63L+lvx3HrO+XP8c/Fz/ufWZf2teG495/w5/rn4Of9z67L+Vjy3nnP+HP9c/Jz/vrq4k3Q/TBr22HyTEuBEkJZJiH6zs6H8kwXNlooQMP7AvRxqIO2zB2cPLd9bwCxnE3cK1Hw7EdmHKT47ETvBa/FJrdciOGn2vaScTCbjprlyPxkxx0k/qD8ASZweBOXYTTT+yViyNTywwDEetuInCODEviEOHfM1ozqZwIjox+hPu4ef1K3EYy75E+dSKSTBNbTPckdcZcd2rj78BClRNnkjusaiOgE0EOooBoqB12ag5isGioFioBgoBoqBYqAYKAaKgQ+GAX2/pk6GJLhE65bRn7ZjlrRHdMwivwBYYMwDIFD+VQTujmN5vMD4sV7NEajxpQILDD+AQPlXEbg7juXxAuPHejVHoMaXCiww/AAC5V9F4O44lscLjB/rnefwq1K9f9RqDyEtkDmkNYCkZEDYR+iNDKap64GAQEJwmhBxugdI+SRSbEiihQkfdLeQ0V6EDtItgtPml6cWeck2wEHoXKPcxyZ/GCOGUx1b/bzAzFMoWtoLjHkUDFz45cI8DvqxQzznSewjN9hh/BhoMU7MI2fgwi8X6vz69YJ+bOAneUzslQ021EfimBdOdaNfdsyjUKBsqZg/t7QB3bfqWmOAb2GLcyZ5qJt6ksGJmIwhAMkmMAICeItR15s2nX6DehHdeQJr/jXfSdEzjLWx13zPmOKkdG3sNd9J0TOMtbHXfM+Y4qR0bew130nRM4y1sdd8z5jipHRt7DXfSdEzjLWx13zPmGIu9bj+vSvjUtZ8y/hz9LWx13xn59B+ErERdVYnfvj3TIDHzMu4/DfNN9dBlSsyjD/P1/3+zbCT+bp/+Ztjse6c58b4PJ/qo/V6z5t2YHaKhzpiONWN/rQVcvO6jcvxvX77jI6vohJW/Ro//Gfiy/OLPOUHn8K0j6jPfNUv4wbkAAAQAElEQVSvz+2av88/z9fz5a5WDBQDxUAx8CEzUOdWDBQDxUAxUAwUA8VAMfAiDPj5wOr3d812/B6/8n19Y3z8/j7Pt7He+avrOFM/z7eI1/nV5zdeR+3diHiJp4i6WGa0z3YXX3yZHK6DLIbGrum1izS0dzGKUFaIAu19jS2AJObDquXQ5xNGLFGGVT32ipWFbp8ccS7CeOa3gnOu8vN+iFzZRsethrjeyoj2WUZ/2o5Z0u7otdk9i/wxnzB8iWGoS3tEhaKN/rQjKO7SXmDM1+M+31AX8bCzG/1pn4nX+Z2w6w+gMZW8JTbv1fjMZ9YJY4aN9bd+vvN8i/FjPs0brkQZvncF0I1rYcOJutEnTELfz8YJjtlvUUyBqYs8igKkcoBA6CBPbbmqFQPFwBtigFrLeyOL/STWvJcN6g8kidYto23fipxZB874yTbuc+NkG4ck4njHSBLUQki+PnrONcn1ZCztDaiUasVAMVAMFAPFQDFQDOzKQA1WDBQDxUAxUAx8DAyQ7+C5gIgla14WDyAJvgMeELNCh2cXLOzwxLoIQZeuQ6j09p4FeidDkBT6bQyE1glORkSMPMVJDmfLPcdhAzoSpc4tXw4ZVRv+Mzj/i9czcZQ/6Cse+oVW18PZ62Fqkf4yWTdfe2PbvTKCQqNItC5AoFKMAm0IAElJRwCyJADsxwFEHW+EgVpGMTAzcJD23kjfn/ybJrHmvWztTzHejNoPg5eDPKlfwL3WscM4WrYW6rORpvHUv5q9++ei9ftMNo3r3DURAVGfsbQ3oFKqFQPFQDFQDBQDxUAxUAwUA+87A7X+YqAYKAZenYH4Hq5ZC/tzJT+TKD7wIVwP7QWHnlbFi45Efbh6/6FeLQKB1pocQBKUt3XoIL80+0n3gEycHOmXs2dECtUzfJQm5aS16y4eatp/0KNBoUC9mq5H9Zs/DyU6XYP0EXp9+YuPuDDqeggattwP84tY3U29SJquo3lztJfuJLr5qdubVN8lfuNC+kPIBOPECZNGntQ5TspW3PosGs46ha/VXnMun1PNZxb2k+JzPy490pJP6y8rgLYEUBM/W7SXxBhXMPcXalZ63sxPe0ZIe77M8+U8L4xr88GH5jVgZyTNoka+gM4gCUYan4Vr58dz43pOi2YkCbLLufwV/zifUqoVA8VAMVAMFAPFQDFQDBQDxUAxUAzczEAVfOwMkPpOLhLIl8Hx+zv5MvOQbdyar/FA7oPvFZ9Ef8bUUD0AOUPak06SYZHUs0/2dyPyTRL79H6EAEhCLgm7rvclkC4nAZBE/AlEHHQf3VHRaxu9Y20vW1uvdznhcY5FBU4S2LLMql+aafzwCcMvtI2NSEYVtuY/N4+s+eBjJx7I4tN0Pve6zHpyO5/eMWLuR9+wuhnbC9iwdBcfwIPCFkG+2fXwnsMyqWs2YyOZJiOkTyAgJCYAJNH+oB1hH+RrpnuqswherC3Ht255sck08HJ86xa5X6wtx7duebHJNPByfOsWuV+sLce3bnmxyTTwcnzrFrlfrC3Ht255sck0cI5/kJ7N+kuJ58ixrVvS3ozep1TY9ipvU+2vHWu20ryzSaSpTr30nh+a6uXcPPeF3Nwfcx3M+YQe33FjxvewtRwN085nOZ/9CgTsiXG96Hw8sOdb2p5neX55ns9Bz5P1Hn9ppz9Qawr0Z5q6UQXNr895g610TdP4tF5SDBQDxUAxUAwUA8VAMVAMFAPFQDFQDBQDNzKg79+uuOX7+K3PE5bj64s8IEfN155n3MOD6BONrV6KTUGz7xnv2ufpCXJcTWRT8Hbmay8sfBZeWqL1o1DPoPK5GMlWwhbX65GwJ/n9XsToEOW1pC2zvXshrCIO3z+qC91dnz75Mkt2LbGlyROBQxvroGdhCgi0UivWGlrL8US8nGqeV7DF1nI1uEeB1n/o8x0Qxw3jbM2v+cTUjrwWn++GT+8FmllN98pBt03IQR+HRTd92PJDQk6gXquyo39vo/3r1wc8TLIkD3zAND3ggRMehI6z4zRNoPzhg+aAbOFsaz7IRiKcs79Q41piLukvjZ7L8tLz5Piey5L2S6Pnsrz0PDm+57Kk/dLouSwvPU+O77ksab80ei6L5zG+tPiutzx7Hu0lMcYV9P4S813J47l436c4Y8yK0YY8juR8GMZ7KXttPq/F870Esp/XpfHNQ+Y9F/P8No3jtd0i0Eqdv8CcD3UUA3cyUGXFQDFQDBQDxUAxUAwUA8VAMVAMfMwMcPie/VJ2fn9/qfHHcWu+eLoG7vT5vmU+AQJ6DogZJ9imbC7OP3S/74Ai8k8kfF7q9W7kAQ+YYDtEeYnKBiN/AoXOb0ggbIIkAMkS/b7GvhWk/BZkPgikHABoXHVqmlN+Lmw51SYAqtnop/IIquS2uuU6VKy2rZ41H4D9+GbxCeB1+fSVDh+Peqtuid+G6Prjo3+TwneqM7pofdZIguwihzRMINqGA5D2GIEJAIFZEIc9UgyaTxrar2dIG6aUp1oxUAy8AgO+9d4b0b4Ra31p1MYU88zYtirtjvKkvsCXXs/G8bf8BltcUhpvbwy+NO6ro+e8RXTi8TNvBeWqVgwUA8XA+8JArbMYKAaKgWKgGCgGioFioBh4Mwyc+55dfj9J0vMjP7fQp1V8vE0+9Anp03HzUy2/uLBusS3U54d4y4F22K00NdmMiN+P0JY6Neg1CRryBJUy29ahRIaizuMK4uHjGXSKl7OKUaOIE6SvXW9y63SVY6XnvcvniV5GzX/18wiaiqf3jye/I40Pz1vfUcJ17Pp5aS+AN4MTlGOaCMvD5N/yIB44SYhpkqhiUgFJkEtB2OoxH5y1UoqBYuAdM+Db8b0S7y/ijCS4ROuW9Cu6Gk+/c/eQeT5oZEnaIwIvEofmwfJIe8TMGf1p3xknCap2lrRHzJzRn/Y9cddaXHsnqrRaMVAMFAPFQDFQDJxloALFQDFQDBQDxUAxUAysM0CyPQ8YUem0jP60HbOkPaJjltGftmOWtEd0zDL603bMkvaIjllGf9qOWdIe0THL6E/bMUvaIzpmGf1pO2ZJe0THLKM/bccsaY/omGX0p+2YJe0RHbOM/rQds6Q9omOW0Z+2Y5a0R3TMMvrTjpi6uHqXaB1Hr/N1IZMMX7z3kEYAoU+EQk2XwmnCBIaQjkkXTsqbhJzkA5TRJBTooMQtUbpf0SxFrmPzi1SLPYnWNUeAOg9FurcxoFzRKh40YOShefHEn3noR9oj9nDVD9dd8vQR8DPlOfr+PDweoKYX6sYD/MfxRDkAcaUGkrGBTOhoexZgsq5Ybia2CcjTBDpsC47NO8nRuq5VRjFQDLwYA74d3yvRJhbrHVEMnfi1kZ3akMfSdrqIZc0zUBtpH9djS4Z1vXQ8f9NNp9Ca5g9lxHCqG/1pKxQt7REjqG7w5/wzn4qHPqJLLaM/bccsaY/omGXpt24Z/TfYSq1WDBQDxUAxUAwUA8VAMfCWGKi1FAPFQDFQDLwXDMzPA8bv5Vr96nOBzKt4e46UfIxY/Lw4P6JYzVepYLUt3mbo84kXHcqzl3SPcFE9AZDEBASSBAEImgAzIgJAIPqRyxCqxbn7WaIl7jHNf4Iqizz7rY9on0V+gR9UBni8pvS+4o2IkYfmfcpb5lW8MZB8jNiiHzV/3guChrhRrYkk66Gqa68mrHQtgt4dQlFATTsIvVMQIAn/gQ6S2mxkTRJ5J9mkfF3Irk8THFsKAZAEAZDuAXSYEXUUA6/PwMc2o2+790K0T8Q690ZtODHujJBmYUfrTwVX1vHScbKtz/PAh2zDa9tkWwf5iui5togIIdfXpVC1YqAYKAaKgWKgGCgGioFioBj4yBmo0y8GioHbGSDXv2eT5afoJAkWgiT4rnjQxCShJjE2AQhgUk+QElkkm2eSTYRfaiChP4qTDcNvH4D8x2ky4YN0DmQS7TiiNfaIMeKM/mnnceQle0Kh2FArHkSCWvEgEtTeIA+TlnXS/Ho1f5vCv2oRtpRHZdlvbP8vWeAx/HpBq5e34XtsunplQ9GA6I7nrk1CbZLDk5+gfMxNJ3SAtOcAAuAB7UhsVvXFQDHwggz4dnsvRPtQrHNv1E4W487Y9jbvc82f9oD7rgPef2O+O8aNy0N17wKfs+57zzfm1PleRRESOSsoV7VioBgoBoqBYqAYKAaKgWKgGCgGioFi4LUZeO/nO/c9u/x+kqRnR35eoU+5+Hh5PuKFgp7nnaLIbw4pfuMgULM2S7yPAEiCAAQw+j2GUZ4Tu/n8FKtpcIFN6Og4f95aj10++xmlRLyjqnShRFN2WDJcYThiRHQ9FYqB4kEkqBUPIkHtDfLgd6Fa2YXmDSDCUow6Cd/utqTq7ncLKzaGjDm1bz3tt0ZkTBPb/zsWxKQNybbxYVr8i1itaJp6XDkqAzlBqkR+INB+RIc6ioFi4BUY8O32Xog2i1jnVtRGcpKf9oyQ9gzZuo4XzIMPjW/AO8ATfjX/69nU6S5EBJCyN6BSqqEoKAaKgWKgGCgGioFioBgoBoqBYqAYKAZuY4Dc9r2brDyKWpLgO0eAJAiAJAiAJAiAJAiAJAiAJAiAJAiAJAiAJAiAJAiAJAiAJAiAJAiAJAiAJAiAJAiAJAiAJAiAJAiAJAiAJAiAJAiAJAiAJAiAJAiAJAiAdA8dS7RO0F7FE/XmASSbTAABkNT7C0jY9QkEwp4U48SwSSEhXR0AsiE6nKBfoUDHiHKd5Nleil/CaFwPSbpXsFAkqBUPIkGteBAJam+Yh0nLWzTvAk38QvXx4H/zKls3u38r4xHtz0H+iM14wGPkPMa/2lKnl7KqU+/XtE3Q9hMetGFJ156h1nX5tBLtX5FjP5XnuuBO8yCOR0SC7IPH1pzOKRm5Lruuif2vAd9z74X0/cH7VKz3mq197SQv7Rkjqh3nTuzzo2Ou613YcV9oHa+NwZzmfX30z6SF+FPcuA7UUQwUA++GgZq1GCgGioFioBgoBoqBYqAYKAbeawbyuUehnkfc8Byi+NqPr/af1dR7BPEfz8Dijspnpd2v50N20znze4iDXj1I9HLCfkG8u2jvLBZ+5UdcCUaP43mafpApyfcWG/GgvPbcLHqtSmOo9/NDj33QeiMitJ3+9xoX51fnsbwu9dnX59zvow+HF73+1Dm56fNNsJqC2AQckXSnwTd8Q2nOkZiWFGVHIwmS2rS6oCOBB+1ipO0Jk/wkwzcJbRsJgKTiAPVHs4EkfHj+FNtbJPMTt9Q4J/MT7dsimZ+4pcY5mZ9o3xbJ/MQtNc7J/ET7tkjmJ26pcU7mJ9q3RTI/cUuNczI/0b4tkvmJW2qck/mJ9m2RzE/cUuOczE+0b4tkfuKWmnb3nWbat0VOq4AtNc7BcNh3Vfo+gQVGjexrGNMpL/EkH9QfgOwIgIDEPU4Oe1KQ+R2XtosO8hvTn0gSdKAjydm2G7KNrqcUkqAQHUmC3TZAdnzeC0z/NXxO74k5fwAAEABJREFUnefN8b0ekqAcJM+iwoDi8CGkkCR4BRUGlAcfQpIyr4vTlRhQXTFQDBQDxcDHw0CdaTFQDBQDxUAxUAwUA8XAjgz4O7iGI/U9/AoqjPl7+IZ8Akp3D0hBHFUHM0K6FyMLtIfkHGeE+cSWG1AefAgpJAleQYUB5cGH8Fp+xp3+knUxPmK2UON5VtgyY50EaUFDAO09BIXtPYX/i50koQQ3CRVjoHrpfnuBZiuPlNeCdhzotxgSYXgSwzh2bW3NTj3R72U0QQRJgtaEBiww8mUnjvFzduYnnssb/ZmfOMbP2ZmfeC5v9Gd+4hg/Z2d+4rm80Z/5iWP8nJ35iefyRn/mJ47xc3bmJ57LG/2ZnzjGz9mZn3gub/RnfuIYP2dnfuK5vNGf+Ylj/Jyd+Ynn8kZ/5ieO8bSnUHrXf+8E8dsV8rnYL1YPfsm6kMPjAWraC4TKdl3mOddiW0PMzRtFiDYFktorPDW1aXWZtMnZD8dOBT4UM0Bxz4fh8FoH1xNzLWfNNxau5az5qk4/XEYSVuw17tZ8Y+lazpqv6l72c/C9bd6XsuZbxq2v5az5nLuUtZw137LGevwrfV0M3o9sG6NOe1naa3i1TnveSZ3nkHhfCr/0xJgv7TPzXp1v5zrzoCXpIvEqpfXxtaHLUJOt/iRu+7l1rveMxuBF86S9hrvy4rmuyDifz7mkGCgGioFioBgoBoqBF2Kghi0GioFioBgoBj5YBt7J936x6XnXni+kf/zeb/+rP5+odeqdwkFP1vzY6Yh7fw6iWc1Xg+aR1lqzPblfktpHd3KQTXNv0euHiJAM1T1JQEJSIAGOCIBoR5/lOLEc7fyaS6Yewenc+3MqGQo0O3XjuevTsZhJ9UbnGZd+z7G0x7jtqguWgnvzkXwVL8VLXg/BRL/P8voY8ZbrxW9DY2xddcLcMqjN4yCRS5tRix1shFjzJEaH23q0YUS0dWzOGEP7E5pQL14hIR4IPEx6+ToRk+RBCZNlkm0klAcQmJFk2K1H6KjjGQxUaTFwPwNU6XsluX+MmOeRfu0s7bwoDftLzpMItDnSHhHYNQ6NDx+J1i1pj+iYZfSn7Zgl7REds3Q/2XlNVIyWtEd0zDL603bMkvaIGRv9V2yVfZTt1//6X49v+qZv2kW+67u+C//23/7bXeQX/aJftNvn8ef+3J/bZU0+t1/5K3/lbuv6zu/8zl143+vze4lx/vyf//O78fUxDPRX/spf2e2a+H2/7/ftRtm3fdu37XYP+T7aS77jO75jN75e4vp/a2P+ml/za3a7Jn7kR34E3/It3/LB8/9DP/RDu3H2d//u393tPvrc5z73Jrn/F//iX+zG15/5M39mN75+3a/7dbut6/0b6PYV/4k/8Sd2u76+53u+5/YFvELFX/7Lf3m3c3xre32u5/f+3t/7Ckx+OFN8//d//27XxK/9tb/2wyHmhjMhCSqf5CnaZxn9aTtmSXtExyyjP23HLGmP6Jhl9KftmCXtER2zjP60HbOkPaJjltGftmOWtEd0zDL603bMkvaIjllGf9qOWdIe0THL6E/bMUvaIzpmGf1pO2ZJe0THLKM/bccssgVqlLixXYdWJRkm5ScUowSY1JMESUwSUh6h31uQ8gPyWxhIEmqSRLSDDZAoc1b7+xK5ABdDR6LUaLLjnYsw7cDsRn/aFW8MJB8jtiie8J556EfaI/Zw1ferufhpV0Ty0Cxcuj4mnBxxm8vTXqq6t+cozdN6vZ7V5pEvZKXqhfCh/18VFfMocro2XtbKbl4r4ZVygD86i5VAKW39lAaQRomRzW6bIXsM88FZK6UYKAZemoGDJrhL3lVd34+Oe9bBW9NRMi5PO68hvte6+zzaMDVT2xVjvu7P9T03nuPE2F77yvhyH5viYYwYTnWjP22FoqU9YgTVdf+8Ltnz2iLc+U5/omOWtEd0zDL6085Y2htRZR9l+4//8T/i+77v+3aRr/qqr8LP//k/fxf5xCc+sdvn8elPf3qXNfncPvnJT+62rh/8wR/chfe9Pr+XGOfHfuzHduPrYxjox3/8x3e7Jn74h394N8p+xs/4GbvdQ76P9pKv+Iqv2I2vl7j+39qY//7f//vdron/+3//L/zQ+q2d497r+T//5//sxtk3fMM37HYf+f7e+1z3GO8nf/Ind+Pr5/7cn7sbX97DdlvYRzDQf/2v/3W3vdVjvUXK/PeTPa75tzzGF7/4xXdH/Xs480/91E/tdt3/h//wH95DBp6/5Cff+/N7uIaO5wBpj1jx9pxo5CXt4mfmB/ESQFfTEvXuABbxBEQgekYVQTaBDqmgEOqNpPrW5EEcMpvuaWQ4JQIxnjUFDN1Oq5vxwM++FD/nc/qW+8N5mT9jONXpelCv8T2ytLSlRkt7xAiqG/1pKxQt7REjqG70p61QtLRHjKC60Z+2QtHSHjGC6kZ/2gpFS3vECKob/WkrFC3tESOobvSnrVC0tEeMoLrRn7ZC0dIeMYLqRn/aCkVLe8QIqhv9aSsULe0RI6hu9KetULS0R4ygutGftkLR0h4xgupGf9oKRUt7xAiqG/1pKxQt7REjqG70p61QtLRHVPDkRSzb9iI3JW7rSOXR4S5LvW02fSNQPDcX++31GhIVtjskOu1oHosav71snWCcpoYPTCTmf0GrGvttk2z5QgIQIBDtsN602/qqW+ereClezICvgy3izWZL3pizW502hBj7Ck5X4iTbvpIoiyJi6mh9i6DXn5sv4yRBjU9yF8z5oPE0LLYiScRxI5JP6+whCWpAkquY6yTX4+S6/1wdqfwLclpHraxaMVAMFAPFQDFQDBQDxUAxUAwUA8VAMVAM3MoAydXv+eSp//R7OECexsl1+1odWXUEPiw+dULxuQtJdVhKeyJHsnmF9rR8YpokBEjqvQEkRPwJW5riBEAyRB0IhMCHDePsSceIkQQN0xT1mSEVGSC7d0By3Z9155CsOvgYeCCLF9MyXjdk8fKueJli4rk7oH0Uh/D4N0aWNuJtqftD16xL4u1q80WlOltNWtz/Hf7HxwMeNXKkd6RyczDPZVEIviask4QXOQltB0o3hkyKKzDJRxB5kNI9thwdpGGR0XRlYcuxzLNuqToUn1g/lteHdct65ql3mWfdcpqxbi3zrFvWM0+9yzzrltOMdWstz/fZNfFomWPdkvYlXOZZt1zKz9gyL3+DLH855BJGnTYqj3O1ThuY8w7CqFNnWxDN+qr08b0OJxqdd3W+Hes8r/8z8vF5alzbOf8aLvOeU+d58nwv4TIv13Mp3/w5frZO5+j4OTnWeSRbJcXAsxio4mKgGCgGioFioBgoBoqBYqAYKAY+Pgb03dsnHd+9pVxChfV1vz9Rqbp4smS+ipf2PqE9nWm9PHoOHU+mTI90dOlxAcnwuSMAmXqvQLT3BgD1x/+Yy0JAVhMrtuHD16ELpYdP49qlC9VLEOh6Dd8JRkwlMyolPs94fuYBJOETtjxb0hZ2m6/5o05hTehe4zb/ml11omjBo6zgq3gRE8WLb++4HsTGRXzp68XvOGMNrYvptDhK7KE7yVP0S1oFTpqzvEmEU3uDmlRtStp23MuIk40fKP0icE7URRAxr/c6SvMm6Y2x/eYKcfyXscTDJFHiQ8+TqTjaxio/AZCUoPkAEO0wWpq1vXeNZXtFy3SNpVnbe9dYtle0TNdYmrW9d41le0XLdI2lWdt711i2V7RM11iatb13jWV7Rct0jaVZ23vXWLZXtEzXWJq1vXeNZXtFy3SNpVnbe9dYssL6FvGmY9mSu8xxjWXp26K7xjLnel/QoknGnkCu4yR/qxviqqLrZ4S0o7jG0nKO/rO25nFsnq/bJNu4V/A5dYQOja8e2IgkQegQqgc2IkkQOoTqAaFtkiAAkiAAkiAAkiAQ+3fw2W2S4Scv40VeXGvR+OTpOFmnULVioBgoBt5DBmrJxUAxUAwUA8VAMVAMFAPFwLtlgDz9nk1etvN7OHk5jzyNV90pH2SzPyhe6GvZXQr0TIh48pzI5y5nZEmfpJDOkxgl+S6BtA+YhCRBTphglAAgExGHTNBadFLOoUJuftdhdFq8J/EA4WCMQ9IWcAZJgtAhVA9sRJIgdAjVAxuRJAgdQvXARiQJQodQPbARSYLQIVQPbESSIHQI1QMbkSQIHUL1wEYkCUKHUD2wEUmC0CFUD2xEkiB0CNUDm9BpBKFjYz56HklQZRAatiJJ0AVCAzYiSdAFQgM2IknQBUIDNiJJ0AVCAzYiSdAFQgM2IknQBUIDVnCKwNzlVnEOnRhD6tWqX8XOr1dl+x1rs/2vX/2y1e9aHzXU4aBcifX4F7HKDjwo36JhlaZeY6gnCGix1EYICb0dCie5J8qSEA3zJa3tEEIRdeqtQbVtVGw4qJylyNzUljXWNxUpyblLkWtTW9ZY31SkJOcuRa5NbVljfVORkpy7FLk2tWWN9U1FSnLuUuTa1JY11jcVKcm5S5FrU1vWWN9UpCTnLkWuTW1ZY31TkZKcuxS5LjTfw010v+v+O8zS7sCDai/LK9XlnqPFHLzGg9enuWe/9iWvNW3tV0pB7Gn2hyj/BD3GNXHNUnp+n0cTaCb5ntjyaZ0OHoS5jvP5bf3H/Kxv/rV6nYqSDgGug+Y5YvqvIXToeok0YyiLcZ/a9uh0NZV4kXHQvLm+66ihIz/x9PzO1yv/0CXq1+t0MtWKgWKgGCgGioFiYAsDlVMMFAPFQDFQDBQDxcCCgaffx/UdPL5/J65/D6+64kWPa/y4a35OBF03vmpwcjhLDj1QIvX8SaobnSs7UO8DjCQdgmECQUqaBxQ2Ua/3DpCHQlmIo0+jxYQ54kHvOg7w8yyJUVkHSTsBaQeJ7LXrGspv42m2nhd10HHWVqzqdDk0Xo98FS9m4MhH8mOvr6/E9F/DzE+8lp/xzE9M/zXM/MRr+RnP/MT0X8PMT7yWn/HMT0z/Ncx8aFeyPgu7tob2WZxC3/YSb2F9MrsXYq83Gm8qs+64jIMqddfYCmk/ZkKFX7RSqkfW3igb8MvW+JexfJDNEP8Wi3MnjWVMURSuIymUwIeyiIWNlUMJT7xrvjFpLWfNV3VA8bLOwYfFi8/mVBifPIELyJXYmm8cYy1nzbdS5z0CANnzqX0CWNjpX6L0OV86oPyhDunvCITHFgHpKWx6Hw8dyeZvtvQTW7V9nS1uWznQ0fNI28TT+Ok6l3H4UB3Q6uAjbCmaTz0w28qBjhNbvhPb8Umd2hO/cuVu41EgkU0mTuCJzRVbvjlfeuTfUOfaWVQ36xqr6xqyWjFQDBQDxUAxUAwUA8XAG2WgllUMFAPFQDHwdhkg9d1ayyONkkCAlA4I9T0cEKa9hvLN+dIB5VedmSDdm4/ED5cXxDFFD+T5Ej7II5KMaPTS4z3BNEFqvEeQJp1NnxpSSCpCQA3OhY9U7Azb3am0dxvynbw0VYHtuV62UkiCHWFNNnzMOGF8JJMAABAASURBVNkCZtvZwKkt35N41YkkNXEDHTM/xQsgTmY+pEOHrnX1wBN/xo2SJ/HiU6SpiRvomPm5nZdeoUGiHaI/viQ9bzviF6hHbNbYP+pNrP+FrP8FbKA2JLV4Se+Y85Ui2yP16X1eEjVMYAhJqGFSR0qH/MJpki4kCblAEv4DH4shIa9fDJ+4UEcx8CwGqniFAd9j74VoI4p17o3a0E7GFUdhp3+2206b+9K7Rm3CWpma+FCvxXnV0l7YfifnrXOKeS+gzrxaMVAMFAPFQDFQDBQDxUAxUAwUA8lAYTFQDGxkIL5vK7cwnnrrcUuhnzDdcz3oMlq0xqMIlY+SbAc99W82u0aFmhBkCqRLgCc4OQcIP/I4dEWopqd6elQml8/DazCG38+Wuv+arTQN4ixpqlNfdvEQl4GvqVCKj6DhQ+RjameWPbsyYndj9Kd9Le4NxpJ5HS+4PDLn+RBa2JQuiQ0yNknq5SwkQmX5hBwLkUHKLyHQcqQ7RtlLkVmtGCgGdmZgeY+9OV17wcma0h5RnERe+rXPhD0jpO0gOf6IQBt/9vPUBk7tMQ/YFIfq4GNE+yyjP23HLGmP6Jhl9KetGC2yV9Exy0vFY1zq9CWLeaRWKwaKgWKgGCgGioFioBgoBoqBYqAYKAbeIQPv59Tk6fdrsts6HVrSHtExy+hP2zFL2iM6Zhn9aTtmSXtExyyjP23HLGmP6Jhl9KftmCXtER2zjP60HbOkPaJjltGftmOWtEd0zDL603bMkvaIjllGf9qOWdI26oIgqWcy6GI9ZYI0kO4BW/FMf6J8zicmx+gIug7FGKJOzbp9EgCyVgWLwzlhMvrTzi/JNKedZE9ItNOS9oiOWUZ/2o5Z0h7RMcvoT9sxS9ojOmYZ/Wk7Zkl7RMcsoz9txyxpj+iYZfSn7Zgl7REds4z+tB2zpD2iY5bRn7ZjlrRHdMwy+tN2zJL2iI5ZRn/ajlnSHtExy+hP2zFL2iM6Zhn9aTtmSXtExyyjP23HLGmP6Jhl9KftmCXtER2zjP60HbOkPaJjltGftmOWtEd0zDL603bMkvaIik2SRcs3oyM6xT5L6ku0blmLpw/ov7eiF9rSvHGpxJD/MjZ+k0QONeS/nnUsxXEN4oECVN5b2/hIQi3EG/Gkjbih/V0gVBUplMiU5XZcp63tUnXrXBUvxUvcqnGv+mq4LNoTRNjlnLXxnlGnjeZkvrRHzHWF3/NZvJZE69dkQ26Mr3E6aqMUd4u67vc+6HW3uPJP1ic78pQRKHs1Lv9qvNWpxAkBc6f80EdszmP+alxJoz9szeeQRbatPL8ZHbOcxMVL2o5Z0h7RMUv4F3Vhe9nymekTWwXVThkoqxgoBoqBYqAYKAaKgWKgGCgGioFioBjYwMD8fT6+Z+s7d6C+f6t29Xv/anxRtxrXeOlPjPFX6k7iK3URV13Un4vLvxpXXdSfi8u/Gl/UrcYXdSfxlbqT+EpdxFW3uv5FfsYjP/2qS3s1nnnCk/iirtfHM3gqSc9gQjc2RU4HLIfwWAvRs/tEB2Qa2kvXXuWXG/bLhNH5oWteo6c5qlqXHMfebx2a5dyDOl+/gjihsMNQNw/S8o95zlI82yIvXGk3Q+P2/PQnRlxd2ifYaxT280DDEwynurEubYWipT1iBNWFX/MFpi3MNvrTjvhK3UlcSWmfoOoUinbilydtqdHSDlRdYERal/aILdr5X9Rl3klcRvoT5VKxmmqtpz/RPkvaJ9hrzsYd6DLWpd3DTz731bjmS3/ipvqVuk31qts0vpJyvEDVBcqfLe0RT+KLusw7ictIf6Jc+vDUVGs9/Yn2WdI+wV5zNu5Al7EubYW9VwmyzVtVd4x2d8P+xQLCdsz+NbQPynLcdRadN/rRzNgG7fFGFmKPYyF9k1OCTUE0jxiibgphbMaTdt6HEMgGrNs36YzJlkMKvSojAfIAAdpxEFgEV9syz7rlapESlnnWLXJfbcs865arRUpY5lm3yH21LfOsW64WKWGZZ90i99W2zLNuuVqkhGWedYvcV9syz7rlapESlnnWLXJfbcs865arRUpY5lm3yH21LfOsW64WKWGZZ90i99W2zLN+iPvK99ZlWeZZt2BD7TLPuuWGOt3/1F4jaHNJiXWexT52xDWXktVAEgQklAhnWzrQfEBH1XlOoNsL7HXoKAABkMRynQg7/U8RlA8ASSzrSNvpf4pKRhzKi12aYQFhA+cR7Yi8A3BH3S3r9DSegqSmOkAAAiAJAiAJAiAJAiAJAhCgIYW9Tk5S9kJQRzFQDLxzBmoBxUAxUAwUA8VAMVAMFAPFQDHw/jFA6vu1lk0mQt+/JWH37+EAyIyfQ+UAPa/qyORJnADvFy965o75oLQU9PNoOIHQaUqIaZLuZ2eEnu3LVsDxiVOzFZ/kI6l8yAfQf2yrTqqbnWgHGzSv9LSlqh0k8ZJrsdY5wy9TNK5TILRfEKbt135+9iHOB5NqRoNYfRontgLhX0P53CJedQgeRMgJf8XLW+Bl0seyaPpQwrqEjj1GVtz0odln5RL6Rap/y8R5rTJetmojc9WjOqlwhiWy5Xg8PKKJPLKjRkMoXb3G6RcXQdkEaQEmndlEdJugjInEBIlQTRoAK/BBd9qmPbIlzBs611huKIlU11jCuKFzjeWGkkh1jSWMGzrXWG4oiVTXWMK4oXON5YaSSHWNJYwbOtdYbiiJVNdYwrihc43lhpJIdY0ljBs611huKIlU11jCuKFzjaWVWNsmus8Xd+G2Gu0DUeNa67eIarTHxDzeX7TceY+5aF+oi7VoDVnvMUNUEzGj4uFbwaw7QdXsvc6T8bWOhS1Lre/z8mupss2StIu2crROZW3MV2aM1+rU6++8Otdwb0HlaL5n12kN8bkvUEuoVgwUA8VAMfDxMVBnXAwUA8VAMVAMFAPFQDHwTAbi+7XGOMWdvr8/GdePHzT2E798ezwveDJuzXf6uZ7jI/3tcxCNan56056/yzg2PYsBqD+AOwJo/1jqICQISAg/1yeFAAQIv5TAsOTXczfNLMVetOPQQfOotedO8sV5zBhKJEaONHliNBXIUlMgfAuMuXSdKSrVUWmKq79iK7fqgqYlvyJN7fWfR8ZCNn1uyoy8+vxOP7f3lhddb/ostfz181EgPu9E5T7jvp00zKL53yNpfm1eGlabTW5a1zHzE9ugT+vaDC3q3rdW1OikjJrUC4hz11atFPdNZPR20Aqb6hlIgmRsyN6UHzjhAc1+mIgHxdImWy4UJwkTMAkJ2CPB6nGQdykyN7VljfVNRc9I8hxL2TrUssb6S9dtHX/M89qWMsbP2csa6+fyRr9zlzLG97aXc1nfOr5zl/LSdVvHv5bX7jvEfXdJx3Bcyl3GhrLL8+Q+cCtq1Dan++WMVASbBMNB2SRb7QVUGqA4fAgpJAk+E1UOaBz4WGBcY7ITHV7LG/2ZnzjGlzZJUA7SfSjq1GTbQ3KOM9x8vu0xJRoOMFpQRzFQDBQDxUAxUAwUA6/BQM1RDBQDxUAxUAx8YAzoOzV1SiTBF0INC2h8+BBuncfpr1m3dV1j3muv8975xnWfs2N8OGqtoz43WxCqCSiBRAiJnJNwmgg1kM2HyV7rRoR/UsxC2i8fID/awXjVgMMCIyD7BMMYOr2vmAfy2AqTvfAC5vOvRJVhOQ58rNRnfqLTXrJu6/hjXq4vcYyfszM/8Vze6M/8xDG+t53zJG4dP/MTX7pu6/hjXq4vcYyfszM/8Vze6M/8xDG+t53zJG4dP/MT966bYsDe+XVnUz2dtfQcbXvb9mWt+TNr6c+Is0a/8x23OB6/gSLlUZvb/5MYLYfHAx4lcs0vZqNGnWtUEs3b3yxSvI9xojZpaq+aGsombVvQfNAhn3o1StabpnsSWPONSWs5a76x7l57bew13zh+5AzONd+QgrWcNd9Yd6+9Nvaabxx/LWfNt1fdOM5We21Na75xvLWcNd9edeM4W22vaZT5FzE0yBhLey1nzZf5iWs5a77M954Sujacm1B3gvMfO1pvov3rwnm1HGBtTfZ504ucvp7RHtfruOvSb/tS/Za4lg/nGT2uMW2jxzeO/qV9a53zPW78DNBAaRuX52fbebugOD6ZT7amrlYMFAPFQDFQDBQDxUAxUAx8mAzUWRUDxUAx8IIM+Hv6i31/17pPvr/L3jrfa9d5Xfc8t3jtdd473y3np49pbof+/Kw9T2rP482THkCB+uNEI6X4sX1D9wBJ+GUGSRA6EqWGI5w2JG3QNo1MTes+7HZ9ekaJ8tTk18r8PKjLpfObB7Li/AW6zqYGDDB6fGM4hvz0v3ZdznsrvvY6753v1vPK/Hvne+26XO+t+NrrvHe+W88r8++d7zXqvHfFHtC63K1eA2ML0rTnUBthj8YPBG1Sat2D2FuhI1aqTvsuJnWTIhMnPFgmIzBNxEP42XI4CQGSIACSEiGEgHrUUQwUAy/IADW25U2K9wOvby/UjhLnmeOlPSOkPRXoWNYh6zu+hq0lwPPAh+Y1vIa9PG+SoCYm+fLoObpoymrFQDFQDBQDxUAxUAwUA8VAMVAMFAM7MVDDfDwMkK/w/V10kjUP3xMetMy5kYznOzASAkqEEAJ6Zk8JQDLEz/lJws/39Yi/+2TbtxTIJ1EV5JYQcXSwnm8hrIe0lw16CaGIi+wUyoIGQByyC8VA8SAS1IoHkaBWPIgEtRt4mJS+aLHNyH4dPMB/tNetomNLcZ5ES2te6bnS8DVbLjVnpN13206KoXkY+ykpVIUgbHckteHLT0AtBHUUA8XAbgzoltVd3+7RN6frL2Gxpr1QZ3oyXtozXuFhr3XcOU7+RtFr4glfd67bv8l0ZhwxL87XxrWvy24Xew1UDBQDxUAxUAwUA8VAMVAMFAPFQDFQDHxUDPTnsv5+rfO+6/v5PnXnv//X+HrM8/zPqT0019MXP0A324EiV8/W1QOJoP7IhA6ny0+prR0UowQgiTgEaqG6O6c79lQO4WpnJ7WZXp0MNV2XOnm1lrF2fSrLD44ClFhoBsxbYV0XdR34LrjrOjh5EUuwDfQEu/uJv+W33jmpjeiY5dTPeTzHLHQnOcW0FJhbbJX+4CWxn6qzzxI7q/xto4xA1Hkvp+Y0Tur8GzUTgQfpD/S/kiXi/yk7MV7EPqRP8WkWRIyARmqCM4dzzoRexH3vfK9dd+/Jv/Y6752vzm+dgTU+7bsm3qSu5azF762bx9I9P+s6JZLtnh/RMYn3CAqpLJ4g5Dkvm9c5zHucr489xEmezpv2iEDLG/3dRj9INm3E5gVGf7d71dk48uj5OQ5JULFZ0h4xc0Z/2hvjjU+CbKKyasXAjgzUUMVAMVAMFAPFQDFQDBQDxUAxUAx8LAz4ezX69+uOAAg08fduACRBACRB4ChpjwhETvv+Lv1MnGTkkac4P38Z/GTPA9brrsTJy/XkbfH34vwornReiENGY04WQUqsdfQDd0RRAAAQAElEQVT5WEjGM3U/e5+I0KfwtWfyJEEg/JRGqrfI5+bPzziKnvzrVYDfCDSBarE4NMTR8vuC7iA1viIk1S9a2iNmyuhPu8fJPl76E3scaQ/Yq3AujjzGurTPxOfxdoqTfaUjXhm/V2Fez8Z6cq5EHGmPGEF1oz9thaKlPWIEoeX1+c7ElYA4hnivwrk48hjr0j4Tn8fbKU72lY54ZfxehXk9G+vJuRJxpD1iBNWN/rQVipb2iBGEltfnOxNXAuIY4r0K5+LIY6xL+0x8Hk/xYQ87oE16UAjSDxIsjkPXR0TPa35q+1uOg/locb0y7p5Dr2vm07pDBFqvKm2W1gWaQbb69t90P6D954shtMiO2CHexUaNR5LS1qVezSc/6WUrSajFRm97AkO3j3Ss2/AhWyC3emiWgLMdFxHrloVrd3U5vnXLlkmWedYtL1m3Zey1nOW6rFvW8kbfMs+6ZcxZs5d51i1reXv5luNbt2wZe5ln3fKSdVvGXstZrit13ZZxH11Cj5Vx65a0L+Eyz7rlUv5JTBvNqp3+RA0aebKl6ly071iRZoiYlEuocGQ7x7rF+olo/LA7xuamxPAJZ3sRz1hg9+dv+jk//KoNHOKZ55hStNkdtDNKU556UJifoW2Pt4pyRp7ypR7rum1fSNoDHhS05PjzupRn/yxpj9jrn9Rl3iKuk9Q0+vwUk7taMVAMFAPvNwO1+mKgGCgGioFioBgoBoqBYuAdMOBnAGxPEPrs+p4tbd/v7/oGr+/uHlNf5DW6bPW2L33/V4rS23qk2BQ0O2rlWauX+/jcRvOGLYyaRDlP7PQn3hBX6rwuKTbn+dfWF/NGlnjo88113c6ctXqXZvxJ3aK+fazOdIWF7kKsWbxQkpFKssUEVkmG38/ercWLWGVMEoVAUhrQepwcWkbY/rQsOlPZXstgKVGthZ3hFGGeV+KSB4dniWJZI8oVbfSnHUF1smP9QlnH52A2LN2f65hRsdW6zFc8WtoLjLoI4jjfIo7lMfrTzpy0R1zEY74ef43ngzFfn3+er8+/5C9SRn/aEVSX9ogKRZM/5hPanuezYen+ed60FVutW8SVouuyX5DpF0ZdBHH/54d+aLzQRgynOvljPqGs43w2LN1f53do+1DyYW4saS8w+HRMMl8vi7jc0bzPhdI6m9Qkk4RyTZLtSEwvUudxoZFDDtChNR2Wr21lK+7zCwld8TmHuqgA6qWreniTf4B/28ZCTNOEBz7gYZJQeiKbfXw5O6lKY0U/gcpVD3ug/pw4bjkX39vvuSy3jusay2vV3TpP5nuNlrS3omssW/MzzzWWtF8aPZfl1nlcY3mtulvnyXyv0ZK20fY18b1muZY3xl1jGf2bbd3nkbsRc7/gufzYPzRixiFd4jVamrXSZ35HdDw3X8bZ80a8Fl/m+zNyvjH9aW/Fe+vOnV+OtzfGfOIMdRQDxUAxUAwUA8XAzQxUQTFQDBQDxUAxUAwUA/6eDhAImYDxOYi+c1MxPhPj+zs00o3jvHYdb1xf5r/2OrfMBxDQ53kUgv38/Hwo9Ek+SOSfSHhc9cIHiZ6tTxLFHqZJz+MVkU7JpOfwqgKlNwkL0Bjq1JpNTLAG4SGf/QshL4yZbztF7xPocUFwQMiO2p0x57l1/Neuu3V9mf/a67x3vlzvrXjvfK9dd+t5Zf5rr/Pe+XK9t+K9871k3YSTQ7tS2G8L/XstyxW1f/0qr5yPEv8GyyMOsBxwgOMW+2fReVkHteGCgBA6CGrbVi97IjCpm6STBHkq0EFS/bF5f9cSjo7SioFi4GYGfA+9WTkctLv4F5Z2Qo0W55rjiq2wr2Hmv0PUEk1EwJPfjNK6IrAzet8OfjTuq6HminP5CLu/+Tf/Jv7Vv/pXu8g3f/M378bgb//tvx3f+q3fuov8y3/5L3db154D/dE/+kd34X2vz++tj/M7fsfv2JP+3cb6rb/1t+72OX7uc5/bbV1/62/9rV3un73uw5cY5y/9pb+0G/dv/fp/a+v7B//gH+g71PC1crer9/6BvuRLvgT/8B/+w92ui6/+6q++fzFD5W/8jb9xt3vy+77v+4bR7zf/4l/8i7vx9Wf/7J/d7Ryv7BkfxDx/42/8jfs/uKHyj/2xP7YbJ5/85Cd3uyZ+5+/8ncNK7zd/22/7bbuta8899Q/+wT94/0m9YOWv+lW/6k3y9bt+1+/a7Vr97Gc/uxuD3/iN37gbX3/7b//t3db1Xg305Dv1Ts9TNO6rPRcQ4e/kecQbn1fLWzR/GjL1uahHPjGn3TLU5Kb8RDxrB6R30fN1ArIJsgl0kNKF0TyOlQV6qvhc5DM6rMdsAUa5ETnyhC4Mh9D54VPCEjNeaFaCKHVq4kk9ipfipa4DMbDD/TB8Y6ZGdXt7SO+mXloX3wLeQL0ZWI+wFHPSf7zLJUfPN5CET1gQmC9djQ9yPtC/iSOZLOy/lUNMomNS3CJVPyCACZz/2I86PnIG6vSfywA1wJsW7QGxvlsxdgpEH/WAdAs7Wr9Bbp1/x3z40HgGvCJSE5IEXxE11UfZvumbvgmf+cxndpFPfOITu3H4Az/wA/j85z+/i/zP//k/d1vXngN9/dd//S68f2anz++tj/NVX/VVe9K/21g/+2f/7N0+x6/92q/dbV0/+qM/usv98/md7sOXGOdHfuRHduP+rV//b219v+AX/AKQ/im92yW7y0Ak8Qt/4S/c7brwi91dFqZBvvCFL+x2T/6v//W/NOI+zS8f9rq+/st/+S+7neNL7Blvbcz/9t/+2z4fokb54he/uBv3Dw8Pu91De/4yw6c+9and1nXfNf+Z1fk//elP6xN4e+1n/syfubrez7zjvzf6mtjrXvz+7//+3Yj/0i/90t342vOXU3c7wdcYSD+D/TcD0r0npP6uAIkQKBQvBN5LHrA4SIK2jRIbtklKJfy8PGSSTYRN2j+FPoXftiXjAEnJKcIH3UlGlMtvACxSW/MLAmtGjWeVJNgU94Bs+Cg0Cyg+4uooHup+QBwvwMMUA89dbllvD70iv2AdZfn/iPW/grUcHg9Q8zva/q9k5xMMxbcVScSfBU7Sm0A/EPoPBfmozN5AhgUQOrwq/2JIQzmqFQPFwJ0M+C5606K/vMX6bsX+KyGHGbVniKOndvqvYJ/fG9zB47yy7Xk1rRZpNqRpfvUvansm/+LNa2KcU3XFQDFQDBQDxUAxUAwUA8VAMVAMFAPFwFtg4H1ag7+8a73+Hi+Ym22HCv1EyI9R3i/UivVZxgNxodr8PEi6Wv5LWKl6bN7y9BhdOiQEST1vFwLSgQmEn8MTkEbJU4SOxlIo6rQKXURq8XiqoXqtJa6rRGWGvYJRKH+heCse2gVVPBQP2jt8GbzkvjDFBHPHrr1P2DeNvnKDPbnZ6t2HXPYIemvWoW/wmBH6geAzJ/xHfttE/FCY5PNv6sQPCPknAic2ZMtPoUDZmAV1FAPFwGYG4h5S9ptF3eCxtr1QO8XJePO5UxGcFQzzv5bteeBD8xte06YmJAm+AmqKamcYKHcxUAwUA8VAMVAMFAPFQDFQDBQDxUAxcI4BTgDJeJ56/P5O+SYJJNZHSf+AQMsHCsUpgZfhQQOT1Nh9fDYkKV8TQJ8fELY1kqHH5w2Ebv8U/mYrI/ykNCIOkvAfCLsjYOwO3RG51uluEL886eOQPaGwkVQ8FA9moK4Ds4An+8074GXCyZFb3PuF/s2YJnp5vziffBnrPdlx/2tZS9g6ReuPelNrcXzOl8/DKEWgTdxNHw5BuLUfKJNUQm6EPdlWWA555VcvHZQPdRQDxcBWBnzfvWnRBhLr2wu135yMJ6LCTv9st/2txaTvNf+d47zkbwjplH2CAct54tzvXO+8v2+sb5NXXwwUA2+EgVpGMVAMFAPFQDFQDBQDxUAxUAy8Jwz4CWk8EvUzUSkCkIT/t3OEo4iD0WeX1hL1FCDMhrd+r698P+3245V1VAT6UBDYFOlB+Iy2jnIASVBRd1Jh8SdKEvFHGGFCNtqh5zChHKKPp12xotnfAwrbn+J1OeLPUSGbqg1NuiK93nFZenzkXvHul0OGWtkiQe394UGLVav1igS14kEkqH0APEw6jUXTLhnWiOFUN/rTViha2iNGUN3oT1uhaGmPGEF1o7/Z7peixGPrH1KDtiHHhi5HWO4kMrWZS+m9B8gxJ/3omGRM+mHyEDox2Vb3wEk68aDYJEl0jVIQKP8kYxIKIIARdRQDxcBZBnyPvEnRDRzrStQZnNjpT8y47vrIO2tDGTfIOH7aIwJt3NGfNnBXHKrH8kh7xMwZ/WnfGCcJqoZkQ+uWtEd0zDL603bMknZHuaoVA8VAMVAMfNQM1MkXA8VAMVAMFAPFQDFQDNzDgJ9/+nnoFM9MgbCJGTkxdFKob/Yk1WOWpkEHJW4NlYYmBOUmeYr2WUZ/2o5Z0h7RMcvoT9sxS9ojOmYZ/Wk7Zkl7RMcsoz9txyxpj+iYZfSn7ZjFNqU09qSEIUTzOA60z0hIEiRne+p6fL5o/uYDFOp5rYbsiOMhTxj5FP6I1hyiOz2hF9jVTBlD09j2kAStpMgOdcRwqhv9aSsULe0RI6hu9KetULS0R4ygutGftkLR0h4xgupGf9oKRUt7xAiqG/1pKxQt7REjqG70p61QtLRHjKC60Z+2QtHSHjGC6kZ/2gpFS3vECKob/WkrFC3tESOobvSnrVC0tEeMoLrRn7ZC0dIeMYLqRn/aCkVLe8QIqhv9aSsULe0RI6hu9KetULS0R4ygutGftkLR0h4xgupGf9oKRUt7xAiqG/1pQzG3tEd0zDL603bMkvaIik2SRXuU7h1uRPssoz9txyxpj+iYZfSn7Zgl7REds4z+ZseLVW3PB7R/24rQnX9o2qH5/Rsyj86R/eiIsYsz/ZsyzglU3OMcBSAPoBibtLsLYLHPtn+rK1Ax++Bc6YjjEH2MJf/6+M4pCY6ecF+8fIy8+J58k6I9I9aVqOv1xE5/Ysa998y6K2IXOvHYu1nG8dPuiI7zeGl3fG78oHFOrsu0R9QZRt7oT/vGuOeNc1J9oOoD0x7xznjftAuKgWKgGCgGioFioBh4PQZqpmKgGCgGioFi4ANgwM9F4xmpvo9PJPzMlDovqQiR3znxrMC6RGG1fP7Xnve2uNx6ntL0Y3z1OYDGWfXnc4KKNwbExymfjVd/TuE/HOJzsp6f16QP0J/Zia3Rwtaz7hYHlIaoU2yJ1lPiuY7mOOhzPShvtu0L0fMyISwRjyxrGkLXhtYfngEVjLkhf+gjaoRVf+ZVvPjzNZDXw4iOWUZ/2o5Z0h7RMcvoT9sxS9ojOmYZ/Wk7Zkl7RMcsoz9txyxpj+iYZfSn7Zgl7REds4z+tB2zpD2iY5bRn7ZjlrRHdMwy+tN2zJL2iI5ZRn/ajlnSHlExv0vUTZYtt9wjtkjbRtG30zU8wFvZu6vzCqn1tRVAGo6HfyrE5q01aqGP1kNykgAAEABJREFUEm/Y2tbnnIPicouS2RUKqVFnmTRusyf9hJnkf9Cb2ck4EemL3wiSjyRUAFIIzS0h9Ec2Q1d3puVaEs+kPXFnfuKThDOOzDdazqQ9cTt3KU8SzjiWNdbPpD1xO3cpTxLOOJY11s+kPXE7dylPEs44ljXWz6Q9cTt3KU8SzjiWNdbPpD1xO3cpTxLOOJY11s+kPXE7dylPElYcvldGt31b5EXr8j5eYMwnOzHWKPsiak/I/EDZkT8jpK0LfGh8A4RR13G0SYJKJN1rP+oIoT0kwR43YrDJ8MJ++LjBjs9c+Yku3zJO5idmnVdCEpSD5BOUG5AfPoQUkgSvoMKA8lBHMVAMFAPFQDFQDBQDxUAx8JEwUKdZDBQDxcDeDJB6fqrv1lMIMD8vnQhF4OemhHTFBTgQMEI2oT+B0EGJmzElbaHy1APCiG5A+FCe4WOui/PvHWn28jmR9AlQD5JNpgkEQLb/KuRkW44p4s0PH7Lts5CEmr0A0Y4FxnMeefU4vn3+0p/kyec8wdxsH3JgoYck3SvlAmZdorKBC/nwoXjmJ9pdde3tiz+H4kVXhK4T9fB1kXwkwscibtN5I2Z+4hg/Z2d+4rm80Z/5iWP8nJ35iefyRn/mJ47xc3bmJ57LG/2ZnzjGz9mZn3gub/RnfuIYT3sKpXd+OdlUl1lLz9G2V1tzAzR/Zi39GWmJzVrG7d+z7lEDejzP1DB7zapd3f7/J4z/L2wg4Bey4dN5OB4vYx3TWGPzlm5pP0wcpf7iwLh37PNfIibYlgDSEEfea2Go8zyCaEs9HL1b86/5evoMazlrvrmgK2s5a76ePsNazppvLujKWs6ar6fPsJaz5psLurKWs+br6TOs5az55oKurOWs+Xr6DGs5a765oCtrOWu+nj7DWs6aby7oylrOmq+nz7CWs/DNeaPS7m3oLj3Kms9jLWUtZ823rLG+lrPmi/1Ci0303uL6tI1Rpz1l9C9t/0LI0vbOFXU64/B7jhVpOeJkMX74FnbUD/bd6xzGWZ6flueFBEB5oXR03tJ23Osyjv6lfanO9Y6v4V7nF2uprhgoBoqBYqAYKAaKgWKgGCgGioFiYG8GarwPnAHq/EiClKBL6A5AHkt7mUMq7i/3aMeBwtmeFTmPzc9NPMjyucC7eh7iFS7XsbT3ej7h8fc8Pz3AEZkmWqDm8QVHt07Cn0NmUM93SJpyCEAl070MPw+n7YmQCdeBdkjcrCdqXKsazhCPheyy3c6vLcF286sPo+ElPucBrbhmgcfz0zjdH9qQFwvq8QaRpUUdMbSqMz3Fy3Ad1HUWd8fJdeELpXg58jKZkKMsd0d733+7/Vj3ufSTRsP5IphD8WPclqTl+OxD9JNkOpEJ08QmlB4xIHwQ2nZcSP30EYCUZlHcTap81kqKgWJgCwNU0psU3cyxrq0I6g9AdgRAQEKJ8U7J8d4BwofmNeAVkZqQJHg3AiRBACRBACRB1FEMFAPFQDFQDBQDxUAxUAwUA8VAMVAMFAP3MDD5e7W+WDdk/EMWP4D2S7v0KQWkkoBAa6R72xIQpAQ+6G4hzSYJyktyAwJk5RE+Wg9QfwAEL9L1IRGQScQf+eUCJ+ozhEToCIUSNVgmdRPkWxEC8lICtA6YETqGl1knL0M1rjIAYTypF8JHoVmAeYGP4sMsoPgg4qjrIWh4i9fD1FaWfWxrMj4c9Jn4FetTlFeb/fG3afTCXi9p5bWifT80cWHTukcI89jJ5Uu8Xd9E/JFBZdAWAZKIP5QOgCQIHxRaIEQdxUAxcIUB3W66Q30/vjHRPhJr24o6i5N8nXfY6Z/t285Tm5ZGUE1fx7uwtXQvIMDzh6L1vBQGbxr/JTDWXF0x8BIM1JjFQDFQDBQDxUAxUAwUA8VAMVAMfOAMtCeeB+gxaDtTKZTWRP6u+yWeVOURlKK0QHe2IcX/yMa6xTbiaBZcYDvMAzCgPHo84ee6flzxYaPO8Mn5Nz4AzDwFQXAfvMpv3Q6aLBlqNkOQcQD2Y7AJ4vrReI+HVkrWY5ymSvGU/sdS11BlOj1nSVOd+vfD9kJrvWahPq+6Dj766+DkRSznzZONmI02N+ZhyHuXdcTKkft5D8UPAt8k8hv8nxC1xI8P+ebTkZLj+S8QJOffEnpQwP9S9oETLJNjU49bl5ALG1AtNGIT3HDwhtxlatUt2TjqxcuRi6X2rnnx/FvEm9uWvDHn7jrdxzHWjThdy9duEOPOCGnApJ6A+ibQEXYfDx1JgoqhY86XNklwESe5apPNTzZER/Joexj7l0gyzNF/zSa31ZEENQPJwDw/stnkNhzrNGS1YqAYKAY+GAbqRIqBYqAYKAaKgWKgGCgGioFXY0Dfwz2Xv42HyGZzxPd26hkpST0nJQjAz039nTxEHk4TQleOVMWbzYnhf5CfAEiCAEjCf4AJkLYUhUBSAkxGQDpBACRBACRBACRBACRBACRB4P2oI7RWdeqtNZlkEaQECLQneJAv/1+v5jN8InsZJ6lzB1xtgWz/Z4rRD/viGXm3E/zI3H5j81Ev4aQJ1GNy5wftHk86SVAIoeEckpGFc/FzfrLq4GPggSxeTMt43ZDvPy9r55XnSdb5rfFDvjwvsffF5NEd0KY8hBW/GRNas9uuacdT+32ryzPwuvOFq33+OWA7X7i2/0a9fnwo8KgEwUyDdblMCJAfFiDVowL+ITZRf1kAQRL6eRZ/yZggXbYaSMVgQTsWdo5NRSyCq22ZZ91ytUgJyzzrFrmvtmWedcvVIiUs86xb5L7alnnWLVeLlLDMs26R+2pb5lm3XC1SwjLPukXuq22ZZ91ytUgJyzzrFrmvtmWedcvVIiUs86xb5L7alnnWLVeLlLCW5/vjmqg0fsvOedYt1q/JMs+65VqN943I08bgXAiXtuP2r+Ey70mdziDqZmxbkHYll8nb7DDUrY0f9VpPotI0TR9B/qV9qX6ZpwFsCto4ruuOAAVmjM+vz+O/tC/tZV4U9Dz7l3nn6jxvnleix0m/x1na6V/DZZ71kmKgGCgGioFioBi4m4EqLAaKgWKgGCgGioGPlIH5+7vO308M4ru9OjUgnnsKANiOZ6fS5MYEoNkNKf8kofwkEboMNTjPSBL+l5wElHmQYDgcSZfiMvN5wN3PC/pzixznEnrmjL/EfO2ED5pGJzb3UtQmPTGiEiidpDQrgNQmAOwl0J9XAyQxAZgIqAG9h/zwkSjd5yXQLP6UvYYmR0uaXJmnRLcQj22/wnqoFf0mdF3yOF9n/fNI/xpWnT6pFZ6Kl+Kl7qPj/vPS94P3Vl1x2WI6MP7YR3cLSXvElsIndWyBuU/7FG1ZoHrE0Syc2PZ5uUckJmXYTpkAeSB/Q+L0aDaVk5mn8YWlz0BNDv3QiB8R0A92ebRphUeIk+MA0iNDCEzSmwA/bSJ+muwHTs0/sSG6rRgjNoH5R/aDZOGJCNQfBasH5bUIbmqusdxUpGTXWKSeaY4+FepcLBCuC1YPymsR3NRcY7mpSMmusUg90xx9KtR5WSBcF6welNciuKm5xnJTkZJdY5F6pjn6VKjzskC4Llg9KK9FcFNzjSWLrG+RSQWW87nUGTyVSV7L00h6oIynMul+ngCQzhMCIACSICChRDjb0gHtBpSgxYDN6LksBE5r5vEpv0T7iXqw4/xLIggv2P1HtH8xZh/v0vnBh/IMSAwDMtt4UhDHEH/i73Eq2XIuDrD9Gdb/3PNDHcVAMVAMFAPFQDFQDBQD7xkDtdxioBgoBoqBN8FA/z4Pob+xe01URz31IPTH398tk5+LNnlQLL7Hy99Q2RmfpMdYUBZB2gYmIwCVhI8gfJBMzWYXdsSxrueRjHwqIyTtASfFLSRb/ojyOkItaIlxPghP64c46RgU69Lt+fy6TaDlpC1EHI6EEvGTOoVIQk3nDQkl4hzGLuLZ8QciXsiSVFQSCJDS9RxcPQCqSRIPXRceuihBL1W7P/KwenidzoLGP0lIe8SeRBK0LjQgMQx1aQ/oGsucP8QBRyX6fELvSCFBIEV26DM6huPRxyUZFRAeg9LSHlEhN3Kok23/LGkPSCVY5vmGOOCoZF53XM2gbIJAiuzQZ3QMx6OPSzIqIDwGpaU9okJu5FAn2/5Z0h6QSrDM8w1xwFHJvO46v+AkeUI/uk0yGIOwRxqkPWKLKn2oy7weV0LT0t+R8lrOxQFHJR/s5wf4isTxOHR1xO4OYPQIcjIP/Uh7RNdYnGYc4/Zb1vzOd8wyxtN2zJJ2on3r9c6IF6pOkYStLv/V60G6JW3/v2T9r2Qt+Rs7gUpS0wimUnPpYqG4IdWHTLbgHy4TEUh7CJBE/DEScZBdCUuLELpPkblozrUsXBdV5y7lYvIiuKyxvghdVJ1ruZh0Iehay4WUk5Bzl3ISvGAsa6xfSD0JOddy4gQ2m661bC1w7lJeq27rPGNernX0n7MzP/FcXvPnPXHQXXQq+vueUg5Xpf2b/+t558Y7U68NIcZMzHXIeYi1ejzVjnF4R3JsFOVGXeIYX7c1nJprejzn6+jfEDzk2ozdH/uabBWrna/PvHkMKQev8+BifYYaz9osaY+oGljGusxDP9Ke0X7NI3DpvB7FT+yzcfNy/vxUVq0YKAaKgWKgGCgGioFioBgoBoqBywxUtBgoBp4yoO/l4Uz0d35Mch1AEpQmQPxLVhmhqyOJSUISjOerAEnEa0Mhab8EBCTuBTEOfMhBqtMLQTgAH7INIU0///zAzwgkh/68QOuXqscnw/Oa0a+kg+Y7aI6QJ/G963N9mlDzuj8RzU+2c239QVnWJqGFoPkl4DQBmH/kIABSfR+HoBwT5uPQtRG7Ww+T3MSb1ynR53HQGAfHNaYD1v052GU7MDsHlR+DBIYjox6w6R7LWqJzLZGuNac/0bmWtGe0U/kGy+yPgY7zOWZ5ErfzlvqeH8OrLsez25L2iD43y1iXea61pD2jnZrHYJn9MVCdX9BwCz8mUflZl3zabUl7RH92lrEu81xrSXtGOzWfwTL7Y6D6/IKGW/gxicrPuuTTbkvaI/qzs4x1medaS9oz2qn5VLvYRdN5DluBo1Ah4shyx+xYQ/ssy/i9deM4W+31+ajz0I9XL0xCSWvmM6R3DfRDMxRd35FmwwpBSqQKwEAidALx20ST/sogx6Qfcv4LxcNE+R8whY8N0ZAASILwwUDnUWaK1KE5MriemGs5a76xcC1nzbelbszZat8732vXbT2fMe+113nvfOO6t9r3zretzlmnwrhvqOWdF27IwcacM2P1+5h0XBKoMWec2vizrRwA5BKtW+THOXQMIKCMFFkn48g/2BhskiAAkiB0dKT2LdskwXBzBeVbxJUGqA4+SPfAKir2xD8hjid+5ToQfumBcixQXk1DMNzciNNqnoaoVgwUA8VAMVAMFAPFQDFQDBQDxUAxUAy8OQbe/IIW39Phb9yzPSEO2f7GTj0vNebz0nj+SZzmKoYAABAASURBVMA4EZjUTcoN0Tgt7+gnKa/ESIBUByIAEEoHhH1etINM/xKlP/FPoEpIXkDFLsYBUjnABrx9Po0K4FgnI+ZJ1NSy9VxaOY1PZctpTskHeQnrFk7WFZ+UT2ASAowGH1INdi3RT8hHibi7+WWEM/oAmj80oVNwgoqc2MrgpE7tiV+5crd66U/i99ZprHlcKU/GPRe/d77Xrju3/mv+117nvfNdO49z8Xvne+26c+u/5n/tdd4737XzOBe/d77Xq+szaVOJpk1RLV41vivMdbwC6tVq/HJNw/Xe/wK2/WtYIFA/QNTil3Vc4WUGVVYk3puJ9mcyykESU/9hRraYQiClS0AARuiwLgCachDkbwh5HgvqKAaKgZkB3xNvUrRRxLqei9qlYpwZIc3SdqAWsz3Ic+d9Zn1skv6UNI7hNezgQvPtgbHm6q4xUPFioBgoBoqBYqAYKAaKgWKgGCgGioFi4JQBfS8PR8f4fxDquacecYIkqCDJGae05YuXrbYVnSzyqYFUvgQQAupTCB8MzyH6sJ3b58/nqvZbbB+kvO/YngLpROIpkTDOl1Ky+SzZ/sUwEdyQnHECQMqmEZjA/kd2aEJKAJDAfHhYGZ7OavAoYxUjrz+/cs7Cfo3nRJpONHmV0jS/+rKLh7gM6vqr+yIuhFe8H6aYcO767op3iLEWzf+m0IvpF6fVJ9J+oCzdcQb+YSandYrTJgDJ+OGmd7OYVnXFiUVsajXOJcJPACmooxgoBub7Ie+Ld466X2MNt6LOJOpmhLRnyK3z75QPjQMfr4wkQc1L8lmoIaoVA8XAm2SgFlUMFAPFQDFQDBQDxUAxUAwUA+8FA/17OYReL9WdiAw1QJ0anNaQ0ptAB+nnooDjfo5KthhpxPE5aeRReRIAnBpObEgaJfR4xqUo33EOCBzHcxx4HXtch+ceRCuB0kCyyURxgdClCifoTKHTlS4/lAeAbAhahw5KJSA/fCRaD1FMSFC9Wgdp8VKT7I7CoATFw448aKjiUySoFQ8iQe095mHS8hdNLxvVtItGi262rUjUTv0ul1Nt3e+ARG09fq7eBRK1TXUeJn8D6C70RBYPdB79yjV+w0dpfmH+iMe2PBlqeFSp449aw+HweLQVdK3KelNi10gi/hAgiUlCNvS/pJUavvBDSQBIShAHo7/WHee7lnkaf+2609m3W6+9znvn235Gp5n3zvfadaer3m49f50eYbu0u3F7ftzmuqtvwLjnlR+o+QLTvoCapa1LNbOufJHZ/Ft01/a8Pq9/0yvqX8TWyH3cQ0fPpyVrEYpZkd9w6lds1a/Mi/7zdTn/c1ErqFYMFAPFQDFQDDQGqi8GioFioBgoBoqBYqAYuJ0Bfa+PpxNCPwvQN3k95dBjAo0Uujq15rBPhlrkyJT/gHjmqXpKYzhbZ90Sz0qlkIQfcktVJiBTNsFJAsgeEACBEJwc9trRMeCAlhhno1NZonStTxmD38tXDNswx2+oolmJBdgRHv8v9ijNMlG9RVGBvAApHwD35kOKWwh8KG4I0aLVpHqd0nQeMrxgfQbdl1qE1TlBoGYtxM9fuhIgIp6BGnmxjhhok/3adVrZpnWNea+9znvnG9e91b53vteu23o+Y95rr/Pe+cZ1b7Xvne+167aez5i3cZ0qO93H9qmLPdljNyHaznwOgWNcC4AOpcLOiwg4JTreWwcdmkQNHmxE+AinlCX2+eSF6+BjGV/a1i2Or9c54ozjh6GfT34ZK6d/8Bz08jV+VKlcTWm2FIwfXMajeCz//JukTFLiP78RSDxMhF/CPnCCZZKflK+LSnQ2hMwQf5Ch49LhFWXcuiXtS7jMs265lJ+xrXmZv4Yew7IWG33LPOuWMWfNXuZZt6zljb6teWPd0vYYlqXvnL7Ms245l7v0L/OsW5bxc/rWvHP19nsMi/VrssyzbrlW4/gy74D2l1IIr4lzr+Vci3sMy4U83ZgEIEBDClVD+QCQBAGQBAGQBAGQBAEI0JBC1QFCiQIEmg4IKTGmLHKhI/M7oiPZ6tZtjUFATR0DyYboSKatFEBu2wcpaIfioZzFiEKF8G4KCtzO5veEDljJc4gkqHFIXsADFAZX8uT6KNtv+S2/Bb/8l//yNye/5/f8Hvyzf/bPdpHv/d7v3e38fsNv+A27rMnn9qt/9a/e7Zr7ru/6rt3O8S1eD17TX/gLf2E3vt7qQL/pN/2m3a4vX2Mfunz3d3/3bh/lv/7X/3q3e+g7vuM7dlvXWx3oK7/yK/FP/+k/3eV6/ft//+/jE5/4xFs91d3W9df+2l+7ytfWe/Ybv/Ebd1vXngP96T/9p3c7R+/7e65tr7H+wB/4A7ud49bPe0vet3/7t+91ih/FOH/9r//13fb8f/Nv/s1u18Qf/sN/eDf+//E//se7neN3fud37raub/3Wb92NL6/Le8Ue8tnPfna3c/zoB/IXbpHg/+2aoLV8edWs873zej0CD5FrtQkRz0oBhSfpkFBitEzyywaEtqkYmz4ZJR0nDUggYkZpiOcT6gF7LNBBKFUitCWDgUBD3o1r85HH8XQ2IGVLpgk6F81pnQh9AoXmQThJFCONUIQSISXQIYz5/Iw+aA2Hnlzbm8+xlacqfwz22pIZ8KTTPOG7iJqoTQNczANwkvfadQCurq8v8CTvtdd573xAnV99fvBxcv3KMdvS3cK+9zq7t04Tx7y34r3zvW7dpNNaNE2uFhvsWXSg/SvQy3keVrlqLc/Kc+qyfgX18lNvPDWhx1f8xJbbPzXkjnXIvIxO1Dhn8hx1yHjQuA2hV7GPIbb9/5J17PGx/fCyLTWW6JEd8xiWfutrDzyE6GelEPAHY/G1x+kA+yf9SAxbPyiNy/ooOkAZ9l4SJW3I6iMs4Ll1WX8rLpawSc3xNyUvkp5bl/W34mIJm9Qcf1PyIum5dVl/Ky6WsEnN8TclL5KOdaltQ9+jz5F2z12ca94n+jzanyL/xK9xLtqqzTrdvyf1YiHs9M+2xgyfao1RL/0m1BgX1zXGc/xTv5ZkR0BshNY0rqHZOgOt62hLO4mfs7PuFLUKDfvos76CXpazn6Jm/Cjb5z//efzzf/7P35x83dd9HX7ZL/tlu8gP/uAP7nZ+n/rUp3ZZk8/NLzL2uuj+3b/7d7ud41u8HrymL37xi3vR9WbH+eqv/urdri9fYx+6fPM3f/Nun+X/+B//Y7d7yA/ld1vYGx3oS77kS/BLf+kv3eV6/cW/+Bfj4eHhjZ7pfsv6zGc+swtfvq+/7Mu+bL+F7TjSt3zLt+x2jl/xFV+x48r2G+rn/byft9s5+rPcS77ma77m3pP8KOt+6Id+aLc9/yd+4id2uyZ8fe31gfzoj/7obuf4hS98Ya9l4cu//Mt34+sbvuEbdjtH/0LWbif5sQ+0+F7vb94Hfe9PhPSU8C/s8Osb/SkCBCSUAK0T6AHpBICcQAAk9QyVQj9LPQibPclPAIw/aDmALMRBUg8GrKpGT3itdUdTI/PQdaHSHZeGg84zz+te7AN3OMRsGlg2m04EChpKaf8Qge1ctH65IEBDBkI9ocMBgdfcxpVxkKjF+qWvocJR4i7i+lx8juif16zLH76zqJHEk3oNpcmsXLSV4zmu5inhZJzn1mX9rTiu45qd41/LG+PPrcv6W3FcxzU7x7+WN8afW5f1t+K4jmt2jn8tb4w/ty7rb8VxHdfsHP9a3hh/bl3W34rjOq7ZOf61vDH+vLpJwy2atnDtzgdt0v5tJaPUFpcfNlYRcCi6G+NtHu3BqjvOJ0PtOB5wcXznWpxk9A8X42wDVt0doLlkJMpctCiSPaJc0ajKUKLzGJg3e7nk8A8lzxA/iORqL2FlKU9hUEi2cUihxB+CNEwa3X8xCJkI/6vYB8Uf0i/fJDtyCfg3oEgqiibSocPzpMh80ZbzJL7oZBo850mU60VbzpP4opNp8JwnUa4XbTlP4otOpsFznkS5VtrzXdQQFsFJs+8l5WQyGSdz6f4Me8TMS7/u5pO8jKd/tqUMLerku4g5T2Lmpz3iIi4VUBw+hCfzpD2icy3yG5b1YWe3Es/rJHAlnqWBQ5wkqMAsaY+YOfJLBRJRRzFQDBQDxUAxUAwUA8VAMVAMFAPFwMsyUKN/iAz4O/zJeY3fs2U75zCiipb++fu58hSaG9H/2E+5hZOQJKYU5UycZENCyB3oOCkbkE9PYq1bANkSUB3dg2woh18vSvTcHH7qS/VuBAUkG1q3pD2iY5bRLxsxQuvJNg+EIAChmoCzTECcT/p9XiGg/BNIYxNOBIEQ+LAxYPAuX2DGZWezP3Q91w50pzkiVWhzlrRHzAT5Pd7y889QoOKrGE51d8RjPpUG3lGv0mPbUJ/zJB6LpW2oVxYw5qEfo192zKNwoGypuKUey2NDfc6TuCx/Mm+Ol0lpj3ghHvMoHjjWpa14tLRHjKC60Z+2QtFk5zyJ4c9O8VBHDKe60Z+2QtHSXmDMo2Dgwi8XZj7Rjx3iOU9iH7nBDuPHQItxYh45Axd+ufAxnd+ExaHXhf5pIo9pEehHzLy/hkudWk9Sggw1Kd0lQ60bcstQk9JdMtTCEB7nU4Zs+9t8Mv4/e+8SYs0XXYWvVR2HikICguAgoGgwPjAoiRmIEhEMgqADhQziTAWHcSAZ6MAgoigIgigOFBxEVFCDk0SiSAQfQRE08QEqvsAYVBSi/Pv+19rn7LpVp6vuq6v76+/7dvXZZ+21H+ec2req7nfP7f791My1BDnVVlxE7V7/eT4lqzm/zbcxvkz2B8xdjKAlNbTZw+SXrUZzj2n5/xTZ/yYrfpfKX9I+K8noNxup0UjqmqPeKJfofyxYZPMbpmMgnYg4SEce8ln13MalbNmW/tfoW2Nv2V4zxzJ3a+wt2zLnNfrW2Fu218yxzN0ae8u2zHmNvjX2lu01cyxzt8besi1zHtU9btxrGsB6ypYtfa/FrbFXNj0UYo4Rc41p13NjFZf+tHe+GvuCLcbq/tD7PP4lkuDp6/Z4Psk2+s/Pt/78U/xqDeIx3ogay3aPJ1WP1WBnDKM65amf7V5H8Ozkj0xhmBKDqEve0fmOn0X20Ed0quTF+clWrSpQFagKVAWqAlWBqkBV4J0qUNNUBaoCVYGqwBdVAX/+nk9In8Nn3UryEe2zdLs/15vGH7VIYRdB7IqaT9KMYZPiLVIBSIIyUj0ZPUghgcl2632RFEd0UoRqTcl1aD9GhkXr+yK2K9jr9FCzKC/0ETXCll0bIfKcm8cjNfBsclbjk+zWSGKSYhHE8kmClABCAARCnI7Fkbxj/Fcc5TYNURf7PV5/l9jTse64AcMn+9zkD33EMOpsR7u4puxegbh6BwbcO/4c38dxPdtAvZc95hOGJTGIuuQjyhVttCcPp5cdo1tpFvm7ZeahyL7CIOpGe3K5oiXvWOe3qu6q7qt6BVHX6zZeJ/JEm+u5iFvNsLD3hIC5u9M/z5cDKD8xPj7LAAAQAElEQVTmE4YpMYi65CPKFW20Jw+nyxOjW2kW+btl5qHIvsIg6kZ7crmiJe9Y53eurt97okat0xNaDfGUhg4RNZiPCB8yquER/17eR7HDRyxGykvsv5skXxazoS+u2ND3xWaTxKqubr89Kx4gCQIQdGG8eZINJ+GTAoyWJ054km2SEPoRpj4RLdd2AHKBqOPRClTel1UB3wsfTnSTxpqOQt3xMd6MkHZB+rzoSBIEQBIEQBKEjo4kg5NrxMDJtZ9cc8drVLw3kut1kLdx1FEVqApUBaoCVYGqQFWgKlAVqAp80RWok6sKVAU+aAX0uT1WtkTrElKf6bUZSp5xEp+0dxoC2yftlbKJfAoNnZTNfiOBlkeQEkgCAamQKiF8kA2tA9Yt0NGQZLM+iIhs9cqHDpLq1QRWKT9FvV7BfC6kzhOE7aRQohb+yfYuJKEmaQiiHYlmbfNa29fayE7uJOuFrgJQdUAcVYcoQ10P/QFS18PN18PUIrPXw1ZNT91o0RVXcVQEtWU9TP37T1uohPjSNb+QjRh1c7ze3ETbL15ISXuM7+SQdjHntZwmkqCJOlKdGCVu6ByEG+qoCnztFdDtFffih8L5/vedr7v+dGprfNSu7HZ+fTy96I1r7C390XkOymsPPi/Mq3x79C/HeKZ7USurVhWoClQFqgJVgapAVaAqUBWoClQFqgJVgSMrUGPdUgHtP0SY0J/n530EGRuX4hZESqL2R6C9Uf8FrazRtEUKi8mMioGs5mehLIA7zuOJKpaAzJQY0Q+uUXGxCxNmDfACwwBEHDBieJ3W/eZNCAIg1YcfcYjBAttlCV3nT1Bs3c6Wtm+ksBag8dSarv6WfROF6TR7ll6f4qpA1UFFUKs6qAhqVQcVQa3qoCKoLeqw+iKWflhTAe+EfKd50Oc5dD74oDvJGc9/KQvPitUR71PRzW9awdxJ1OK9sL0tmilMA+Tok0acRCa9yTad7beczCXfIHkKmcL+xGn+S9pJ9hAgfBSmSH2oOf+hxAeTar4HC7eT9jXV0+f61jKpznfNoXsy4q+h7vtVXOdTx/DdO7fjr807+P38iLkGO0mtBCBvQwUiDsVfQpLhvjX+UpxHIglqRJKbOJ6fQr/wVqdXFagKVAWqAlWBqkBVoCpQFagKVAWqAlWBD1gBfW6PVXWM/71bbmbLQUm0VDoyPu3LozwKIAwA9QOQwpCl3mwTAf9lqfdapmmKvdNJsRPRdaHsJFucUUKgjQsInc0dtF8+QH7CkZPyQyZx64GIvVzSNq0DBGUngIkUA0ihBC8O70q3/WS7rHmP+QSztsccG89sPPuZ5phvjGSf8Z2QrPnitT6oDmTVs+qpCtx4HZB1vaha0IMbE1bHCa00p7D68b3k/ZEtX/MfwdtvGbXxNucLV3Rt3lCje4i/mC+GUqcW5/NKjHStbNniN4r0D4aopQLy/xubdv/lbPtv72sF8vtNUeECkdaWw8EvEkkD4k2Y6MiOAEnpzR4xAAgdsqtHI5oPrztizD6EdUunbwLL8a1b3mSiPuhyfOuW7noTWI5v3fImE/VBl+Nbt3TXm8ByfOuWN5moD5rj6zbqlnbNm7+FeJIc17ol+QvUTR62a9ieBIjnhQbMf0QbReVt52TdEmNKuYYasOX2+W/hGlZhbeb8DdNclxw3j+dxHH8N4/XT+hzn+Zb8lnznOS5qoXGuoePn8zEpqQpUBY6tQI1WFagKVAWqAlWBqkBVoCpQFagKfPEV8Gd3y8Mnqs/vkbtAf57353tL6AqwO/To2t6IP9PPMQ5wnHcrvKDOk8oV26N2kQw991CNFlupwKZDe62EN9Mt0EEy8uA+1sG2kA0uD0iC0KFODaJoyIbqrfkPbegwdZ7L84uqyaB+1TSvmk7Lvaf3vo11o7jOW01Kz5JLTfHJzaRHEPCa/Rf46OP4dTDdwjiLHlfzreu/Va+9Oqb9Q9azv76PnE+eV2KdnypR9VQR1G6ow0e9Xvws1xlkM6Ue+ZOEMk6SN0a941BvYdSMEGJE+Vf2Azg1D3OeHO8o1LgnCRbiuSyz/aSvnC3I90CGEtfRyar8i3xIJ/VaaI3U2v37UH4DfpqkyT7xCVNg498g/g0zJ0jLJJRAeoh0x1i3X4gHJUd8NP/evJqPwIOv1VYeNZZly/cWNs9leYuxt8b0XBb7jG8turNguTqP7r+IeSXGve/XMMfJ2WceszhiJXM9ehw6suMez/n2/Nfy7ffczr8FHe8zuDV+Ly7HuYbz+aGOqkBVoCpQFfgSKlDnUBWoClQFqgJVgapAVaAq8N4VoCY8QLQ/AWicjifhydxysofSCKhv3yo23XFhsz32SLxLI1G+P/NTSBKkpe2lUrZJ+6kNbTv72l/ITnhSzJPGW8aRLY4UTpJLqHySmIQWTjGaxhXalvu8QpKyT4g4rwsee3IfAvVQzAqh/eTYbz4jxLERF3mgN6Gl9nG1BtomlFFtAt6QU/PUfFSJj6lz1fOYOkLXpV4UUEhQ6rHj5vgjsuYD8Pp6Z135AevpKwnnQ+9iavEULlRZVAS1u+qhLMf7d46carQpdH3T6r9+9W9nmT+rkwm25V/Jtr+MVZYcalCI0zvqYgwGMH8oPYTwizmRUAMncUpHF6IdsjWl9+aaRK0bCqoCX24FfJ1/GNENHms5GvW0WI2rlzP4Hh49/43jHfEbcTolPW59dtI0r/pdns/dWzHGqq4qUBWoClQFqgJVgarA/RWojKpAVaAqUBWoClQFjqjAzuf81ed6xSx5TCtb4E7nLVJqv3SSeFtU4BYyyUDaawFIar9VOiG9C4CIExL+ARQG/1cYCWyjHdqvIQgfFE5SSGuAAARAEgQklAg7R0eSmI++HaJhm2mD2+RyrNDRYdT+s/Ss33vv09R8flXiBVCn5tdEUHWpuvgyqOvgy7sO/MyP17Z1epirAerUzgjYFN3KLqIGH4Hq1ODgFQI2Rbeyi6jBR6A6NTh4hYBN0a3sImrwEahODQ5eIWBTdCu7iBp8BKpTg4NXCNgU3couogYfgdGJJUrdaL6M/CZnl9HiN03b9S2CzS/EI1r8Rr+WCZMW96Q34mkiJuETJzyh6ZN4iGIaAiThHILwIdo1s5KqwJdfAV/5H050I8aaRtTLsbLrbg0+I6QdIOO8yYE2fvIRgYf80DhYHslHzJjRnvxOP0lQOSQbWrck7yhTtapAVaAqUBWoClQFqgJVgarAZ1KBWmZVoCpQFfiKKqDP7XG2I4ZR3WhPbpdFnEIEMvZIY8/UXI7QJ9ktsk0hU8SRsksUBk7SQZASSAhIlVBifYFg5Hs/tu3fAiQxSTi1se0jZZskQo9PQHESLA4bTUe0TeL95RTR1vwlX0qzwAN7CNI9zkfyETNitCcvf6tA1mPE5oXrDh/ldxUw1wP9GOuSvLvn+LQnlr9VIOsxYvOi6tefd5+gPhNWhx/TNoxom2W0J7fPknxE+yyjPbl9luQj2mcZ7eJq9jQRUTt/mSmi1nzuRdQe8mfeJmrsTbuM0fwbRi/l+fSM+AtYpT/rzVAtftnhWd/KKk26cmyU361fJnG/+FpJmaSQhH9mfRKzLQQgxaGDErdAz9JIamYlVYGHK/CZJPp6/3Ciez3WNKJqurLn82HG9kSLmIx9BId59QDSDIuxD/b7F1C8Zi21NY0fyohhVDfak8sVLfmI4VTX7TnvjHZZ5Pd60i5TtapAVaAqUBWoClQFqgJVgapAVaAqUBXYq0DZqwKfqgL6/B5TjxhGdaNd3NugpHqLQkiCidYt4pOsYReGLiIXmlAoURzZEIQb2iEyM+u2JgKk9NZClxo4AYEkhdKBwAnEJJtRgFmggxJvYgi8eWM1ROca+xojKi78RvsGFD03+YOMGEZ1oz25XNGSjxhOdaM9uVzRko8YTnWjPblc0ZKPGE51oz25XNGSjxhOdaM9uVzRko8YTnWjPblc0ZKPGE51oz25XNGSjxhOdaM9uVzRko8YTnWjPblc0ZKPGE51oz25XNGSjxhOdaM9uVzRko8YTnWjPblc0ZKPGE51oz25XNGSjxhOdaM9uVzRko8YTnWjPblc0ZKPGE51oz25XNGSjxhOdaM9uVzRko8YTnWjPblc0ZKPGE51oz25XNGSjxhOdaM9uVzRko8YTnWjPblc0ZKPKOckWTQ/xU0/I4ylRqeFC9WA6ABjqNEBr+ExhDq11Ti3cviIYClL1Jetsrj5DdHoN9D29Ucw0dkThjPr4wjUQLILMIGYCAmlSQiQRLNTOiTEJJtYYNMBAitBHVWBL7AC43X+yXnciwBJEABJEABJEABJEABJEABJEABJEABJEJBQIpy5dEC2bgekb0jGd0RHsucN+Fo/2cb1OPAhbniE35tHJZAEL6Bc1aoCVYGqQFWgKlAVqApUBaoCVYGqQFWgKlAV+EAVeGgp+vyfeW0foDGbg4sGykASpEQ2KbBm8X4qSe2fAv5LVe+hTpzE5SXxJJkmBt9C+8nuVx4pPeIB0mM0jHkgLoHs6IctANEONo2NmaRqC9lZocsBVB0QR9UhylDXQz0f4kL4BPfDFBPPnb7iUzt/CSii9iF4ruNLRb8G+qY8fmtJulS0v4zVF7U6Z9v9V7PxF7TB9aooSM1/uKYva8Ujz04pi0YS8UOA8SZPTLJMJNS6ED5IijcBbSmpCnyZFdCdcr5vdIqfnOtmjjW8FnVWq3Hmc9OzZNb782LJXzvvK/K1DC3Iq5amcdS/KfdMfqZewlhDdVWB/QqUpypQFagKVAWqAlWBqkBVoCpQFagKVAU+hwpon8Gf/72BahTVzknbdgiuc1ii42RqAaG0ztuk1GYpTdWpwXurs8gX+h5qz9V+50nt/y9ZKhqShlgeXmjn5x0dLUurD5cXLb/1UKUYvd8hswLNpMmuvvjjdYjyvbguaryqiytQ14GrUM+XG66DqVUqe0JPfqB1gFGmQPgQUYPt8CGihvfgOc+XimhHf4ucSeN+u22aH/rB9OKGRRjBQpcmxO/mMlKvi9WJiH8YPHHCk2yTjPNvZ3X+ROBpYsRN8hPAJB9JmE8ApILALKijKvAFVGB5TX8IXTdarONW1B0Z8TNCmoUdrd8ht857YBx8aDwD3gnJXp8djLVUVxWoClQFPlQFajFVgapAVaAqUBWoClQFqgJVgarA3RXQ537nnIzaP7X+QtJudJwCyJf7BjJr22LCBCL2SxXzJPE+69M0xd7q0/QSp4mIOMdalM9pgg+SBmCFsesLH2eN3ha2qUlPa0S98sMkFMN6PKB4VKfqUNcH4vjwdajr9Ut7ndoTP87KXfy9pZRCfY1/Wx38Bo1FvR7k/nK1zSnt9Kw3Vkn8hpN5k2fNYznJ/xy+Z1nsezabc3Ico2/ZEJ70fivRK673ftgWuOC20XEazc+iEOkexwl6u1dNTiGaNTB8GVNYNfkMrwFfyx9KdH/Hem7F9hRQ5ftzQFrkz/bGbu77vOjoXXr5AAAAEABJREFU541z34PH80Tzvgfmee2hbuZqVYGqQFWgKlAVqApUBaoCVYGqQFWgKlAVqArcXYG2dxif7bVH8clxsc+Q+xve40jZ2heINTvPm6U+h47eK53Evae6FH/J+qSYJwU87eAyPvQ+DrR/E3uunk+2WJdRcpLP/pP12R8MJ+1BW4N8kO9k6XraCnUtqi5Vh6qD75G6Duo6+JTXgb6GW76bxmNfj+wzNq/eQULZR72Mb5YHfwsIH+f5P8x8saTotEChGhbrPYmfxE/wrS6iBnHEIaKG4I7AfPirXctJb6qB9jhEIhNsn99s7VuIQgC98VtICogJZ5xky79+fZLdnGx+9UDoAVJlMYcP62g2AITPaS0y3dS8xqXclKSgZY51mW5qjl3KTUkKWuZYl+mm5til3JSkoGWOdZluao5dyk1JClrmWJfppubYpdyUpKBljnWZbmqOXcpNSQpa5liXabf5ek4Zg9J+DQ/N6/cdybjXyJcY88meSCkk1/FiXNrFRdVsFahZGwXDOOYKReJpwx9jdLvjkkOH4wVIeyJJEDqE6oEF+jVzXiJ8LPymy/jkGZ+Y9hE9L0lQDtJ9KOqqVQWqAlWBqkBVoCpQFagKfKoK1LxVgapAVaAq8HlXwJ/Fbz0Dxy7lTfP0ud9zPQu912o0h3jMu4N9twBIRXFqIAnvqU7TtIskQfnJhhFvnYh86CAZun0UF9Ee+3K/VVYvVGD3SrxJ3A1kC3jLfZSYqs8zr1Pcy/O8o3+PZ3ziXtxoz/jE0b/HMz5xL260Z3zi6N/jGZ+4FzfaMz5x9O/xjE/cixvtGZ84+vd4xifuxY32jE8c/Xs84xP34kZ7xieO/j2e8Yl7caM94xNH/x7P+MS9uNGe8Ymjf49nfOJe3GjP+MTRv8czPnEvbrRnfOLo3+MZn7gXN9ozPnH07/GMT9yLm8LRu/hizxnxuLdRloE3VxgVIIymTizeIkJV3sCDOrn7zSNqwZ3f3j/CqBChmu0iaiLR1ImFPVSN1NFTLO1LrqhwRdfj5/k6X8Zn3Lvk6Xw8j8X/GBDV9GaGE+L/D6vFJvqL2GetWSbk38E5T6ZIXXZ+GyaJCRIhSWkS40TAGGKVogRgwcbhL+nbLJ5vDGie0brmWzFbtnWW6jAaxN8wr10KmmPZar4v93Xwa2vxdW1cypZt6be+FbNlc+xStmLCpps74nbQz4LRv5mnK3kZ154Xfh1P8hihZwhmPWJ10fsZE3qf/+b5enzm35sH5Wt6gWeX1rkMsUajrFrwS7/tnte4jIvIxTjpt93xxnGdEVNdVaAqUBWoClQFqgJVgapAVaAq8DVUoM6xKlAVOLgC/px9bcitmC3bOM5WzJbtRd7OvsBy/yByFLccL3XvlGr7tO+YEpMIaQSmiYi/hF2g1PafKibCb04SpAQWtDGgg5LevE9hte3aaPtDuyGxBnVqYvJqjV53cOnG3NewXRFK7CPIn3wLc77KcxVVoV6vqsu6Hnl9VF2qLrpL6vnywHNiisKpa5eQnvpq0JsB4hBRCzU6ETV8RH+uaxOBtmQ51YKsEPjkfviIRVnRm2p7s3R/lnBF59fLDz6LgsN2zkacjt7XQzFaJnWWJ+PEeLOfFCm16ey/waWBJsfAHOqhKIZAR2gEFAIB6qgKfEkV8DX96QRxT8X8usECgWZLPiLQ/OpX8S94xt2IOQ+gkSTJRwQO9UPjw0eidUvyEe2zjPbk9lmSjyhf1E32JcpcrSpQFagKVAWqAlWBqkBVoCpQFagKVAWqAm9UgRr2c6iA9wmgTlsGAjYRiX3TGSd9CbuQqesDtj1YInNJj4c2JtpByibprMFO/+IvUDMu80csf6vAWJfkzQskHxH9GO3Ju7vy2SqRdUlsVlR9qj7wkddFom2W5CPaZxntye2zJB/RPstoT26fJfmI9llGe3L7LMlHlG+SLJq/3jMd0TbLaE9unyX5iPZZRnty+yzJR7TPMtqT22dJPqJ9ltGe3D5L8hHts4x2cTV7moioIb8ZNQZv3rAHj05GoZqUcEUXXJ3amSuic3/xGl/M6lv3wO4S1WwRJIzM3ilgp8Vtr4uCIHozSDoX2EFKcbM0LxAYBtRRFfiSKuC76EOIburVOpKPqOK3OD8R2m2/zZe+G/ScJ8dP3tG/Cdfm6WN1e3tGOWlYz+DPuHmMhV/ZGtSe0FonfygjhlHdaE8uV7TkI8rpmeb1yG8u89fTFmf6F/7CX8AP//APHyK/6Bf9osXIH0f9Y3/sjx1yfq7Tt3/7t3+cE1us5Pu+7/sOO8ff+lt/62Lkj6P+7t/9uw87x5/1s34WfuNv/I0fTv7Un/pTH6fgi5X8nb/zdz5crY5+/f78n//zh11ff+bP/JlF9b5M9b//9/+O7/qu7zrkuvhdv+t34Qd/8AcPqf/f/tt/Gz/35/7cw4r+l//yXz5kXX7/+P7v//5D6uVr/8hnvq9Xj3mE/PiP//hhtf8jf+SPHFZ71/8o+cf/+B8f9joeUfMc46/+1b96WO3/3J/7c4edo/+9fVTtf87P+TmHretP/+k/fVi9fuiHfuiwdf2Df/APDrvu/9Af+kOHneNHHeiX/JJfcli9fN1/1POsdb1fBUhq57PNx4Dep73RiLEqM2YCHTYKwia0n5RRTRSzakUGQj+UEu1kJgnSsPs6AMqj9i/ME5GH7KGOaKNltCe3z5J8RPssoz25fZbkI9pnGe3J7bMkH9E+y2hPbp8l+Yj2WUZ7cvssyUe0zzLak9tnST6ifZbRntw+S/IR7bOM9uT2WZKPaJ9ltCe3z5J8RPssoz25fZbkI9pnGe3J7bMkH9E+y2hPbp8l+Yj2WUZ7cvssyUe0zzLak9tnST6ifZbRntw+S/IR7bOM9uT2WZKPaJ9ltCe3z5J8RPssoz25fZbkI9pnGe3J7bMkH9E+y2hPbp8l+Yj2WUZ7cvssyUe0zzLak9tnST6ifKsvYgnK5HYf8mvO41CvBafrwn0/lv6ME3LHvhmP9RFffeiF9oeck1xS2xezImrSI0Jfcsiplm/Wk+bUezhIzS5pnIi/nhWfcQKmifHbW2FD02UKm9xQOIj945JvPwsXx8SFo+bbLk7VZb8urs29Ete+hjw8TzdUjDngNHCScY+QA8pKr6vbp+QzQtoFybyOJCMeHcnGyTWm/+Z1LvKhg6R6tTuRfCxvXKdm/irbr/21vxa/4Tf8hkPkZ//sn/0ha/grf+WvPOT8XKdv/MZv/JDn+Et/6S897Bx/wS/4BW9yjq8d9Ju/+ZsPO0f/P51+5Ed+BB9NfvInf/K1ZXqT/P/6X//rh6vV0a/dv/23//aw6+vbvu3b3uR1+EiD/szP/Az8Bf0Rr8OP/diP4Tu/8zsPqf+v//W/Hv5Fi6Nq9R3f8R2HrMvvH//sn/2zw+6jI5/5//pf/+vD1vXTP/3TR5Uev/yX//LDau/6HyX+JYQjrvujx/gP/+E/HFb7f/Nv/s1h14QXdVTtfW8fVbcj32//83/+z4fV66d+6qcOu+6/9Vu/1eX/osVfzh91ff2aX/NrvuhafaST65/e717Sq/OGfQOSoFZBsu1tTlxz2QmAJAgdHQUiajaehEOzeTalXzjbpaiBpAQS7dgQ2os1UlwCCSfIgqnHBQLgZJ+ko/dpSXELAFI6sItywAdJA5LfimTlwcdQB7Lq4rIsryNzsuriOlRdbrsOyNviPqd6TnEBzN0J7RRPYaG+tlvy+ds72SNggcu4D5UXpxKdlnx6eX4nmRfn0dQwyiFU83nP5ye+Oj9x++e8gXPBI2/BD8nzKvVtq1oM53X4q9Y2jXo5ng1yxP8rwLpsgvn/C6khzk0n6oti0sUuFSQlgN/cw8YJssSbP3SETRZICIB035aCC0eLagHWLY1d7pdx1i2XM5p3GWfd0jyX+2WcdcvljOZdxlm3NM/lfhln3XI5o3mXcdYtzXO5X8ZZt1zOaN5lnHVL81zul3HWLZczmncZZ93SPJf7ZZx1y+WMs9f3iCUt1q+JYzPGuiX5JVzGWbfM8f1+Pf9yhe9w3WOyR5zQsf4L1SWf43Xv27/kEdft1i0RI+UF9vGdL7emafNLMRU0bn/kLuKTOzD9SjAVXM5TAOL10nhOyF8asd38Ej6S5/V5XKPXbb2kKlAVqApUBb6oCtTJVAWqAlWBqkBVoCpQFagKvEMF/JnccstUyzjrljfP6/sMk9D7mp6PZNuDEKFlxRn7oLY7aNJ+Cq1484DQBk201tnWRcOHzWiTQy3KiJa6phKnR5Q0nAjYPql7Aub5Cf/gzCnnok3Sw6Q8I+leRjctxOuY9z3Ebfb+SkR1/tb7LzWfXwVVvtfb9RDTtXLSqyut2+t1OKkYaqpHXZ+tDurjOkmsuqgSuj7Ub9UlzB/pPvLzORbVunj5dNNTYgvdSW5DKouKhhBxNIYrnPITPloPccRxmVNxvBYXAdEpsiGXeZRZ3D2MFzjlb+9fRDuEapDdbQ8p55xH6FCnBtnd9pByXs1DO/yVRn88NYP+UWBu8QPd16T1FAfRnUWKGibN9yQhiUmG81++TniSfRrsyZ8mYP6tK0CRjHyF49JBOS2Cu5pzLHclKdg5Fql3NedY7kpSsHMsUu9qzrHclaRg51ik3tWcY7krScHOsUi9qznHcleSgp1jkXpXc47lriQFO0eXtq5n3CXOsTj/HnGOZTdHN1T4Boz7EABJEJBQIpy5dEC2bgekA57LQiD4VezjvZiv20m2cXbw3jxoHOgg27jJb0Xy/jxqvlyn1GpVgapAVaAqUBWoClQFXlmBSq8KVAWqAlWBqkBV4FoF/Fncci1u9DvHMtp3ufYJ7IvP/dJJgjII0ISwj/FHKADJLtYRPu+jiIHQIb/6cwujvg8Qev+1BSFAJu3Uoh3KY7dKldYZAZJNwNhrzf3WiQDVTSRICSCcYC16mqsDIDcmINAWSyMEAZAEAZAEAZDuG4bWuRyI4wonCTpQaMCNSBJ0gtCAG5Ek6AShATciSdAJQgNuRJKgE4QG3IgkQScIDbgRSYJOEBpwI5IEnSA04EYkCTpBaMCNSBJ0gtCAG5Ek6AShATciSdAJQgNuRJKgE4QG3IgkQScIDbgRSYJOEBpwI5IEnSA04EYkCTpBaMCNSBJ0gtCAG5Ek6AShATciSdAJQgNuRJKgE4QG3IgkQScIDbgRSYJOEBpwI5IEnSA0YAP9XA5f6+JtQuoeyoUYUopxL260K7zyVIQH6hIp0bX8VHs9Tx3l1Pet+jpW37iqSdcbvxT/ltOz3url6TbbU05OE2mQvV9ZatxJQkqzTBMmWp4wye7mN39IUQR80J14gPFky1Ka53q/zLF+PaNFOHYpzXq9X+ZYv57RIhy7lGa93i9zrF/PaBGOXUqzXu+XOdavZ7QIxy6lWa/3yxzr1zNahGOX0qzX+2WO9esZLcKxS2nWZe875KXE37brrkpst9DLuNGe8Ymjf4/3eGgkvGcAABAASURBVE1w0n3le/qkRe6iVtb8Hq/nOi/tzr0oyxzrHscJfopI93NF1A+UNk+za3g1xct40nwv/S0u1332a8yIbzj6HefpXqKtev1OiaFokGuY8YnneGvz/HaXVAWqAlWBqkBVoCpQFagKVAU+twrUeqsCVYGqwIergD67+3P/LLcu8OA87Wd4xNXsMqjJRK2OgPdAQVB7oAQgCh+hSyH8IyWadxGsUJ33QyTya3NEXE1u74SkvNjXUCy1ywpjn6iNJIs4Ze9NYCZh98X6CAqhQxpodCeMpvkD585OSdi1VtXDqvdBIkR8G2095704j8pTgVwfV1Pqbj3Srxi/WkEr73w9VV1cgXM94gLRPqetvk4S034NMz7xWnz6Mz4x7dcw4xOvxac/4xPTfg0zPvFafPozPjHt1zDjE6/Fpz/jEU97sy68gPZZHJI4mUiSb6FtFoX5IWOYpx3tS27d4oTEr3C+OPXoVAih3ogx11E83t2NiMMvsd9AQ2Qxd8hJX4rmG79tFuQ4GpMkyJfSvnyd8KQ39mki1CTisN6ETASkSgiAICVYHlySHX0rZss2pm/FbNkqD3ifumA+Pv/5fAZNGNWjzu0s3LBhsG3FbNluyNO9SAAkQQAkQQAkQQAkET+ByY2T7EZ7FygrgegZvXWL2Rmhg5Y+LjqShH8QCEEwKev55AABkAShI5AgJaJSQCH7+WFhlxnm8CE7oMhAADNOiGPmirFhxWVbcQVoPvXIcUiCqKMqUBWoClQFqgJVgapAVaAqUBWoClQFbq1AxVUF9iuw9Ql7yzaOsBWzZbshr3/uJ5UvUR+f+0kuULr4JIsATYJpH1Q+EAgjMCNkC0Ec3mtte6/nLzm9JwvH2Ol86AgkSIoA7qnee7CkNIn3X0nG3N6PJZuuPmyiDQGh1mmDhBonhHJYBDKpUSKiGFhCVV7gwiee/oZEQ+CME+Lo45ztirUj7NIDZZix8oCqC+brQbWAjuDSA5Mb63oBqi54cV2oJpC8sH/866WvEP3wu4LVrwjjVKPTiQvV+q8a3MczL1HZMU7yN8T2Jj/2mv0km6T9v2Gt22axLok1qlOMrL6Em/Rr2ddziv8BMIlQ/3ghCVKiVAFoDLEmpTfPEKfdeUFV4HOtgK/jDyO6X2MtR6E+FcR4M/ppYPEdbBzkqHnvGCeuG8XfgFqsz0aRD8bnL7FohGpVgapAVaAqUBWoClQFqgJVgapAVaAqUBWoCnzMCty+Ku0PrHcsM/WkPU15TgBJEDrUUdokYaPqAZIgIKFkjd49scRfsmmsQOjQvOr39ym0D0NqPEkMqmDOQkyAzLYIBWogifNPs8vgFgIdlLgFuvOaZOggrTetz7Z5H0Q8PIVRhptfx6pX1csVqOvAVdh/3lV94pneihS9n85WRrTNMtqT22dJPqJ9ltGe3D5L8hHts4z25PZZko9on2W0i6vZ00REDcu3ruDoh4gatvxpT4QPETVrLUVEDSYrBGyKbmUXUYOPQHVqcPAK0Y8wSjf6rVRqb8kSu3kBzllQqdQ8DERoVB//CKB4CHUBSbpOWrcA/tJ2gn5sg7hEqkbASlBHVeAzqQC1zg8luqFW60k+4rxuru49znbcZ98bf7QnB9r4yUcErvrhQ3kGjBhGdaM9uVzRko8YTnV7drmqVQUuV6C8VYGqQFWgKlAVqApUBaoCVYGqQFWgKvBhKrD4fB97H+IkQS0wxLoUUp1tE5uPEBIkEYdRKsFG1YcWnYhafAFr/3LD1Xnypdkui00h6XdAGCCtD2pIvzBoekVkQhMKJehCjwFMcpJMKyZr5mx+AUQlXAsAAk0UEPoCsTxkDzpiGNWN9uRyRUs+YjjVjfbkckVLPmI41Y325HJFSz5iONWN9uRyAeqSjyhXtNGePJzqko8oV7TRnjyc6pKPKFe00Z48nOqSjyhXtNGePJzqko8oV7TRnjyc6pKPKFe00Z48nOqSjyhXtNGePJzqko8oV7TRnjyc6pKPKFe00Z48nOqSjyhXtNGePJzqko8oV7TRnjyc6pKPKFe00Z48nOqSjyhXtNGePJzqko8oV7TRnjyc6pKPKFe00Z48nOqSjyhXtNGePJzqko8oV7TRnlzOSbJo+bYwokNss6S+ROuWLX/a9vy2p2SsMSV9Rtu20DaL/SnJjSn2WR8xbaM9uf2W5EtMfc9ve0rGGlPSZ7RtwDTZDJH47QHhzEPpnexqcJws/sdAUOm2+Tec/Ns8abM//lpWfvusP8vpKZooQopMeNaYYuodLPFbc3tXFiF8TdGalAnEJNKEYP8rWttJ8xSAGA/PNtpu4ZW3XaWqy1F1cSXzHmi676pbxZm3xi7jLuT1e3NeS/JA5QXeOJaK1MZR3qwvcxd6HzefJXNet/tZYtvar/xN/2K+wZ/jeCyLx9PSPJBAFsVLObfkI2ZE2Bd5wdMpTJ4oU7WqQFWgKvBhK1ALqwpUBaoCVYGqQFWgKlAVqAp8FhXQ5/CH1vlYHrVzSX2uJxl7jmRDE6kI0Xq6VVyap6I7gNChfPV9/0GgMc0dYTH1boYl9ioy3kGWzjvYspZwaCShx0jxuE3kc4b8hrXIpzbbtGA1UcLnBsINJJsAIBAyha3pYZBDranyIQU6rMf8mixQtmzJR1z5F3kZt/KLpD1RJlc7amo97Ym2WZKvUPPZZ1nZZUguNVryQOUFhqd1yUdsXi1ROX6hLvoVvOlX7mhPrpRoyVeovHCqW9kXXGq0lV95ycOpLvmIckUL+yIveHhal3zE8G7kZVz41SVfofLkirayy5JcarTkgcoLDE/rko/YvJ/n65drN47nldw+S/BFXYLb0SX5iOHeyMu48KtLvkLlyRVtZZcludRoyQOVFxie1iUfsXk/69dvynNo6MevtT20z2K/CmU1xNzKHtpnsb/yANcBi8N8py52zfEiaudEkf4PhWYztyY0KC+1oHqTyFn8Jj+/sYU9LAozSnSxO9YScaHIrVi/F3tcavyJ0JeuxBQ68UTA/++CSUEpTxOhBpmE1gnCB0Gy2QDpEviYJxOxbpF6tS3jrFuuJilgGWfdIvPVtoyzbrmapIBlnHWLzFfbMs665WqSApZx1i0yX23LOOuWq0kKWMZZt8h8tS3jrFuuJilgGWfdIvPVtoyzbrmahPhHvcIYcho4xPfEsemzbkl+CZdx1i2K170Ta9hFxQAgiVgzpQMgCQIgCQISSpbYx5c18nzPA2JrQebP2P3BT0EIKIwgAJIgAJIgdHQUBCcpPEEAhpsrhB2yn9FEEvYTQLQjuNRdlM8t/BfyHFNSFagKVAWqAlWBqsBcgVKqAlWBqkBVoCpQFagKPFYBffaeE61bZsMFZRln3bIIj8/14kJvCZAEKZkAApAqOUmACQQZPUjrxBQIyABicciu3X6E8QQd3h3RXqk092GKrmd1iHjtocwxil+2SLFhGR9GGbQP2/IVEPMbJYvGDCDgkBCg6YBwQpyhHJNiJiFJ5D6t1O53HKRDORZ2lA40HRDSnSRacFfC48gTHD5s2EQbJeHXiTpJVInusY9oR+Ut6iB1Vb+q5/n6UW3c6npxFVB16TdKXA/AuR5pRzvC/7730dRmzl6Th3oJ7XuOqHhTCs02K5fQvlfneRKJxxLozc399joc8wHm8zKW63zBbVis03QrPu0zWlGewfE7+PLNX5aT84QqntP8Xh+icfxXsU1XVaX4r9IUbY++j+05siu1N8b1zMkoQRcC1NUlM2hd3SRRgw+SoJUUcatej1GzC85M5MbmHMuN4XOYcyyz4UbFOZYbw+cw51hmw42Kcyw3hs9hzrHMhhsV51huDJ/DnGOZDTcqzrHcGD6HOccyG25UnGO5MVxhjvad0OR8pTb7Nd6ybotdjrWRp/swxrmIytP9fjFOd3f4Z/S8you/g7e+I5vzKu/afK/M04NIr4KaxomVaT4xqT4LaWG/hoq9lqchqlUFqgJVgapAVaAqUBWoCnzSCtTkVYGqQFWgKvDFVECfw7XvcP/pXMjrn/9jf1H7ioF9AvIU+45UT9vUqYGkBCHQwVkIStfmgpp3QkX6+LEPceo8UTTsM3o/RGK+kkiQxaihrTVVxIpkd39CIYo/N8UGMTbR6cS6SQa6o2IohcbRLuOk14GkIiBpCB2UyLCaNGyz/VyXmH1ZH8dsckXunp98lad6X6qDCrSqq2KrniqKWtVFRVBb1WHkdb2sn9NZn09TF31VpgXMzb/XovtfT10tx4/l7snH7j5mfGJL3I9Pf8Ynpv2tMOdJvHWejE+8OU8lOC3rKQ5xxCGihlt4xl3Bk/wxX0fsHCfZLb4YjX4r9X3bdPeLfzzIoabrwUny6c1aGjpIJeJHhvwtqyd9C2uZZHvqYn1SpJHOkt2cstFcOBlNhFtNs8c6ErditmwZn7gVs2Vr8b4nmmzFHGl7dL73znv0nN97nY/Od8v5+TIdZcwb/Xv8VXm6jyJfGONfQ91nETcjpN0mGI4Y59p88kfaAl+Th8U447iv5XG9aHxjjFVdVaAqUBWoClQFqgJVgapAVaAq8JVVoE63KlAVeG0F3vwzdf/cfhLmWr3PAHU2TVJoESGlTUTYCIgCYPsRCU0IHxfQ5+T5GjpYwrZXGDbRdbM1LQpMNXY1z3lh7m5npHif1pI84mLViN4pDA2A1q1mQNh0viTDLhXUHq3Pf5JNDSRBAJyIiQRJACkAxNWEiMO6vbanmJMEHSE04A6M81J84q35GZ/41nm3jj/G5foSR/8ez/jEvbjRnvGJo/9onvMk3jp+xie+dd6t449xub7E0b/HMz5xL260Z3zi6D+a5zyJt46f8YlvnXfr+GNcri9x9O/xjE/cixvtGZ84+pNPofTu/NWb02xMy5nb2t4urDV7Ri3t6XHU0r7kj+btjXfN/uh875137Tz2/JfWaV+Tlh2vj75dNba/gj0hUWbpjus2vWiO85e2UuUIpn86UO+xCwkn5zfxiUB+MUtSsZAYu0AHJWptRA1tnkT2Zdsyb9mWOda3YrZsjl3KVsyWbZnzGn1r7C3bOMdWzJbtqLxxnFv51pq2bON4WzFbtqPyxnH2uNewlOU/kNO+ZUtf4lZM2DRxxmzhHKMbNvzCsAmTb6Lu3LDPqPvuylyOj7GHuLD1+fx8cJz/it6YPJ4ryktuv/OWfBlvv/mIjnee7R7O/Eh8MW4MXl1VoCpQFagKVAWqAlWBqkBVoCpQFagKVAXeuAJf4PD+XP9Wp5Wf36n9CG00xjSez1uKBIOTDE0wI6TZSuiITvshgcoeUSG575DzGRUZ5rY/EUHqwjqgqPZdWn+aNXPNKmg50atrEVIUudQz9qS1K0ktFrpCW9j9eb6m1qGOjjamJBdmIx0FMH7arMjjlMoasx5RELv8etyAznPYMi+muJL/3nnL9Y3rvcTfe52PzlfnF1edLvY1PlrP986r12/9umU93vt1uGe+1Rex0MMWcTB6FEeHtbAgAAAQAElEQVQ7vqR69Is03tj1rHmBsumNLy6iHnr+B0CrBvTmTBK+eFwZqTbNX7pOMjTx/3NAcUseOtDy2BEai01XTxJ1VAU+hwr4Sv0wovsm1vJa9D2o4pOUhoWMvPt6HDqSLe4tOXxoHoPneROMQb++rs64KlAVqApUBaoCVYGqQFWgKlAVqApUBaoCH7ICi30AeoHiDRFbA2QwcCIIgCQIYAokyCbxRyNg2CchKfsCIR0+ZDeY9i1S0dQSZXKAYQfb6A6gO8kSbx9HiTGDl+URSHaeGGcD8rwfa0+cPwGFIyImQg0kw0YKAelEHMGJ+KEslg5dFQNIgtAhVA8UIo6qQ5Shroe4O1B1qDrAh54Lk/Es+fAvbDV5hzrEFNFpSqGavgqV7iaiFvydsH3pGjPCX8bO00qxzyKHWmheZA9uavb9FtOzpmkkQTktkEYSZAoAAjBHO6Q2pfqqwAeugG4LfBjxL1CoVnnfPow6ozinHM9jhrR7PnzB+62fce+MeghpFWqaV70W45VJO4prqGpVgarAu1SgJqkKVAWqAlWBqkBVoCpQFagKVAWqAlcr4L+AJQk6MlG6OW3VtgApTWjq/wGfmPYLWhAF0bpf2x9uzW+H7cZmlb0Z2jaD90QsMstvj9l7oGeMZWXnSa23hcktQ5zcgEkVG25h1EV2WAHUd49ADSRBtMNIMZpGZwWySBQHH8J4Xawv11O8vS5Vh7EOxes+8V3xVV4Hqy9iGY9S14LuJIlSoyVfYzLcmc85Hv3gDnbzHD/G3ebng/nM4e/M5xyfA7ArC0w1PCJqmPNE1OAjUJ0a7F8h0EwyqnUCNCPi2LTL2Boc2jvk4f/3wfxlh4zxPr1A3TH6p4d7Gd16gMFik0VTxPB6bwZJTIM8+Te1ZHuSTCkgVlyDmAvkwV2Hc+5K6MGP5vX0u+HR+d477+4T6wnvvc5H5+vLvQs8lx+mxnvl8DzdQ7GGRJ3JmjPuIbJj+mXlrENsLVfXmeMNOOcNdpLrOZJ39LOAwDmm20mGDUIsj+QjZsxoT979JJuW2Fj1VYGqQFWgKvBFVqBOqipQFagKVAWqAlWBqkBV4MNWoH8uJwlqkSRjL5Fk8IkQB0gKKZwkkEiHDtkZ4D4UdUBnTdHG5Wk2II72xaocGalx7MgwYxNGhHsqgGIMhDQLd9A+y2W/zmaV74zcffXqwgkdfX0wykFJbNSCLdx2hbVGW0PcUUaSUIsaxpyEdJxtchIQX/yFrQwkZbNdAoB6QUgq1/ZBAMXKBoBAyKRY+BjRNsto79z5dqPzFxhOdYOfnDPlVEs+olzRRnvycKpLPqJcbmSfb0Q7LaO9856FF+fV/cgjeUdyzmwRyUdsXtw7/hyPdpB9vhGbG3P84O9Zu37kMeYl3/HP8x3kJ/tKR7wyfs/CvJ4b88k5E3EkHzGc6kZ7crmiJR8xnNDy+nw7fgUgjsHfs7DnRx5jXvId/zzeQX6yr3SFObhwtHfeszCvp9tnjn4MdnLObAHJR5R3kpybv5GPh7beeoT+jZZ4gEu3y1/KbaOGUEz657xIlm9uDjI543Kp7TeV1n6zs5zzmi15Y+1dxnraE22znNDmO5lIP0lC7d1pB9Hjmv/lOtGP5l+uo83X3C/zMr75l3nNcr+/zdfyzvO10TbHb6Gr83N0jKMX2+78yzq/nDIJdH24lzN8Msb/B1IYXANIVYQUt37h0bMQ7kESvvj85isVDRl2czJ1IXzQnfwB0dliCXKlW8ZZt1xJCfcyzrolHG/ULce3brllqmWcdctb5t0y9lbMcl3WLVtxo20ZZ90yxmzxZZx1y1bca226Febrfal73OSXcBln3XIpPn3LOOuW8z3o+7Td9RGvmzJQKw2cecYM8Ros4hYoVdkt3rpljsnxOsb7gQLsF4i28aWYapDG7Q/pebn+jAufM+Rv0PM6ty0k+YjhVDfak8sVTTyuD2Hw6qoCVYGqQFWgKlAVqAocWYEaqypQFagKVAWqAl9JBfzZ2vLI6TovRPuCzicJhgJIDZlAWNI+AY1TiqTth0rxhoJMsb8g3bsJsiZFfHGpXQ7bLVK1V6GE3BcQKk0GaMbugo9mdY61M2aMLdZHtM0y2pPbZ/GoDa218/G8TbSstTIbEOuMEwR0fqfGsXGoEO38GTFRW2lmk3CiciQkVVuAZBMIgegdJzOWB0UsgtYcsFjfSVbv+0RMt/t7hODyRev2PI8Z5Yy47p/zOpe7teQLjLzmPddl4e+uBqM9efPqhfFZiKQ9UaZo4jGf0Hxep4ml2+fzSi7fZt7Cr5DN+SMvnKjzy3qNiH6M9uTd7dcl6tnt9fr161312axLr5PcrSVfYOQ171d9fU69Bg04xYOUQmsQEsStSMWv8vyojl8vmvSQ0Dg7nLITBIR4B6Tm4QPzvHcetE4cvM4X45FAn4dCxnwEFnjS6+p/jJzSptf0ZEEe6/iz9WynczWXf4dq0niT9UlM+hOf0GwbXHlUjP3EBIt1a6RHbQJ5rkmLJHBD7DKGircsbW+pey7LvXM4x/JeeffOk/FeoyX5regcy63xGeccS/K3RM/ja9Ni/R5xjuWeHMc6x2I9RPfLodivf8b91/rVfLM/ZgX7/OiY/HzftuzRn3GJ6R/z0m8EqDYBByL7ulFHVaAqUBWoClQFqgJVgapAVeAzr0AtvypQFagKfJoK6LM67hB9DofiaZQQ/YfCEO0Xek9C+4cMnEDFPU0TnoTWScXaZ5ENoNoELFG+E3zIJzjZp/1NyA7jnEd58+vPpkOxk+ImIYV8B8z5oPmg+ZYSa9c5h21AkoqmXBJpUoDACRBS41EInS8pTRJzqZ7eg6HtirFuMZ8UQypTvrRBuiyOBOlxpkB1EAMZPaC4lLCILzF8YIu7Adnz3yvv3nky/r3X+eh8ud578dH53jvv3vPK+Pde56Pz5XrvxUfne++8e88r4997nbfMN2Fx+DdSTuKfBDVxzLuDWpaanOr1rW70haqH2qoOt/KM20GbLVHoU//NLOMsmlUBz5L2up3wjFP7kc15abcOvZ/CHaVIKN3S3sgBoy9Go9zBCYCkBO1gg7nXPGqac7aU8jEr8NWsKq/HT4q+R1XxuP+OQI8R4vtb933oF/Do+W8YT0vSglx1aYpX/3oeg1RXFagKVAWqAlWBqkBVoCpQFagKVAWqAndUoEKrAvdXID/HK3Pe+pOiFpaGgJFkx87FvJ9oKwExaD9AYuIdQ2OOb/TWwRIV6r+AMySmO2weI8TD5r7I++N6LT4JrUegFsu+hC03exek6f6quWnqZVaL+gVGnaW1JjubcIhVnCzNZ0XiEBm0QJGtpgJ7vbFw+8UNxaMqqlthXQ+qQN0XKoLaF1QHv1fpjFojGc9J8uNhe8+jHkZe6wJNY9VWZDd8TTxOOTqduVANy/Pf42nfw1ZwjIffCproHx26Efxlz7OCbHNKoHg0jU2qE6HWNBHwBReobrLI79+kmowTMRk5NZwaZ88lgEm6AAqTUBxCCeqoCnyMClDL+BCimyTWcQ1B/QBkR4woHyDrjZLjvCPCh+YzYEYGfZi37K+u/z2/5/fgu7/7uw+R3//7fz/+5t/8m4fIt3zLt3zI1+IP/+E/fEitjqr5W4zzQz/0Qx+y9n/xL/7Fw2r/l/7SXzrsHH/bb/tth1zzvnd8Px62sK9goF/1q37VYbX/o3/0jx5WsX/1r/7VYdfq7/29v/ewdf2X//JfDlvX93zP9+D52Z8IDlvehxzoe7/3ew+r2fd///cfdr3+yT/5Jw9b17/8l//yQ9b+yEX9wA/8wGH1OvK585t/828+8jRrrKrAZ1GBf/7P//lh9+OR/w7+fb/v930W9fsiFrn4/O5P8BafF0lQCskZJ+sEJgIk4f1B9v1DkiAHgbgEPuQzYMa2vew9zJdii6MTrdMdGD+InsC7IuLwrFaMub49dNxLcabLQK0eEuNKCEwKUIPFdfb+LclmR0ei8zNCMUT+ACThw2DNIiMssw4dDhDYbiiM6qDqUHWAj7o/XAV8CffDhOXhL9bMPyf0+43XO6BPo72tWrOz8JF66OtWfb96pY/6KybQs0hXVrQsvcsv8bODIKYUGSYCk5CykeoJkIR/1IVPFshkAOHDveeRrjnUpFSrCnz6Cvha/BDi+1Hl8C9LxHr2uG7UlT/5jL6n75A+j3+TcTnue3CdrhbqWaVpHeof55H89XU/+qM/ir/1t/7WIfKt3/qt+C2/5bccIj/v5/28D/li/KN/9I/WtTqodke9BkeM8+/+3b/7kLX/iZ/4icNq77GOOslv/uZvPuSa973zy37ZLztqWV/FON/0Td90WO2//du//bCa/Y//8T8Ou1b/7t/9u4et6//8n/9z2Lp++Id/WG/z/f33sBV+vIF+5Ed+5LCafdu3fdth1+s//af/9LB1/fRP//THK/zBK/on/+SfHFavb/zGbzzsdfyFv/AXHnymNVxV4ONX4Kd+6qcOux+P+HdvjvH3/t7f+/jF+1JWuPzcHpt+eWIn7f1p3+8EkAShQ52adEoAkpgAoQQAgRAMB8OqgWzXfNa8T6LNAlmCrbBZ2n6j+8+Vn89Pp9cbO2q7JzTzl8Ko2KTemsrcYglYJ4n8gQ5R9QBpK+ajMVdPpjVoaa6s7en4TFHXk84izqdQFah6qAhqVQcVQa3qoCKoLeowiZ5bPjS/AGxvKtTD0Ke3QFOIF6oCR9XBZe5vohq11d62BbE6iq4zm+jXgwBJENA/pIiJkAhlkbnrE6yTaW9/OUuKdyGAFNRRFfiEFcjr8JOj7o1Yw1GoOyzGmxHSXgqG+d6Dw4fmNXi+V2EkV1cVqApUBT5+BWqFVYGqQFWgKlAVqApUBaoCVYHPogKLz+uxryA+dUkuqo/zlACchNDBhiRFIB9B6Iiuo3WJGhxmhLq2WylFYeYGzEq3L7gtFCcQ/eeKiMOr719ympsGdsWFSm6TeaLsJHsNjGg6hSEEKYHEyGafQhcB7IGohBJxSgD4dc04meQjCIAkCIAkCIAkCB1C9UAh4qg6RBm+1uuhzjueCvgc6zBhcfg3gvx4/qJRJxjn17GdvkgoXyDGKUWnMxSq5Vekgclfixo9mr7l91ACfR/rf+5IRJ4lamhywrO9IiehfYJId+d8o4Uk4oeAVH0h27981ZUrk2yUjfAPdJDSJDK4yVKtKvBpKuDr+ENI3Ge6249C3aztvHz3alyVt/FBP2q+O8bRUrQIr0aa8tQ/ziO5uqpAVaAqUBWoClQFNipQpqpAVaAqUBWoClQFqgJXKtA/m/coGvU53ej/NynJtm9HQGoTAOw/TQNE1TwW9fke82GLtieaTURDtz1HRYQuPPsVkNwohy3e1fiSsRUnTjg612WlpMEYhVCnFoV0oO3GLq5XqI6RoldEPfT6QAcbEoH5ReskJlP0oZss8knKB0AIH4nWNX+ECk1frKvsUZaqS1wlutwL44Ko+yLKzLuHxwAAEABJREFU8BHvi6mtrPVke/iRIwIEQBIEQBIEQBIEIEBD7qBiAJAP+gEQAEkQAEkQCwRAACRBACRBACRB4CzJF6j3Xt2oaBKR0l+gbRaPtoW2WT6gP5fk5fm8gkcni1BNCuyKLrg6tTMHrvrRjv7Ia6T3+UbtL8D9pWvEqLN9fjb0WIOnpiYk3SO+aJ3E/Sb+ROBpIp44CafmU9xENF1xlDiepGzABMiCOqoCn6QC1KwfQnQ/xDpGzPWlXXdLxM0IaQdIjj8i0MYf7cmBm/3woTwDEoOoSz6iXNH27OGsripQFagKVAWqAlWBqkBV4NNWoGavClQFqgJVgc+mAvH5WjsLQvX6eM6QyVwyaU9PAPMJ9rX9PZJhEyAE8llEiH5I0ZZikFPXjWHonf2x59g5lG/V9rYBTFAGqucKIYuFO2if5fPwe6UYjqgBu3HGVNLeuSDi09zRxZELLitJIfW6AdLQXk9pFA8hyC4ApCFe97RRNuuAfGeBbBa5BQSBs9gHHSPKFG20Jw+nuuQjyhVttCcPp7rkI8oVbbQnD6e65CPKFW20Jw+nuuQjyhVttCcPp7rkI8oVbbQnD6e65CPKFW20Jw+nuuQjyhVttCcPp7rkI8oVbbQnD6e65CPKFW20Jw+nuuQjyhVttCcPp7rkI8oVbbQnD6e65CPKFW20Jw+nuuQjyhVttCcPp7rkI8oVbbQnD6e65CPKFW20Jw+nuuQjyhVttCcPp7rkI8oVbbQnD6e65CPKFW20J5dzkpzbKf5OUe9JI/a3r0/l17elXgH25j/S728GPU9HFUP18duO5bnrI9pnGe3J7bMkH9E+y2hPbp8l+Yj2WUZ7cvssyUe0zzLak9tnSb5A10n1d53iNZJ+ivrpGpLv1OXZtvZ3sDhJN39+fsaz/M+LHI+T0n5DDiBP0L/R9EZtnfBFO+kdeJLdSOlNToBsjocO5wtwki3XlmM/jNAcJSpr1eHWa8jX3ocQ3XexjhF1Pa/seZ/OGN6MehyHeZE8R0ze8Zrfz5HVynqe7fHaiAdq/MDkI+75dZVXqwpUBaoCVYGqQFWgKlAVqApUBb7iCtSpVwWqAo9VoH/ujn0579nl527tz3nfzp/RZYb12M+T3zz28xTjvOBh1/6T9g6dcxbvJGpvstu9D3CKPQzZPXeI8xSjMXJ/IfNb7Ekexas/Re4ptNaP9uTNe5rj05546mMkH/H9/e2cXQeLauIVqm6xEmH4XS/ZQzd2fkq/baPodXK8XzO/XtDh1zJsip1fP8V5/9Yx9s/7uBFzwjLO14PzLY43RoBiQxe2dfdz6ev065v+wNGeXPnlP6kEVT8VQW2oQ10fuovr+pifJ/ncSDzg+vB3Wipyb34iSj0Z9SQ0CgDxF2jDwg4djhfAaPdmngM+ozzo+gP0+BeejNB9KhSoxVlexJO8J8WfOgrUvqA8ncppPj+dWm8nYUi8aYuoBVdB/abpf4q0x51YxmgshQG6PqCDJGhUP1nEJwmnCdNE+DfoJvGzyC6uhiYEAQklft3OghuPtubKG8tVdRkr0vheXSj3JZF71cbYPb5KEtmLC7tuikSFAuLwIUz7NXQ44CgAmQfAll1RHHws0LEQN5IE5Se5QojLjCUSECUIgCQIgCQIgCQIgNTzGrpnFygKORCH7HsYr5/8xoipripQFagKVAWqAlWBqkBVoCpQFagKVAWqAu9YgS9hqtwXjs/oPiErQoLw/p4+dktD6NBBEpCQDBvpKADiCJc7AObw0T73e1/Rf+BxgvynZnePjOvmcIVDewWBcnS0RvgH0RPYRMRhrxUqBpLriDgYPSKj9bbwAkccjB4X4hzBhR9xMHrIjjiSmyyr0ephS9RS7kTbRIfGGNE95WEwK0SogtijnQiS8L6tNOner4WQ8CEXRNTERdr1QvhVF212QCgBoCh16u2EjgfQ5+N5EjUKcMM4GZ8IH5Wn3X1dO6pD1UUXhOqgHr6esh6J8LHwmzpuxIxPHP17POMT9+JGe8Ynjv49nvGJe3GjPeMTR/8ez/jEvbjRnvGJo3+PZ3ziXtxoz/jE0Z98CqV37c1LN5K+GFOzAj+A/RswMZCMMzYlbrxVnsZyvPOwjO/2lqYv38T38py/jBv5J83Twrye5446DTUR9SpY9IntLG06+5vW+owb8ZPmxdJyBSJqq/UteEQl7+gvWEON046I+KtX1+ykovmXCP4/BejS0OVxaj5dRe16cVITUm+wUknq+dREihoxhW0KnRQHmg50dDz60f5xdmKnHbSEru3DVsyWbRxhK2bLVnnnK2usxZJv1W7LtsyxvhWzZXPsUrZitmzLHOtbMWkz7omv/dG3Zbsl5mKebjqP8ernp+5Xj+N7+uJ8KorjXj1fX/c834J7fNuXmPPpAaMVqPX4JZdVF5+zpMmvXu41t+0rlzr9qkBVoCpQFagKVAWqAlWBqkBVoCpQFagK3F0B6nN2/4Qdud6SIwkGg5DgpP06ou3xASAlcEf3IDuC8EEhrUi8D6CtidXn+pivz2u/uaijZzkpKewLbPsa9mi4hX0Zl3udjkr755anIqh59QKdp8825YSTjPadxeea/oYKibx8FfT6ycT+umiXtmmUUU0vH5oQjiQdgXi9AcI+0FoT9IM2xjwyeDlnSGvs39iVr7MMilJrL7iWa++ZO05sZY+Infgcr/KiSqu6uY5Vl6qLrwPfJ1GJuo+iHK5HKKrHXl2mCOgd2R53ZEN0JBsn1/haP7kej/z8eHsXoB5KLqLQgM8YY+nR6UyEaliezx5f2V2OfMuOSy/KZM3WwLwo4Vh1EWFEzObhdDnAMqmbZHgSngWwPsnmv46ddSDe1An9EJAbjB/pqKMq8GkrQE3/yUU3RazhVpzvH0rD43LrfAfFQePAx6Po3JKqQFXgnStQ01UFqgJVgapAVaAqUBWoClQFqgKffQX8OZw6C0lTCZqKeB+PZPDJX85J975eswOi2wIdlLg5SBj7izN6x1Fk3l+019wyJ8Ia1VNmfkWo01WjxO116PJ7BNK9xjNKJRkVnaJH9BOFtgsnIzDv20YcAZklDIEOadJDUYfQifNBEhQlGQihKAqJOD6betR66/VSBb6i63XS6Z5bfjlW2N62H6mD3+eV14pqYu3rRv9TqEn/0lX1cUX8GzRNmt0xUa3ujxdBgbPdzln0sFbzmyxB9CaUDoAk4ofWJWZhs4445AqsrirwXhXQ5ZyX9afDfn/FvacTv4paaVt3uxObnvfs7ejfDIrcPv97cJ2eFuhZpWle9bfzCK6uKlAVqApUBb74CtQJVgWqAlWBqkBVoCpQFagKHFoB77dR+3DLQUnO1H8hifD3z+u4cihMTZ/ne1x+vg9qj8Xu3LcodEVchddilFj7Qiv0oDb4ddDLqqZX03060DnisCcUdWRjZMeMFFUD6R5g/AiJ+bBKupcp0arWEVahqC6Evo7iUQ7vv4VS9YgyVD2+8vvjE94Hqy9iSUIN7u5B8kIedOz4SeXJvZrvBk4qjwo0Cm7KVxxJUAijFWPyC0gSvODHht/vUQT18I9EdxJx9bAdPrY5r/ix4//4eW3lxPnot37Uybr/kWBvfjlk3dLuEXstYXG3qgRJ+IL2b1hNmmQKzvaXsxMxiT9xwjRNzSY+pQCQCqWtBA8cHuOBtJi38l5W4Eurp89nKb5ml/xW/dV5uuBjrhvR98pmvK7csM8IaRYG5jqhg5Y+HzqSBGVHR5KgOMkV4kae63S8hsGtSBJxJAapripQFagKVAWqAlWBqsDxFagRqwJVgapAVaAq8CVXgKT24IAJRoKTBADZRD2kStxjfXhz0JYl9rAwqSO7wXEhjbOPuIdeDxXPK3Gj/2vOU7nUKHHrmODXQa+HmrbB3c8OB8PuUED9SLOBgC4HEYCkxDghamwOYFIASfnCGr5J3CJAoOKsk4qbJMalhF924WS7kGycpJjaFSRvi9NCNZhajycrT9VA1eW264C8La7qeVudyNviPkU9JywOf/mlJyeM8cWXOz1Hk1/C3TyNfzFv4dfEYvpOTvOqibYv3Vb5ijCf5xNXoJLUlKTliipPiuMEjSvOXNB4c5g2Ls3+Zlb+wEXnOCmmgpdxY74DY9zm0CLD4k5io8AnY1hgu2Sa378ptuR9EGU0/5Iv467krfJ382KK6Fp8qNEFZ6jq1GI+YaxnREXbbrMlaO/8/46IU5dDL6HUc12fZXi23VahoNW9630Igc7ATTcbScSPcWK8QT9Rb+rifjN/IsJGMuLgQ7pBhgAPb4Xuuli3dHoRlnHWLRcTunMZZ93SXRdhGWfdcjGhO5dx1i3ddRGWcdYtFxO6cxln3dJdF2EZZ91yMaE7l3HWLd11EZZx1i0XE7pzGWfd0l0z+Noaxc60Wbckv4TLOOuWS/HpizjdW+a6oUwF5/vO9nhuybNE0TlOiqluyZ4Xmu/ylLRHmLzNPuf1+Zfjj/M6M/2P5vn5Eq+D5vN4Oc4WruIiuLqqQFWgKlAVqApUBaoCVYGqwBdRgTqJqkBVoCrwbhXwZvOkfTiS2maT+MM+IR1xSA1suwTaO5A/PrIL7bBudY2y2JABxthpsCKfQCOF5RIqTDGOaFrrG3fvkbZwGdfW7d6Rl/FLyfN5+EyN+TJ4XyVeSxtUuNx/8T5Oi5MxXvVWp8y3z9eIEfLHfjIgTRLXjBCAYyZzizglk6KMMoXfqBdUHsiD8xGOTrU+53hdXtFq3Q6R32D7iM5Le55f8ktYearkRl2rLlWXr/k+mvTyz41kPLT8kLODbFwQdjL5iAj/y7yMa34y+Ronoj88GeOQWyib38QVwY5+U59guyQwGNj9pO2amxIAJEEAk3ASkgwu6Jh8RIT/ZV6PA8JPdj6g57KQzR/R8eQn2mG0RJRMDYlJ49qeMgGyQPaGxPponIphOFofanTJRwxnZDVP6yGLG+ZDdjXMRpHWoFMD0MkW2hbrdhTFznISg46G7e33FLy/UevBrRbvq7ZTPosgMq1bJrF4jUSMT1rUU7c9yfYNE/tfwk6Y5GuC0AnA+VQ8SemAAARmwe6xjDrrVKYFwm3B5kFZLYK7mnMsdyUp2DkWqTvN3pdCnZcFwm3BxoE5GnceVLxFcFdzjmU/yd6XQq3UAuG2YPOgrBbBxeaYpUyKtixtt+jOsezHUmfwUiY9J6elRzyiZjSDIlIan4B2f8hD6bfKnKcbK3ISc4zkA+7mZVysg+C87gliyPODWIj8ayRWh8YzJxkZ1kuqAlWBqkBVoCpQFagKVAWqAlWBqkBV4NEKVN7XWgH/EYQ+WoPU52sisH9SBzEB/nxOOaTTIp3yYJCT+An96zsr0t1SdQ5loOIYCGkW7qB98IwS6xzibLOM9sa18p285nffZNK41hpqF1J55inNzpUVyklxHMI7AbJTYkxJPmLzT4qeAPXbflsJvPA7x8LwrP2Ig9FD/pMEet2sU68nQaAL6b1d6GijQafAhBkAABAASURBVPazF+2QYZqFILvIS403JSeQunEWEHQcjBYlqtGiTk2eJGaAV2MhGT6yIYSKVGMTjQtI70ghQSBFPPQZ7cP56OORjAwIz05pyUeUy40c8sRtnyX5gFSAZZ5v8AP2SuZ1RzVAcYJAinjoM9qH89HHJRkZEJ6d0pKPKJcbOeSJ2z5L8gGpAMs83+AH7JXM667zi5pkndCPzklGxSDsngbJR2xehQ95Gdf9Cmha2jtSVsueH7BX8sW+fohnEOZD33adTF7g+U3v5KKczKkuvyiTupmXfj+AHe84Y9oTbdcAm/M6fs9/dL7nyfmM18bvftXkJPE3hQ27Pc/Hpybxb8qcVqj5Tp7HGA53kohaoNRoW3blh8/d6E9uX0rGG0d/8hEda/EYxtFvu2XL7nj7LM3v6jTRedsssSd+M8k1ExGoXLpupD+rsAJxZclx/itZ5cuhphHcPBf1Skygblrf55yISYq5rKFPRCABkNFLmQB0HRrXqgZWE9trDrLs+a/ZnWu5Fpd+xy4l7ddwmWP9Wnz6HWtJfi8613JrnmOX8l55t84zxuVaR/sez/iGvrZuE90HujZPs+j61BSnq5J5O/G6l1ZjJJ/ReR7DaNH9t5pz5I5dinM2pI+vG1p3tv09R4s5+Rxf+B0j6fZ4TmgdTo546SfL4M+48Mnv+QxnNPNrYZQoX70nCqiuKlAVqApUBaoCVYGqQFWgKlAVqApUBaoCVYH7K+BP2tTn+7bTZo2A998EsPgDPXx4X0Giz+PqZe29uSQ+v88f6iNRMc6zNEf2DYGTXE33XoM+4mvCNqr1FFusj+gci33G0W+7ZcvuePssoz+5fZbkibbdk7+Md95yHPuSj+hYi2OMo992y5a91V/lVXOFFSdQa0pYe14YMz6IvMmhV+Qs6Md8eUihIsgJpDWhYqSKWwEIzPu6UoNTPUlRiffaxUXOLXyd6tryqnLfqF1UyuvuuO6sK84w8yDqRrsHW873wh8BSuwtqOabMZTuFOzmK8fzRLj0MU6p0UZ7xodT3Qt/BMjR2wu/7ZrPYHnhH/MdpPgwG0OxscluvmLr/Ob7ab7uonyuTSvf2R6Oc3x3v/TbcU9+j4/hlZevl82W5CP6tbOMeRnnXEvyGW3UPAbLbI+BvqDzIyYsDz2U1AB1agOqIDKqLeyTQxecG5wb/jvyoEOTqsGDa7SGVmQ0hN3KLl/MBx2OG+Mhg+1yY0blrTjBF1yWOZ7d/2Ces+Mao2eR3IqTYt0uxdtnWca9d944v9cSJ2wlxCzeCHXThW6r3kBt053X3httC61FkAT1Bj0JQyZiCv0JE5r+ZD5NaPaGnJTX/RMA0lwIo6RzbB7ctD5mvGWsrZgt27iCrZgt2y15Y8yt/NH53jvv1vMZ4x5fpzMvC3U1YpAt2yMxPadf52Qf9wVObf4X9h4vrzXSfR8TkLXnAdJfCiJeOYHyz9jymn9pVywgs5FWoB4kQQAkQQAkQQAkQQAkQegQqgde4IQ4RnsYq6sKPF6ByqwKVAWqAlWBqkBVoCpQFagKVAWqAl9jBcgJ/ohNUijR/psssScn1mygSmMRWPcWX6LybDU12tXE8dZstTBC3FOUYmdBZ0bPbrR3D+2zLP2P5o3j3Mofne998lwZxEH1+Tr0L19lgSruvVvEkX4Tx1smEWMTkspIAUi2a0SoFvokhbqeZoTiwwYIIoYkALYfSgsOQCiKFIjDhzBsgZSZtkIK4pD9XmzxPj9pF/M11wv/e+dpDVrm/ef73ut8dL46P7+8L1/fR+v53nlf7uvXKxkvj74w18NTz0l/6aXvwfTsXPO0JyrBTbIdJ4eb5BV+LS3nC1xwDdy+jtNi1UQ1z6P+zFugBjyPv7Cv1vFW9v46aHg1EfV6QaL/0BhLjU5rFaqt1pt8gX7VtsR/+Rq11our5pdDckL+hWy8OJrFLW5RdX4vE8SzxrrfqC0k48256ZCfiB/Z4YPuJMmlnjRBLFN6tarAW1TA19cnF91csYZHsd8nca+qSDFWoO+gdvefbQv+6HyvyNOytACvRprGUb/Pw1ldVaAqUBX4rCpQi60KVAWqAlWBqkBVoCpQFagKfPIKeLN5vf+mJfV9t4D+sXzWh8/n8/6C7OPOglNtK9R2Ru7HfAD0aprotdZ63G9xv+YpDkudsUuL6H39JJcB3qpNTlprcUQ7jBYzggJdHR1EoskSCOVrczn05XXWDQHpL+xV030YhSmMMnyg66LW4wp8Rteln21ecghJUBpJqMEdAQElHQHpjUsBAZCUdASkNy4FBEBS0hGQ3rgUEABJEABJEABJCeCOgIAgAJIgAJIgdHQkGZxcIwZOHusn1+ORx3O/KQHs711C+PjAGEuLTgsVqsHrhw8RNZiPCB9hlJIoVa099v3PLJG5jXx2SKFnkAgZFHppuhATJLL7H4Uhk3jYjABJTBa0v5y1rnDZgUDUURU4tgJ5XX1S1DUf819D3QWrOJUieNpnDllukGvzHeiHD41nwDWMoOqqAlWBqkBVoCpQFbhcgfJWBaoCVYGqQFWgKlAVGCqQn7fh3QL7Eq0D6W77fQC629yCOKx1RwYIbWGhKgCJK/ExEHEwemhliGPNyc5vQEeS1EhNpEAU1LiciNDVqUk3byI3pGlHV72caiClyyEAAwlykLRvoIJlVVOOehQn4qh6RBnqeqjrIS6EG+6HKQKz0zfIfpvzN/tS9eVf/7JLxL8lEnbHBpdiFITdiZtcDtsFEbcXn/ZE5azi076FivXwr4vXCA+N8855mk4vjKsgCXIjOtai8PbtrpRbuGMsCn+XvPU8q5n9+tggkarVtOvT1+bz6dkvfxfZI6ahAlvJZPPoKX5M+P+IMIHwm/hEIkUqmsgHSDdKZFSD84j3PIbF3zz1e+fdvLAh8L3X+eh8w7Jvppfns3dbdA1rjm3f+bJ+6X8gTzdVjHMNdUOt4mJ9ns9yaU1bPuX0+XzzLse9zBXZ83z/i2lwjeW1dPtevu0Ki/iLGM7qqgJVgapAVaAqUBWoClQFPlwFakFVgapAVaAq8LEroM/l2jpon7tD16d2NdsC1MUnePt8JsGtpMgQakQp7R50rEXTR+at6BzLrfEZ5xxL8rdGz2W5dx7nWN4rzy/g+XUMNtOuzK//kkuf7c5q621a7xUC7cxCBxN5Cs37umSzsvuNYTc3sVgPOalXU456wDjP3+p18z7SIg8+Nrnm27Qr4aL9vfOurWfP/97rfHS+vfVfsz8633vnXTuPPf97r/PR+fbWf83+6HzH5E1a3rnpYaMGP3S2MVzRUQ846MG1HUes7ZES3eN5gAddjzvOs8VVKEZqdJfzIyS6eZ3QoSQ1xPzQIaKGMw81On9Bh+V80KFgmYAXKBN0vLATlBl7dsir04JR/6jAfMge+h6GU539MYB0N/NLaJ/FcY/mZf59GPXs53hSPca3X78lekUh+jL2WW9aoSsnfZ4xRMtXA0nEj3CaqC9fgSdZpuDApLviiZPsxBOBaWLok/wEFEmQBGn9LHjoaKu9LdWxGWndkvwSLuOsWy7Fp+/WuIzfQo9h2fKNtmWcdcsYs8WXcdYtW3Gj7da4MW/JPYZladvTl3HWLetYXVJ4KaeFzboFC9uefmvckK8LO9YQqDFE1EASBEASBEASBEASBCBAQwoXeYC4xXbjIGwcGsD3uwAyychAsiE6kskVAsicvCHZUA4QAEkQOhYoBoj7eYJwAggOzIg6qgJVgapAVaAqUBWoClQFqgJVgapAq0D1VYGqwB0VmD9nt5yT9pBPUk/dbl3bdsjP38GRh1kPBPUDifEktG4xv4T2WRz33nk577343ut8dL7bz8uRiIPqnyXeqRWYCjDuw8z2k71xiQDPsNkCa1KcJgBJiaxGpG7eZNL+buzlht+2yVFwP9tp+0l2owQAGUYrkAaSIACSIACSIHQI1QOBJyHaEVzqLsrnFv73ztPEMe+9+N7rfHS+e88r4x+d773zcr334nuv89H57j2vjH90vvfNm7TcucVfFmn+y6iHpr7w0vdduByHwf/avMy/F8d1XOM5fo9TdVbnuct73p4/7S8w8x7E/nppWDUR9Vp59NvomOcLfrscM6JtD+T5QtGbZluL8vd42gdUVfobr9Yjn1fRXg95gmhk2yXPijxprue4Pk/9+jvhWXEn+wIVr6Hc4k0TBCnRnTARmKgvYEHIJN04QT3MIycUWu0SI3t0cU0grc1wq660u1qOe1eSgl+bl/n3oqa+q+X4dyUp+LV5mX8vauq7Wo6/nZTel5jXGe68wjLvDvT9o1lOgbqadW/Fem5CzTPm6VQj32POusZNPcbdyAu74i5i5t2HGlVNzyOtQQ8K9+JepVTNp77aARX4vu/7PvyO3/E7DpGf+ImfOGBFxw/xB/7AH8AP/uAPltxYg+/+7u8+/kX4YCP+jb/xNw655o+6d95inH/4D//hYde8nxMf7CWM5fyLf/EvDnsd/+yf/bOH1etP/Ik/Eev7krv//b//N77ne77nkPr/zt/5O/E//+f//JLL9dWc2w/8wA8cck34mfhjP/ZjX3zdvvd7v/ew586R/84hedjr+L/+1//6kOd4ZL1+9a/+1YfV60d/9EcPq9cf/IN/8LB76Fu+5VsOW9eRtf/jf/yPH3aOrxzos033x2p/wk7UdoDOpX9u154BLDYmWtd+HkKc+dzixZUlr3f8IDS7FR37KfJy3nvx1vPKuBw/+a342rzMvx2h11EvqJpfW+B8XTQeBntF1YJ6dEXK6mbrEqVra1bf74ciVfu2BIMBk1HvOQwEpEp4ttsAIPzqjfBgXpiuMs/rPxQwyi1o1yN0vXpdbb9MaxKXU81+CGUTIMaRchEVG/nX4kb/a/My/14c13GN5/jX4kb/a/My/14c13GN5/jX4kb/a/My/14c13GN5/jX4kb/a/My/14c13GN5/jX4kb/6/L8bNKIrZHx6AGMVoUdmmnmHHhPecAPH1QXQtCqx5FCsnN0TC6kbJf8AEiCAARo6B6ADdAhtEWAhtxB7Ngzft8PH3Qn0URWSQ7jYeCDH7jqj/cJRfkZfzJCz3+hYNHY9RG7eY6/3X9S6lnGPHE1hfQmooblPMGBZhJRC5IIH57B6HNq4rc4y0knPHuliKoU8bYobDktIwaMaXzRkwRJTF2e/AXsZA5MwifqC1n51CKO0I+IGiwTxAE0XQiETrzu0CnEuhNfN9r17Jwn8XrG6yJynsTXjXY9O+dJvJ7xuoicJ/GR0XwN3Srj+LfmXYzTRR3+RE2SXKqamYGgYRYOHPfxnG+BWB4LO2UnuR4/+YiOtSzsooA4lod4vG4dl67SH6vAD//wD+Ov/JW/coj8t//23x5bxBtn/bpf9+vw23/7by+5sQa/+Bf/4jd+RT798D/5kz95yDV/1L3zFuP8p//0nw675r/jO77j079oGyvwM+eo2v34j//4YfX6Tb/pN23o3idnAAAQAElEQVSs9ssy/b//9//w1//6Xz/kPvprf+2v4Wd+5me+rAJ9pWfz9//+3z/kmvB9/R//43/84qv4K37FrzjsuXPkv3NceL8GR8j//b//90Oe45H1+vk//+cfdt3/+3//7w+r13d+53f6pTxEvumbvumwdR1Z++/6ru865Py+5kHis7V2t1bYNuxaWdig+Zu+7lsA4R9ET0CYYgYdZ7R2FvbYEbFjz7h9P1ZHxo+Ih8cn0HONZtBxRmtnYY8dETv2jNv3Yz6sZPyIeGj8loV++FVvO7Xe101p1h4SsLQwLO6bMNYB7d+oGUBFTCIkQVL7vRC23du0g7YBxtkGiFIiZJMgADQMZGoK2mFOMuwku7FjY4DsXv1pgVgesgcdMYzqRntyuaIlX2DMJ2fgwi4TvB4sjwP8OU/icvh5vnGeDBrtyS/4Yx75AzN+RPmjjfbk4VSXfES5osme8ySGPTv5Qx0xjOpGe3K5oiVfYMwjZ+DCLhPmeqIfB/hznsQ+coMDxo+BFuPEPDIGLuwy4Ws6vwmLY/5SS2+OanoqntrvrKhKyaWGfc3DFN09/vN8kRqdH8D+zZEX43udMu6OP/pXXEOLn+c76Z8DYTifn2jMu4kt/17/eb5z/nx+q3nO/vn8ln7pm/asR/ef59P5tYR2nvK3FkapI8oUbbQnD6e65A01i2zLlpbm72e1CBjtyTMk+Yge6RSvlT2WyND5u54+72frEusCv1Q691MX5duopMz1W2SIukniZ8CkbvkXsSQxgSCb2A9YBwRoBzVH06zk+N1yF2zlbtnuGvRC8NbYW7YLQ9zl2hp7y3bXoBeCt8besl0Y4i7X1thbtmuDOucWiWtfgy1jt2xL/0267pWIS+xz+B4Luy70QPnX8/l+073W4yPmHl3jRc6IOYbsMZ/Qcb7JjbN0ezwDlHPN7ziHpcxc46StsCpQFfiEFaipqwJVgapAVaAqUBWoClQFqgJVgc+yAt4diI/W7uJDu7vFfoGoms7NfcrCn/sOL7DF+O9cW5Znsu202jM8vcizxXEpyUfc9p/nO/tjf+LFPGf/uL7Gb/Of5zuvr813W76z2nzWnJNo3ZK84Xk++yynXs+TzrDxNp51y2hPbp8l+Rr1gkdLqyNTXtoc6lkTKSVFqjZmkxlFYdEWLkJA/chkYo3ShQzRrDSXhF8YdhmxOHJ6mxxnsa7r2q69faQX9h7v1BDxTQyjujv983xKjaZ8r8/7YskDs5M/1BHDqG60J5fLbZ4v7cKYz06LuOGu+SOhd0P+PF93e9yYb4hLt/2hP+if51vkx3wxqLqFXUwX08p75mNcBKsb7PN8ckWTP0YUJg/MbrQnv9E/z5d5wpjvxvx76zvPtxg/5tO8YUoMoi75iHJFG+3Jw+nyx+hWmkX+bpl5KLKvMIi60Z5crmjJO95zflMMkJ0eKGqAOrVCFUHtch2gQ0FqiLpBh4ga7uLQoaR45B+F0GhxpQk1PMzh43PlXnuckP4hkG/RZ0yvbwCLgtxsniXOXJ1KDJL9i9YJT0yRbZKIT/ZPlI+YpKs1BPUDkDuIOqoCr68ANcQnlb3r+147qB9IEq1fkD4+OpI9b8DX+kkijj0MZ3VVgapAVaAq8DVVoM61KlAVqApUBaoCVYGqQFXgiArk523thWs47+S13TuReafO1h6HhhRSISxUBSBxJb4c9JkgDkYPnSHiuI17+8aRJCOTNEq8hyuL926njnK1PVwCoYPwfwGRJMgJjiOlA3CeIBrRfyhqOYO03noemQGFUZmqR5QBVYfPpg6x0Hd8vaaYsHf+8spf5ib6G+4lT3ti+ds/I7IegaploP89oeI1UJyUsO/50/5W2OfX8Goi6ts/h6x8Qh5TR6eFCNVW60p+A6rKuiSjj3/WnVNs06h6PfxXfXZKjflaTPeHRd2q6c3UTTclQUSzHiJqhA6hepA9xqSkKvCKCvja/KSimyTmfy3qhotxZtS9qLo024b+2vnuzNdDQ6tRU556LcgrC626qkBVoCpQFagKVAWqAm9dgRq/KlAVqApUBaoCX14F+ufrDjq/3Hcr9I6Dq1Co7Zd5n8gV2ea6eM7NRTPLC+sF2ilRHEEp6D1wVlYqvI0LHf4yljznEP4BugkEmswGW5ptd1/pxfq0MOgou4qgVnVQEdSqDiqC2ldQh9UXse2hA5CUAO6kChon1yiHm2RtJxuXw03SOHkfKtFNsp0nh5vkgh+Y/XF+wMylgABISjoC0huXAgIgCQIgCQIgCUJHR5LByfsQd8aTl8dfnV8s72W83uPskbjRHYDHkOCr8uH8GCI64BJXCJd+Qoc6NWzZMR7tTd3Wrf+cR7xpxg3f3xQVONdT43sa80l6oF6LJ/8GlXGa5r+ancy73fosGk8uZUvZaZ5jx/Um5prv2LK+RT095p5MWv6e71C7LlyP52vZSDKuY7KjGL2Wkafdvnukj7M7X/eT1AwA+TrUAPBB0oDkqKMqUBWoClQFqgJVgapAVaAq8EVWoE6qKlAVqAq8cQX6x+s2i/fZCIpQPQ/A6aBxeOM4NZ8rhagWgVfjPfXE4vCVFHTcv9njEQzkfPDKqT6EICWQGNns3ouykAS1v6se5hZSjAhOAKISBj/7G29+ggBIggBI94AUxHEQJ99m3L11kjVfvX6qwI3XAVnXi6oF308TVoceaWr+UsrfScX//XLB0z6jvtVz3MxF1DDza34HL8bnwOdxZFc7jyuidhv3+SlYLeJNc9yYzwY51cLv5aQ/MP0PotNynNV8dmjSeb6DuIe5aT5PrPkjXq/To9huJQ8G+HpZchUU7Wj+I/hy/GvzxV8g6xzVXBKdpb+Mlchg3/OzdcB/JZsiFxToppyTzglNNLGfG35j9U1jnLkUc4vUHk8hMR9yLNhsHpVljHXLGHMkX45v3XLk+ONYy/Ep55KLHt6W41u3HD7JYsDl+NYtC/fd6kkZl0Tudq1a6XIp/iGfborIE3oK3zvmukFMNb/uI2lpN7P/jHFLKe5G1DzOn8fvPJ+fOY/9jjuCa/la3En3rDTNp75aVaAqUBWoClQFqgJVgapAVaAqUBWoChxVgRrn66rAaTxd7xDoY7d2Buwyey16hhzHIy952o/E5fg1nyvrKjyOt9bTcZ6pYddy3+YC+vrKnJ4l2qwUeL/O4o0gI6WEUGESNZz3fykvunSdjYcR7ZCpKepJsWF93r+SS8vRAqwMfu9z2fwIarZ5XO+fLfkj411bx3L8mu/1r2fVU1fcV3A/+JmiM802gaRkgr9UAhqHfwOEBEZ8rb+PR2HMJyQ35jnY/lnNh6EeezztQqpeeuXa64Wev4M4ya/XUcHAg0jl0eML8Q5IzXPbfPlVLQGvS+d6kkCHH5En2U4nvU+J6ztZnMwlz5J4U1YdaV3XpO4Izare+mSc8MQnyYRJcU/ThKdJwidQfIo4hs9+jwNMIBkCENgRym7Z8x9t91yWo8fdG89zWfb8R9s9l+XocffG81yWPf8jdo+3J7qqfGX1q2Yv6hV2Xc+R3dHXs+dk53fjvNoYBTH2Ro8+fs6XnN3+KN/Kj9dE4xpnP+qoClQFqgJVgapAVaAqUBWoClQFqgJVgapAVeD+ClApS8nP/8fipP2FNmLrKU74p/Gjec13bF1vqSf0ekKvK+Kg+rbXm3u4e4jIc/wEKJ/iOV/sJ1EWiW3Ufi61J+T9J0IW7e2GLhspS6DsipvtipNH/QSGn4BiCf3MKF/wl6hgtQmQH8o/AqlxNLuGOnbcvfXVfMfWuer55dfTZ4g8/JsZ8cWUOjUUP6kG+qJOxVCT/gm4XpzV67DH0/4ons7nKU2juMlo0FeUAe+BMWV0mlKotlpP8iuoV+q8Wr14/ovXVkd5lCuT/Kf4a9iwi2WMXmgxzaqgE6l1SAIB9h9/0UoSk9+EJ1k5NQ+BSXY2hvmQrenUwE2rvipwawV0ybZrUgnvrvs+8LxHoc6kncNJWrsdGh/0o+a7cRzf9zpNLcKrCa26qsBRFahxqgJVgapAVaAqUBWoClQFqgJVgarAV1QBf65O0cdsffpvLPcBCqset18Xjmw3T6ta0+/ttR/bU/xVbleh7Vs3eNvWESRBACQlQggBkA2hg5aBywTbQZyXG8awWpO9X/fapwpDYZThxX5c1aXq4gp8gdfB5PNKIQk1yYiQzTLak9tnST6ifZbRntw+S/IR7bOM9uT2WZIvEOhrNy7s7BxY+wFxSjoCXTfKDogL2REQlwBCggBIggBIggAEaMgdVAwA8hP5ARAASRA+1Pu9rTNbmsgeyohhVDfak8sVLfmI4VQnuxrmeUXUMB8iarB/hYBN0aUdLw+fkuVZrvjy1ST0eC+Mfxb6LbGbgV4P3yQhE+NL1qnjk/BJMU/6EjZwkh8S2aaFSJUVkUsAJEHUURW4rwK+Zj6p9OuWZFy/ZEedBi0zZ/Orp+1HSY4/Yo4/2pPf6IfiFYoZUUdVoCpQFficK1BrrwpUBaoCVYGqQFWgKlAVqAp8qgp4N8BzNyT8A/UpyUcsPwHViZIttM3ydfl9xnhx5O7tEq1bHJxofSkUoeo7CuBtoYlGdp1tL1dGNcjauAIJgDKS0iQMr3vZxaHDQGE0EynmpHuTAWWKVv4oA8Y6NCte2DMO/Ug+Ynd/mfl5csLxvJPLFS35iOFUN9qTyxUt+YjhVDfak8sVLfmI4VQ32pPLFS35iOFUN9qTyxUt+YjhVDfak8sVLfmI4VQ32pPL5e+XBNn0NZSfU/rGWU3G5O2LKvXtlxTkVDver0HVNE2f11+NxXrCFN3KL6Imu1rE9TwZ1cJos4ZZr1tOtW2/zsrBd/szbxM11aZd6w37J/ZrDa1OuZ4FhkMB0ZKMGE51oz25XNGSjxhOdaM9uVzRko8YTnWj3ecximqtF9eR/jLWfwWbcnpWrBzqfck4UGP2pvdGtXhWE/rRTTQJJ2MXWeE3YdtIRiJJRUkYdO40zayXUhW4pQK+Zj6pLO6bWEdyLX7NfQfp9tFdFPb0vxZzvo7xnF6O2e2+rz3vNX/GOTZE+RpOCzcLrbqqQFWgKlAVqApUBe6pQMVWBaoCVYGqQFWgKlAVUAW8K+BP1i9RH7nLH7slVR9fC75ClmjdMtqT22dJPqJ9usBUYffJrHtb9rKw7d+qn5TQWCiyAKQsElA6AFIKAPcp0MGw6NWliEBNyrp5Pyose/tQoz15JKlLPqJc0UZ78nCqSz6iXNFGe/Jwqks+olzRRnvycKpLPqJc0UZ78nCqSz6iXNFGe/Jwqks+olzRRnvycKpLPqJc0UZ78nCqSz6iXNFGe/Jwqks+olzRRnvycKpLPqJc0UZ78nCqSz6iXNFGe/Jwqks+olzRRnvycKpLPqJc0UZ78nCqSz6iXNFGe/Jwqks+olzRRntyOf1sEWQj4jmiTk3Gd+aaVA1eRCCG+WVUO/tF1Fb8i+PQoZNSA9QROoxWjKJhH3naj0BoMqHUVQAAEABJREFU8HjnEHo8888W40T0ltzerOM0emePpdGzNp9uV1wFC1x/KWqAOpKYpAjUA/5CdkJDykKql4R9RkQcFSeTohCCOqoCOxWIa0W+T4a6UGPuR1FX+Cr/2rnszIMdO0lQY6IjSVCc5FVUGKA41FEVqApUBaoCVYGqQFWgKvBZVKAWWRWoClQFqgIfrwL+9E0ti/APoidQGBWoOvCN6+AKIw5GP3dJc99nifYteKOMlbYesHuCmBQCaDogKmEIdEgDjXI0ROMTQXYBmg5cRPhQjkGBAYWsOrgCdV24Cvic7ocJi8O/keEvaRPjL4r0fVTyEcuvL/Peuj56fVZ1X/Co/4JHXHLhyi8++h/iOt/zbxQF8cgSt0/AY8rotACh2mp9yUdUtOP0CupLWWthkKJAN4tMrtGz9RBFC5+VYTmdnhE+nJQXTRmtkQStCq1MQt9sRqloSLkmCUBalwhBcdRRFdiugC5BXYHtevskut4kYt5HUatf5es0g+/ho/O8Ik9LqVYVqApUBaoCVYGqQFWgKlAVqApUBbYqULaqQFXgSgW0e6ZP/t63sFboKrR9D2tVD1fhrevRLlHPstCSar8orEu0b8kdYJvxhZxAavNWdsI/gCmBeb/Xu73sPHQRNVkAI8lACOEj0Xpfx6mj9/dtLjxFGaoOVYe4ED7D+2OKhfeO1EOA0DOAEsCdTILGyTXK4SZZ28nG5XCTNE6uUQ43ydpONi6Hm6Rxco1yuEnWdrJxOdwkjZNrlMNNsraTjcvhJmmcXKMcbpK1nWxcDhAASUlHQHrjUkAAJCUdAemNSwEBkAQBkAQBkAShoyPJ4OQaMXBy7Scf4wD9rwbACB/ihk/BY+rotAKhGpbrSD4ifITRypzhR5nFxvYPAzHd2H7zi/+3bHPE+cujf1g6ykbMY1CaSgv/Z4rj/x3LKd6Ip6nhk3izE0+6A6eJzU9nAlPkdxsAmUHUURU4V8DXA4G4Lt5d1wUZc96KWmXEz5jrpiyp34C3zndAHOqoClQFqgJVgapAVaAqUBWoClQFqgJVgarAh6nA57UQf9qnlkx96mdhVKHqgHetA+Jw1b17G0R7uA21kKbYbU37SAbMGAxIP9pBGwiQBAFQ+7mBjJ1cTCTUOhLe7yUgG5E/EztPBOAc0YZBxIQkQQAkQQCke0AK4igeZah61HURF8JncD9MsdC5e4a/cAI+GJ6urGf0vxXPce9BP+aX8Y/yzPtoqC8pfb3A69J187niSWs/xTmo9+tlXefm++E5fM+6N5o8y2+xzyJHRJxkb+ff3uTpMXiC0c+CSdxvuCG684wkIRVNV2x/ds7jiDtfq8Js0ziln77qevh6+GSi6zzmvhXb3aGrVveP+sgNHPnZs6VhmO/Nua6wahsVKFNVoCpQFagKVAWqAlWBqkBVoCpQFagKVAUuVOD0Yh8gP/8Xnlb7IR+8Hp/56witH6o3ZmzVP3m/13YhAvuf3mjfqfG+55h+x8T13uOCn+b9Xu/bWhB7wJjtHova9LUv9n2Vp23e5g9dY0TOSUmSPp/jnRviBK0rVi4MWyGqDr5e+vVY18Nncz3ocaC1zk13t9pJjwQ3o74nkpe4hqBvAXVqh+dpcrXVOlbzyal29ouobfLIs3O5TnG1zfiwu3P8Aq1CnRouIT51HnRokWqAOi2noZUFh46TuABGu1fxdsg/2m32632SckJ4pV3Hk6JOij91FKh92rycXQtBe1NGe6vWIv2fIM5/Hok6pMXoTdKcQpI6I4Ak4hAS+hH6Dde/CTWFTjzpnfhpmoTANFFfxNKRkBugmhWJVEAG36ii2Du8hqXsxY32ZY710b/HHbuUvbjRvsyxPvr3uGOXshc32pc51kf/HnfsUvbiRvsyx/ro3+OOXcpe3DW7r5dbZBznlhzHrPJ0QdpGUlcoQO4jfMhvUCAohWRD9TSfEdIstmI+XB9bSIYfHcmX3El+jhkzLpF8GU8Hym5wXGB1VYGqwIepQC2kKlAVqApUBaoCVYGqQFWgKlAV+JwqQFDLpXpeQbnVHCW4Id6RVJyjsUACYpRcRsTB6KFoa7wBEQejxw3xjqTiEAejh7g13oCIg9HjhnhHUnGIg9FD3BpvQMTB6HFDvCOpOMTB6CFujTcg4mD0uCHekVQc4mD0ELfGHbQfcfirTX+VCbj3/pLNxvvEMyFm8xaSWSBly71d6zKqgZxA/UBEDVQMyXkPOOwAHEMApNepNZpgcchuE+le9g2M85A9UVHQgIhD9j3M+MS9uNGe8Ymjf49nfOJW3Na6Mz6x8lQBva5Zj0RZsVU/+FC8wf6MT0z7Ncz4xGvx6c/4xLRfw4xPvBaf/oxPTPs1zPjEa/Hpz/jEtI84haF3z/oySa1/waQbX8RfQMWXUhppDytPj/GN+nyIuui1Xb1uGzzWmfaO8TsVev11Wu166PYlX+XJEfMoTldO9Huoar3wK1221t+VFynRtfxQo5t5zBcmdWoeX6c2+81F5jfjCJEhzk+BiVKR90PYekbTNYoCnOvakUT8GCXgFHwi2xuuUA3s9qYTAGEd/fB4Vk/0+NZeSsYsPVu2pd/6VsyWzbFL2YrZsi1zrG/FbNkcu5StmC3bMsf6VsyWzbFL2YrZsi1zrG/FbNkcu5StmC3bMse6Y0bxtTfaRr4Vs2W7mqfrPfKEEbuD4/3h58QqL+4jXd8zWgfaLz5A1rOs8h6d78Y817ikKlAVqApUBb7aCtSJVwWqAlWBqkBVoCpQFagKPFgB78PF53d9oo/9gh08f+53hj/7n7QX0LDy1nWoekLXxklXEiRnvKUuLdoXs6+qhs1mvhT7zmKPmbZkkQJpTXcPHUTb8UUclN+KkVJILiw2SNTIs11UMf4S9gSZfYI2hZyib53300LTvtYSt+yRN8Rpgz/SEisvqqR6r7Hqsq7HV3K96DRfnndYDryPpnYHtt43O6W+QNsscqrFQ6Ehm0505A5+xX6g18So+gDiQnYExFMIAiAp6Qg0HRDKDmygbMCGPePlA97OD4AASPVxhQrhI9G6JfmI9llGe3L7LMkXmKrdEFGDET5E1Kw1k4gaTFaIftgYJ7B6U7fTVj+I80ulsMmoJrX1Maxq4JvKI7UvXYGJaCJlsn8inoRP+hLWOEmflExScbQGqSAgoaSh41BHVWCoAMU/hOiijXWMOK+P/VpGx5Gn/QrujT/akwNtvuQjApt+1FEVqApUBaoCVYGqQFXgXStQk1UFqgJVgapAVeDLqIA/7VOnQn3a5gohi4U7aJ+l/ARUI0qWaN0y2pPbZ0k+on2W0Z7cPkvyEe2zjPbk9lmSj2ifZbQnt8+SfET7LKM9uX2W5A1twepgZyN6f9fS3QkZNvNmIBmvDwIJ7+1675aUnUDoEE50CMIPYup+QdcJH60HbIcPGdRggYxGi3W7X2AY1SlWPcof1TrXAf2o+rRCjHVoVry4bjIO/Ug+YndX/nDdZZ1Un0kyN3/B68fNC1TEpl2BavrGuP3ygL+oavzUbYlrv1j4zyjNE/jrr018pV9jel0apc0rohZnFXirX8FqGqadlwdrPEzRNb7waxadlkObP/gD/szbRA29adc8Yb/DH/GZl3glXzkqoYIyXmhDFEPOudloMqJtltGe3D5L8hHts4z25PZZko9on0V2NZ2IiUQkms5HL6JU2eTVecW1LiY1XtuIUEDa5VpkmAFxG6pTCxIIIO5HdcHVxRsyCJnkVJNCtEMqZr2Zqv/KK6DLTtearkvV4ZPquhli/hHndfkuWa5z5EvfBb2P7xsv5svxu32+B5M/6ldetapAVaAqUBWoClQFqgJVgarAF12BOrmqQFWgKvAGFfCn/fZ53Zo/3ydatyQf0T7LaE9unyX5iPZZRnty+yzJR7TPMtqT22dJPqJ9ltGe3D5L8hHts4z25PZZko9on2W0J7fPknxE+yyjPbl9luQj2mcZ7cntsyQf0T7LaE9unyX5iPZZRnty+yzJR8yboV29yWLTbSZStN8Um7OJQ0Dbt3V/gvdx7SYIN/SDIpx1IOLA8w9lgw6hetnVO0gS/3s8U88v9P6YYZbRnjwDko9Y/laBsS7Jm1cX0KlpaU9s1vJnPUas+mD1Reykm1sNuqdxD96b57rH+FKMgphvheEgvBZgjWLYso9xM1ewGuY8ETXAFgIQUQNABKpTA9A42RB3IvkB86Bjua6gi3WKr84z+QaSytuwR363+80GINrRkAPHjfxd8ggd0WlVQjVI+//Z+9ZQW7rsqjHq5oeRRKKCphV8RDTGf0Gxg602PsAmPxTjnySoUTSKj2hCVBIIIRjiA0Tbxx9b7UQFQ4v4SGgaCUhEJagYm0TboAiSNg8fIRJRRPBux5hrzdpVa9c+u845dc537r1znTXXmGM+1lo1q/be364657tQC1Xo3t9yrYasefsg97H7PSd8GtT1Zhy9D4iZqdGvofjrWOkkMUleLf9idjrbpsn/tmzjU8RZR+QQgEwIxN3NMXdHbHufIm97pWat9VodxnGsi/ke8Zv+nrgx5maeLrzIGdDX6JadZL9OO84cYZ80EtC4Lcj4AXO9a36SINQ6kgyeeWTjiqj+yAp88zd/M/7G3/gbh8jHPvYx/Pbf/tsPkX/7b//tI4/snP5n/+yfPWRPRx3bS5/np/7Un3rI9XDUdfXS5/mKr/iK88X2SO1X/+pffVjtf//v//2P3M3LT//8z//8w+r1O37H7zjsfeLrv/7rX2TxPudzPgff9m3fdljNjnptfvSjH8Vnf/ZnH1azP/fn/txhx/i+973vsH0dOdE3fuM3HnaM3/Ed33HYtf/JT37ysMP8qq/6qsOO8QMf+MBh+/qdv/N3Hrav3/AbfsNh+3qpE3384x8/7Pr6m3/zb77Uw3yR+/q+7/u+R9f+Kf6b9Zu+6ZteZL3e1U35WzV18NS3bd6B5+/9VCQk+7DytutUdXl8XRCNi3G+hQtdoJibb/I6zJgO3U+y32YLup3sTKgOMvmke7mKEvc9qVcT5WtcmnT5IU1+dcVKB8CIky6cyGYXkrIBIO9GBcCNpAHJ9yJZeXAb6kBWXVyW8Toiqy5ZlymUPvihkVVjvI/EoDccoXr8gsU1PDxPC8VfNl1BP+TSzmJPMWzE2R7HokFd1EHKElGHf4PE81xbRwnuknWeDJpER6xJ1EVPEplE1KU3LkVGdRnVrUjURdSttBARdektz/vxvmRwjzhz25dxdi65/cu4zeOLbbd1Ir/zOU/cdnOjjlygeNk9/8hlnv1STAUb8Up0fgRo8vYSlFEG/1/wl1wHLKt78y/5Mu5BeZpylSce819BjnZvq0scj07AHCI9/tfFMpxOr2HdIrOOWKvYrtyZW+8iiO4PUB+jcZIy6c2KJCZIhOrSAJJNIAT6CEjRdR0Qa+JG48Jv3bIwXVWXcdYtV4MXjmWcdcvCfVVdxlm3XA1eOJZx1i0L91V1GWfdcjV44SWRD04AABAASURBVFjGWbcs3FfVZZx1y9XghWMrTpdZnPu70FOk37ol+V24jLNumeN1YYe+gRHX7XqDMBX09wntdpUnb3DZpcZobt1iPaTPd9rAiOt2LWQq6Ot1++l0anMvuANzPuslj6vAF3/xF+O3/bbfdoh87/d+L3yT7Aj5kR/5kccd2CL7u7/7uw/b1xHH9tLn+Mk/+Scfcj0cdV299Hl++S//5Yur7XHqL/gFv+Cw2v+qX/WrHreZNyD7Z/yMn3FYvd7//vcf9j7xnd/5nS+yep/5mZ+J3/pbf+thNTvqtfnlX/7l+Ek/6ScdVrMv+ZIvOewYf8pP+SmH7evIiT70oQ8ddozf//3ff9i1/0M/9EOHHaZ/MeWoa+zzPu/zDtvXF33RFx1W+1/8i3/xYft6qRP5F+uO+u+ef/kv/+VLPcwXua8f/uEfPuy1fdQ59Dyf+MQnXmS93t1N+Vu77oPpW7c1fxu/hq5R+p2x5GnfwmXcjjztxFHeRcPUlvNsreM425dxnmHJ7c+4EZdxledKuQquUsPUlnVylO1buIzzDEu+FZ/zLONu5aXf6HvILReX91s9OdR0X0mjwr2D0DTYaZGqqy/u34nSN25l0m3d1Doi0H+kQwC+HzwtkPKyc6Oo1pNB3dwiFdDE1i26EQa3vM+VmHbjMs7PEZbcfudv4TKu8nRiXShdB1UXFUJ10Kjrs+oy1sGv6bB50GsVvmAmDXYk34vPnadtYr1PIvaqQR0mRnJtn8QnAtf8JO268E+yT7SZm36y2cmGDpKKScPEcx5Ju2wIJBsnL3Erj2xxTiYgoKQjMK9nI8VJghuIwT6Jt3oSVDzEjSRBcZKbOOaR23Ek9SLURDELNFICNUrc9yGVRYcLA3YiFectQIhoRFPvRioo84h1628p+kg925cfu2H1G5Ak7MKw9cHzeW5qjagjgc+YGP+G7MQpzuUrBUyyWV7JZplsCwFIYsJZSEIdjiEAC+5o9lvuCNl0Ocey6bzD6BzLHSGbLudYNp13GJ1juSNk0+Ucy6bzDqNzLHeEbLqcY9l03mF0jsUhxr0yKcGyNz7jnGNJPqMuutCvoK/Hlse4JsmO2gdD2OyhY9adYyEw21Z6zjPgvN5gJ9nmuYKZh2pVgSepQE1aFagKVAWqAlWBqkBVoCpQFagKVAXe7gr4Wzd1iNS3b+7ASXHTjjgqjou4SXxacIpzB58UN+2Io+K4iJvEpwWnOHfwSXHTjjgqjou4SXxacIpzB58UN+2Io+K4iJvEpwWnOHfwSXHTjjgqjou4SXxacIpzB58UN+2Io+K4iJvEpwWnODc4ZEc0exHMmu8B+96ubidh1RaGjIOyCGrsGoFO4HCSHWWW7ntR1D1fWfs9YZzv605suuIIgIqbQJAWcyGgGImQEjkRAggIAiAJAiAJAiA9NgytczkQ7QYnCTpQaMBOJAk6QWjATiQJOkFowE4kCTpBaMBOJAk6QWjATiQJOkFowE4kCTpBaMBOJAk6QWjATiQJOkFowE4kCTpBaMBOJAk6QWjATiQJOkFowE4kCTpBaMBOJAk6QWjATiQJOkFowAZO4eiDnxHFm4oG9fiFhzX690AkJwkkcqpvxLXnbef5FBvxiaP/Gs/4xGtxadfboTYU63qPobsEze4o+66jPMpzOU6BO/PmdXr+aci7yjM+sedl/FXMeKHq6hOgUBHlt83btOZhlyniExfx4b/GMz7xWtxoz/jEhV81s9XLXqKtPm+JESxyCxXi4zME3opPvxP2recjcJYFsYauTRHXP36zqOuvAxUtx2s9ppUW50TmhlaUf5LIjWwUD9GLVZ+z+hBlE9n1WBakuByTPnQJBJdJCoZm7ylsJ1hfSph3DMsc6ztSIsSxSwnjjmGZY31HSoQ4dilh3DEsc6zvSIkQxy4ljDuGZY71HSkR4tilhHFzOMl6Fl2bOvenWdor7bSK2bI9ME8Tn7zWyXNqDl37UnW9++qXLbku+JXdOSGKmdH6LdEajtdkJ6EW0szK6etc54qJ+IbxulVNLuJtK6kKVAWqAm9DBeoYqgJVgapAVaAqUBWoClQFqgLPWAHfBThpvTP2799h83d5e2y7hY5xfOKt+PRnfGLab2HGJ96KT3/GJ6b9FmZ84q349Gd8YtpvYcYn3opPf8Ynpv0WZnzirfj0Z3xi2m9hxifeik9/xif66tXFGneZEm2z6HoUqHev7teJqIu3+ZzRxFZrDRXpu1EypEbQ93cJMH6EuslLNkYAJEGoaaA0Oh6haYSE8K6lBIisu/IRTsXFNrz/tk/fD4Ob7qMZfF9sjWbnvEt/TKh1R6w8V+CyXrY+Qz3n81nruQIv6TysHsT6tanLAdvIDbtsOqLtePR4xVA60LmRIIDnytNK8HpQa0h4bWCJBFYcahMu42QGcbYTJmcOwG+KMkuxS8CG6EgjgRUHkHkk1MW3kBv2vk8lqW/4qfm4Yd+RhyEPast9ikKLKgprlOXCrvWglnYoJt6rhTLDfBaopX2S7p58C22zLOOeKs9rXMpJe/dHmT/ILK8VcpLok7i/5u214Swkwainke2hq2yvJJPsU6Dskx7DTsSrsEknMNkmP6EfAlIxgf0Hal2n1FW/MKy8jWzFbNla9HncitmynTOathWzZWvR53ErZst2zmjaVsyWrUWfx62YLds5o2lbMVu2Fn0et2K2bOcMa4yrABqXYuuSb+lbMVu2MXcRowuRAEhfjUaCAEiCAEiCAEgifgKTG4c8QHEWRxstC73nY1gP7DEdG5dtxTVXz2t+c8WgWlWgKlAVqApUBaoCj6lA5VYFqgJVgapAVaAq8O5WwN+qqcMnlj/ozNi/94fF3HEj2mZZ2ivPFWlSdVnXoTECcVU1fPj1gmiexcoS406vjRI91NTYLI6ZZqank9JtE2hHWMik+1KTuJFC+m4ugeAE5G76xIa6b6U7wV1H+EkKJ7hJA5viESbmTTwCUHwIIJhgK8lACOG2QuLSPiHaKk6WFa+8y7qpJpCs6uS6VT3xjtWln3FE8wNzv3m8JRgPv7aPRw/E5PDDsjhWDeqKL/tFHXRlrOp0jaf9oajz0T6kNIGfXBqeA8d1k+9AXS3a4bVRR6NiunavOwoUL7tGT2+f0Yeqt2PE+7EUkqEL+oesOIhJQkonQH0IE5Sibpt1qMmkUSt41FriXrexGt+VCvi6es9EF1ysfRTqpMV8uqob6rqebdKPWmeYR0tUrwpUBaoCVYGqQFWgKlAVeHMqUDutClQFqgJVgRdSgXanTN/X5+/xthR3Fdp9DWtVD1fhza9HOwKfzSZ+Edq2RMRdW92iFWpcuMVks5+Bce9Xmm71apSdEgBkU4j2I3AHSbgR/rEmyfnXqljv4/0v8fAURhn0gKjQFajrwVXQy7q/oA6ox9RmbKNfu5R6gbZZ5FTHO+HXgZJsx0p05BV8D/1A35NR+wPEhewIiKcQBEASBEASBCBAQ15BxQAgn8gPgHBrIzo7I3p7An9OGSuIqMPrrxCwKYaVPQjOzdzM2F6k/o8KW8ws+m9Q0zadtXwRW5c4swkVQ2hwB8kmQHsga5RtAjEREqNF+iSxzxJ+2QGIgsBKUO2trcB4rp+d64JbrTlztmtw5mhcIwGND5Scb0SgzTnakwObflSrClQFqgJVgapAVaAqUBWoClQFqgJ3VqCcVYGqwFYFqG/ZlIMXCFks9myhbZbyE1CtKFmidctoT26fJfmI9llGe3L7LMlHtM8y2pPbZ0k+on2W0Z7cPkvyEe2zjPbk9lmSj2ifZbQnt8+SfET7LGu7LVg1dpbYaYLuR7UTK786zNMnJInzDyAKAhKCbDKhIYG4JyywBXJLKIFECAglAAiA5FqAxgEQaOIYAKQtgBSs2mhPnkHJRyx/q8BYl+TNi7neaU9Eb8lH7O7KH67brNMLqM+UezD6mZAfFl2gnH6gdGFXsHo8WwrUoB6/OHBGZ+rhseeQUX3wd9+FX3kKVr8x/5i/yFOy+s78IU+J8ReLgVpDqDH2vsZwbNh1QFrZNROs/TJ67nkeTSGTEtoeHBxcg7rDbBLa34KbXVxZ8/wyytvj5Ji5TfLMPPMS5Ve4F1GUSNqNsrQ+2JUwzyeX6DrfSc6Xw6pg7Zch861Kwi+b0bTP2tQYNdEm2mifJfUlWrds+dN2zW97SsYauxjSHSfCREb1i/3r2FwRAeKvZBXvMF8LwUX8b8tat9juWJkj0tyzh+R7igihHyI+eEn/zyrYdcDvNSRDIfQjnaQ4okkLvBy86qX1tqXytmv0xHW5WNRXWrsCvfJ+OTBPF+9q3Zn3NYJ3Xfu3tooP27VjcPTgi/lk6+j3kdV8YVdeoCeXbkjpdr/OnCdz9apAVaAqUBWoClQFqgJVgapAVaAqUBWoCrysCrwBu/G3bX+vbpijvq9r72e7uX1LtG6xPSW5McU+6yOmbbQnt9+SfImpX/PbnpKxxpT0GW3bQtss9qckN6bYZ33EtI325PZbki8x9Wt+21My1piSPqNtW2ibxf6U5MYU+6yPmLbRntx+S/Ilpn7Nb3tKxhpT0me0bQtts9ifktyY4qtcF7vu5nq0pCUidP8pXEt0UIrtoXuNUACedFcX0fJertG3eG2cpJDEpKiwd5xEwiaUGzLDTbSpYZTFaJHq+2nep++PmTYeWhtyfyOG96RUifVNvxyjPXjPkXteL+wyJEqNnjxQeYHhaUPyEZu372+Rl3Erv0jaE2VSsrpyrac90TZL8hX2nKt+O7qMecm7e199tF7mJe7K38jbla+8XfMrKOcLVF6g7NmTj7jyL/IybuUXSXuiTDp56sq1nvZE2yzJV9hzrvrt6DLmJZd7kszdr7d4IWpQxyU/4WyX3t8ELuOwiJO+intz86Dm44eOzsd8RmnhIKhjhdrKL6Juq/wGxwnVw65hlRe8OaXCSWsMUwyRx1BjWMfRqQt7qDEclgc1LaoOL0aoiagDIupCSj0Jo2swB6AgQu0CZVM4YG8oaM3c2jW0z2L/M+V5qeU+kyd6O11OOs72Ztn21sbX+uxtmj/gQhRvi0VqdOpF6/Sc1i9cn0OSmCzag/GVAqap2/xQ1j7ZXgXKDkAqJhBkk0k4AeISAES25Q6sW9J3Fy7jrFvuik/fMs66JX134TLOuuWu+PQt46xb0ncXLuOsW+6KT98yzrolfXfhMs665a749LU4n0//qxVNEOe32a7pp0WMdcu12KV9GSddi6iDJAiAJAiAJAiAJAhAgIYUbuTJSiDGhtYtigVkt0iXUx0kQah1JBmcTERwBL/MI1scqt2sQAVUBaoCVYGqQFWgKlAVqApUBaoCVYGqQFVgrIC/VVNGwj/QmGKu7+FAt5lbv4b2WeyvPFeBQK+dkdKfpy4EtBYltZ6rQEC1SKH0dV0QjTHOQ9IZrZygZEQztSKUVRrD1UbTU+MEdOtKgzvh+7rmDcUniQyThGTEahT6j3egeEi3EATAJ9IWAAAQAElEQVSgEAQCIKV1CQDCFvcU7QKCw80Bm2ijJPwnQHlwCy7lKsrnHv7KQ9RBBVnVr+ryJtfFz190RlvXsx49FGoPhnVa45nRJZ5klyhlX3zOpxwlXM6X/mv4EvO8J+93idb1UE0HGA/ThCqUu8S+Mb4VsMWu85ot/Zd5za8FTtt5zX8t33tpedqYu8S2y3XkcJfYb2l5q/ljGft6/oIrUdeTfcpL+27seTpMzaws9yBS7kL7XivG3fpedOxGns06Cs8S+0g+oxXlGRw3ohLDJGz10Cx+HczSuCtk0VHHX8v6L2Itrda2trjQlOvpAIKkAZyoD1KKT9AIUiMRtgkQt2gnFELNfkH2k+zevrmiDF3MLJ3uBudYdif0QOdYOt0NzrHsTuiBzrF0uhucY9md0AOdY+l0NzjHsjuhB/qKsej6kcUz7BPnWB6Rp+s01tqFWsvvZ97jGK8LM+aZcbkn5aV9zLuTK+/aej1PW6leFagKvLwK1I6qAlWBqkBVoCpQFagKVAWqAlWBF14BfePWN3V/d7eWaN13vpLvxcpzBdb3RZrlhKrnS69Le6l6l7reBepN8StE96XCr/tQRoP9RnMFBpwcG5qG+AOwE3wbN0T3d02ogXaLNzSBrE1021i68uSHGsVo9CBc9rXppG3ovrcC4h51R4Hs8lnJDa9QvuH4fF/c4XfjKi/C745XSKxbedt1qrq8pLr4GY2u2Nb7axF6LSKaXnnqsP0WZnzirfj0Z3xi2p8Kc53EvetkfOLVPDlIRs1ioDLE0TFUDeqABnUBJaZrtPG+fhBAJOn9UKguSonNa7SRgECjuhREU5I6zJuZIACSIACSINSEGoEF2k4ShFpHksHJhyGcrfcNo+EkfoKOTyhQp8T9OmZ8oqOxI98PKE+KO6GvF0toUIfs7nciLluby6PnbBKfqTLF/5pYxB+yllW21iQJUiLHtELZxG3zX8T6L2BfcdKDWMB8sg/mRNPR5yFaEypGPfxisDTfcaMOUUfXjtn63pkdu5Snzts7/xi33KP10X+NO3Yp1+JG+zLH+uhP7nN5hOR8ibvm9EXlhAVGnnigrrTAkcvutKVEnAx3Ys7zANTUgPJQrSpQFagKVAWqAnMFSqkKVAWqAlWBqkBVoCpQFbhfBQgqgRr5RKhp1T274B7rOBqKRzSG5pHiFOMVlFndXsEdcY7gAX6vAs2DaJ4RYrcR0RgjIqONtvAOjmiMEXfEOYIH+BGNMeIe8yHa8+V5Jd5jf9T+qHiBuv+O1PdAKf18187alihocc/Ud4WdB81GyRpt8O0rAnEfF0EYAE6QFnbfAybFiODs8aQ0CSNSIwFSA9QE6rDANovNQttIjzouYRyHUG5ELNTu4BmfqGg8ZR7c7tiP3Vvr5/4Sr8WN9oxPHP3XeMYnXos7yp7rJO6dN+MTnzpv7/xjXO4vcfRf4y2+v27vcd3szZti4T74IVAkalCPB8b+nQf/YkHyLXzuvFv7ueZ/ln2qQPEbIka9fXovemuKWhq9B+Nov5PLqa6zpDdhzevJtri8dml6aY7T+rGegtXPdhH1xj2riPrMPcmcJ795m07zLngc54I7zteLcSv+sXav5+W00QY6vlhH2AyNLf22911LPfub1sYxPvlD8zI/MJbwTJawaB+t+3hS/Nev/08nwXhS8dVdLvw/HZsz+zRiLdcfEv7YIwn/+IPVQpoRMAZMoH8YJpAEAZAeAXRAbycZYk/iJ8mRfWu+Ldu45lbMlu2ovHGevXxrT1u2cb6tmC3bY/I832PFr+1xji3bRYyu67AtMPKS66pe+Tv373WGXQeeGHkLnvYV9nn9Agr7Tj5f9xmvdapXBaoCVYGqQFWgKlAVeE8qUItWBaoCVYGqQFXgDa6A72O17+/WfC/sWDzfLzjPu2e9587z7uK+RL/PsZc/9z4fut7e4xnjHrrec+eN+97Lt/bp68CvhLvE85/9fgNoFmvQ/VpEazdyKU5zDZ7bt3mbEBPUROgYI2FNIpRupQPcmu5RM3WwfSWax/fZbIt711Z0/8xguzK19Rivou+7ZXxiZCzmSfsSH5rnfS3n2csfut5z5+09njHuuff50PXGfe/lD13vOfLitRkXpQa/pvx6OyP92sSZAwRw5gQBnLl0oLiKog63NTJqA9wTVWB1IPNE1IH7ciWpK62vL6J+lUNO9cf5oaZJ1BHzQU1EHSsONRkpuMuu/3ZRRES9GRhbjUH7dW8foh79YbNEey1h14eQsR0vEDNoUA/daGWSQhJTF/8l7PkvYG1H8ym4xQAkQQAkQQAkQSAEaiThNwbbUO2tqYDP53squq5i/ceirtSYZ0ZIuxQM69ybo1pVoCpQFagKVAWqAlWBqkBV4N2pQB1pVaAqUBU4qgKEfxAjgcKoQNWB73AdEI0xQnVAtD28xXjUba7IJNlx0v1bIu73ymK0h7QNIMWI5g+d8M/kkfYjfJAPaoR/AJKIJlAPNYZuJwnaIDSgMMpQdYirAlWH63WYsGh69hPPfc7ox0TtFxn8UOhsl015flK8bU9/4bo+qqcMUbd3BfM6yeO9xtO+F/t8ClcX0diuNisH8pgqBk0sVF+tk/wA1NWBdm2E1nSvqrnjt6mE4ZctunlXpHYtAPGSjw9Cae7SBbITUiVChZJConHrEIGa9FTFnrPXWk9UAV8j76noAyTWfyzqUyrmmbG9IpttoT9ynSc6DTVtVaAqUBWoClQFqgJVgapAVaAqUBWoCrQK1PiWVqDd1fL3c2uFrkK7Z2Gt6uEqVD1uXweOWL1FuGg26H6XQTeOA3R7bEbf1bVAN3Xb/2AVrTUjyK6A+mkuPxwiGYSyUpqpUaosmAV2QE3Ii330DZZdBVKvOqgI6lUHFUFddfBrTVrrk15h6vGaWqHcKy6iPsd5kiXXaxErfiV/Xu+Kf57nIP+8njanjr3zP/nxaTOxFw3q2hclkCRatyQf0T7Eb7E8JD/qQs9BEABJSUeg60bZAfGGk+MAcQkgbHZyRPmAh/sBEGjHJyQZnOTwmSQuP8ILtcbbKDrYMXP0lpENaT+7K0BEHbbDTUTdWjOJqMNkhYBNMazsIupwE9JBFPFxCaLrRdowxhjiP1hkj483D5Kwda9BJs92Fs1LsnOqlsCryUi84iTOJrrY0z7J/ko501IAiIJACO7RnHOP8Dn0ufPmhe+pPPc+H7Oec+8rujTinD84TxdO5I6oOq/sWsV86mj9QZLrjPOnPTH8iOuf1rtdavWqQFWgKlAVqApUBaoCVYGqQFWgKlAVqApUBe5ZAc7f560hGAFhCrs+4j7/+X7B/fInAIRlzEtunyV5w0m7JaAxhV0f8Rj/eb37zT8BV/aV82z7J2UR0JjCro94jP+83v3mn4Ar+8p5tv2TsghoTGHXRzzGf17vfvNPwGpfjfkO73j7m4im+1dGsnMTy0w5zxdmonHFSwVJiWxGIO6L+R4wScSP7gubW2SCZSIUBxAARSZSnCC7AE0HLhG9KTa0EcOoYbCTlHHRk4+YIaM9+U4/2dcb8UZ+z4IOHNF25pNzZqTdN3+Ob9mYec6biNbIvt6IzY1r+T3rqh/ZhnnJObNFJB+xeXFtfWQb85J3P9nXG7H7r83fs3DNj2zDvOSc2SKSjyivX+OC1vVsJxRjvMxjaC92q2m/wMhSnILUpTTDHCdq+8xF1Fe/uGGev8FxEXdHvvNmkaIe865wkS919s/rybiKF1Gf46wrZOZznhzqQQM1qM9xPo7I02B7BFoXUV/FtVg9TrNDgWuukm7ae7x8Ga/UCDaP33yRzzZzL7iN3pRF8wniN1oir/FVvvwxT0dD+KVEnnDp9zTpv7Qv5t/M63752jwxtuOT7bxemGTpfi8oJmuMHtpLovldlyW3v0nzn/NOaHHNe5l3ao55TL7AVCNGRH05/3qrJ/DkwBjmtRtTlk5e/mVs/NsX5pae4r+W9b8tG3PKbm4XciYdDMn2ASkbJX7QKhP8vzO2/ko2220j1KQESo0+8jDuH5ZzWbfsyV7GWbc8Zd6eubdilvuybtmKG23LOOuWMWaLL+OsW7biljZfTw8Vz5O51i3J78KI8zXZFI96O2iv7zmv+21tNo+67hXdNCnq1nfJPF+fI3lHbaC9VHJO2aXK7B1YK6kKPHEFavqqQFWgKlAVqApUBaoCVYGqQFWgKvBWVsDf2v1dvH2/9mjLWWx5nN9l8yye0zM13rS0X6KjHGOP9cxu3KxJ8jNmtP2eofGz3/azjPbkLdOsxVqzLdG6xd6GqbX1bLNk/IiOOvut2eIoz3MWW+w9Y4uzLTXrZ/85d8uecfZZko9on8WzNUwtVzV31jY6aivPGbanJD+jM9ucqTn27E9fw9Ge3DmW5CPaZ/EsDVODlrXeZMxLriB1M8ed70PLqG6bQBN3rd/H0o0s3c0NTxvkbvcHpcji+QSrTrYIKpPykIQ6wOhx79gPjUjaJDGmQH7MjdIiVgjFGwL7/nx/uu0EcKz3CzXf119ymVrveRlnjLjm1b3z02oe+7urwUZ+c/Rxhz/W63HzPnv6vF73z1z+zbyMkz968gVGXjhRx7eoC9ySW7ckH9E+i+xRT6HpSzp/fp14TyHkBOonfptByM5JWyU3+CR/zHA1XnNAMvjP68m38j8Nf+h6T50HH7skUDUCVM09qLqTBHo8xb3X5BAnCdzAOe9G3DjPvfIw7OMaT/sGUvtTZdrxoM9n1PHLCFxBys4dcVAcFnEU54JDHHs5CSzjr/G0C6l4xvwEhO3jpek4GRFttp/aZ7BASnT5HdeEmoOac5KQYpJpErOolp/BV/gM+eL1223yIrhiqZimu+oEIJTNdmL9A/Fbkhm34kb/c+eN6+/lz73Ph6yXOQ9BnX1fATrT98ue83ztOHsnxrW3jJ9X94w79nBlHVyx53qoVhWoClQF3sIK1CFVBaoCVYGqQFWgKlAVqApUBZ66Arz43p7f34/FuHfl+wX3XO+58x5aj+fe50PXq+Pbvq4fWs/Mg65r6Ppeykn8mizjmj4BiqfmYUdQmgWy+r5YFz9HoO4Px9phc5yYY/Nese2w/ZXGCa80b8ubAFngWMjfBYq3ncKwDpj+vZjz7I1/bNxD13vuvLuO0/W/5n/ufT50vWv7v2V/6HpPmedXCrLlbyj4gfFJxuN5e0h0ff7R/w5znYCo/x3o37iIWmpQFz1JVDMRdSsrPs5np+NGe/In8ed1peOK+Rc81k3+UNS8nkfp6iIaVYgYnwRjiRi0hlB9tU7y+2KbTaO6TtJriY/L0/ivXkVVvhP8F7Ip6Q+f0yRjjw8+tHEyUrpkmojJmLap2TVCZsxNhJ2c4N20o7Vm6a6CF14Bn6v3THSBxtoPRV13kT/j+hpsvoXtgeu88FNY26sKVAWqAlWBqsCbUoHaZ1WgKlAVqApUBaoC71gFfL+ofTe35u/nhVWPug78KrjvddDeOlqWK9j4fca8//q1pwAAEABJREFUi2s8wWNkd0W3eREC6gcghSkAxJoQ0UiKIwRqZjR6EF50xact71vrhnYz6X5dKIVRhqrL6a2vw9SOsI1+bfh18/Yh4g3izT8uIo5Bg7oOas3JNXewTIK1nWxcDndJ4+Qa5XCXrO1k43KAAEhKOgLSG5cCAiAJAiAJAiAJQq0jyeDkcahnNF5A4k4PkifAmDKGNn+oMax5mDSow0d7C3HZ/HbkDy17jOZxnFYk/tyyvX0wn7yKQ2GFJMgmkzDllfRXE/UQdpIIpds2Qbp8U0jzkcoHQHZEQ8cQEGuCam9MBZbn7dn1vI5uoa6stjdKw8Pl1jqDH9WqAlWBqkBVoCpQFagKVAXe0ArUtqsCVYGqQFXgvayAv71TG6C+wbMwqlB1QNUhKnC/OiCarx4rxpMVyS1UyEV3PmMXFyMR94V1awyWuC88UTqbHR0J2E9SSESzDrYfymLp0FUxgCQINaFGoBDRqg5RhnfhepjakbYxHuRILeyPsvSeph6/kPAy8NT2ohOk7jMV3Lt9FFey+nk+EfVLLqO6lmv78OKuS6AVOQ2bXLOF/bmxbcirSoI8H8ZTUi13F8aWYlCgUF0Flu7uOkuUvxpV59dy+6Gr/1J2KU6XWxnnWYIo3h92fm8/C/UeR0yQyDhJ6P9NhDB0AFJB4CwmODf/n5K9j7R4/dQLX34FfL7eM9GFGmvfQl3AETdju7abbb+e7z++Xp17k7/80/fid/gt3/It+L2/9/ceIl/yJV+Cv/yX//Ih8gVf8AUvsnZf+ZVfecjxHVWnnOeDH/zgi6zXS93Ud33Xdx1yzfu188M//MOHXRO/8Bf+wsP29Vf+yl95keX/1Kc+ddgxuv5HyZ/4E3/iRdbrpW7qf//v/40/9If+0CHn8g/8gT+A//k//+eLPNRv/MZvPOQYfZ1++tOfPuwY//Sf/tOH7euLv/iLD3sPy8+kI/CX/tJfeli9PvrRjx5Wr3/yT/7JYfv62Mc+dti+fI0dJd/5nd952DG+yIm0qX/2z/7ZYbX//u///sNeQ1/0RV902L7+wl/4CzrSY/ov+kW/6LBj/NIv/dLDjvGoa97zfMM3fMMxxXrDZmn3sPx93Vqhq+D7EIWuQF0PrsJTXQ/traLN3nSc7+kCd+gMn+8RW/P9YKgZmxAOoAaLwB2kmO7rQY2SsXsnYVNc3oczhq3nFe9VqnrEZfE2Xw9TO8I2kgSlknxhiBv7Gf0P5Zn3ZiDUdKo84lGoZPXzPCLql1xGdXixZ0OoaTF1xLpQE1HHikNNRgou7AirPC8QY0sxtP2FGsM2l9Vvz/4H26Ve9vlN2y5HChfT6VnWbLDZgl43knooC9OQ9jCWCLRPQjRuW0jnpDySiWjxgDxNkI2pFD5lBe47t0/LeyK6XmLdx6KutJhnRki7FAzr3OSo9tgK/N2/+3fxkY985BB5//vfj9/ze37PIfKzf/bPfuyhPUn+r/t1v+6Q4zuqTjnPL/klv+RJjvdtnfT7vu/7Drnm/dr58R//8cOuic/93M89bF//6B/9oxd5+v7zf/7Phx2j63+U/L2/9/deZL1e6qb+7//9v/jWb/3WQ87lX/trfw3/5//8nxd5qH/7b//tQ47R1+mP/diPHXaM/+Af/IPD9vWFX/iFh72H5WfSEfjzf/7PP6xe3/3d331Yvf7dv/t3h+3re77new7bl6+xo+Rf/at/ddgxvtSJfuAHfuCw2v/gD/7gYa8h/0LWUefxE5/4xGHlf9/73nfYMX7gAx84rPZH1crz+BcjDivYxkQv1UT4BzESKIwKVB1YdVAFnvY6QDTGOA9JdV8sbEu0zzxRASS1zxQ0nWj3e+2TTLYKCYC6GTyRICUgmg8gzY0SoHHbLEDjwCbCTXEGBQQUsurgCrzB18Xk/Vv8yCb/UujloX9bRqKHTNv7lE8Hcd73Q3nmvUGogsRxv62Y5zWP7xpP+zXs+XKri2hsZ9nKgTymikETC9VjnYPR051/gypW0HoN43oQ08tFz10VpWDb4t+WDXuz+d+WlQb7FDKjkhTV3tzJBUqdP1hlt+5/W5YkrBPtB2okIQo3aU31IjaUvKgK+LS8J6ILNNZ9LOqCjXlm7K8DVbnZO7/nOkqvvr8CFVkVqApUBaoCVYGqQFWgKlAVqApUBaoCVYGoQNxrklboCviexFuFcfel3W+p43qJdfAVp5ff3HU7rOmpLDEOQIO6bgyv44L5T4HsFOng+7xica+XZODIbaWM7X4xoDAN0WE76RHAEvu+fJ8abp1f7Kvsro5Ocz8hVY83ph7zg1jv2Ne+XwYXKOemXUZ1zCJFHZUPrOoArLmc6pjrBGDFRdTxcD9briZQ77rWEFEXf0I/sJ4fEE/RuoD4iLIBG/aMkw94uB8AAZAa4z1KCLdE65bkI9pnGe3J7bOIqwMxAMaFeuYyqp854NAYVnYRdbgFalBHCwaE/ji0yYJsOs7k7b04DjreoP1hZmbRfznFZ5n/s8mi6doMSlYHSVAWf2j6jWISC132+HdkA9u/Hxv2ifFAdpI98qAM6yFA2pGNqRS+hAr4dLyn4utEhSCpKw0gOwIgIKHEmDLytN/AnDcRaPMm74hqVYGqwAuvQG2vKlAVqApUBaoCVYGqQFWgKlAVeIkV8Ld1amPUt22uELJYeAXts5SfgGpEyRKtW0Z7cvssyUe0zzLak9tnST6ifZbRntw+S/IR7bOM9uT2WZKPaJ9ltCe3z5J8RPssoz25fZbkI9pnGe3J7bMkH9E+y2hPbp8l+Yj2WUZ7cvugRsm6x33gNKVb97/ClBhEg/zLeOoqpMwCdzicpFAiu8e450vo3i+w/gtZcer+MIgYCZCUGCVA0wEhPQRKGxDnpvwgI4ZRw2hPLlf05COGU8NoTy5X9OQjhlPDaE8uV/TkI4ZTw2hPLlf05COGU8NoTy5X9OQjhlPDaE8uV/TkI4ZTw2hPLlf05COGU8NoTy5X9OQjhlPDaE8uV/TkI4ZTw2hPLlf05COGU8NoTy7XJJl7e0ijRzJ6eqNRD2li1POajqM9eUYkH7H8rQJjXZI377neaU+8t/91m+vUUE/gggPJB/Q6ktk/5/U4+XxtIO0XqOtDMeHXXgNXfMOfcYHyB2q9TXykX3N6htiX9EDvT/WA+SzxL6/q9TCiP34soz25fZbkI9pnGe3J7bOIr/aVXL60D+jjOuk4TvMxSNP5eS2RJqtG5byOmNfiEvskjhGDz+0sipBBNTghHvLyBEj8njHpUzBQMYHBTxjt7PGBim01htprieZLm/bVfAtb+grXtXqGeuhK0Srv4ahrMlYfcd5VXK0zO8U1fVrwnXqfHx3nrOQddQKqVwWqAlWBqkBVYF2BYlWBqkBVoCpQFagKVAWqAjcrcJq/r+f3+MRT/w6ffMTytwqMdUnevKeq75Xr6HTF/u7Vr91v9X1YS7vvmtXxPeDw6/7XClU989nfOfr1BnPd8zXGPWNx3x+2xL1jvTPoVnHcTw6uWPumjDNGzGvFQHKC7x17vlm8J4snMirnJPTeVzGy+75e2OQPtM2SfET7LKM9uX2W5CPaZxntye2zJB/RPstoT26fJfmI9llGe3L7LMlHtM8y2pPbZ0k+on2W0Z7cPkvyEe2zjPbk9lmSj2ifZbQnt8+SfET7LKM9uX2W5MYlt24Z7cntsyQfUb7Vg1jSVzmgVwGiidtCEpSB5FWUG5AfbkIKSYI3UG5AcXAT3opPv8PPeUDat/Hsh5uDAtnz0PE6hxs9SITq0HZxCxWNCIKagtXx3HlaOdYECK99gTbSb1ka1E/i6gCIQA3qopccVJ6dHa1Cg/pmfNrR4xPTfoFQk1EdiGFYD2qyazrYfw2h5uMSwBhxaCPuwBO0nvyJoupPmKepT8v1xCHuvolw88ff6iPJxibxsFPqSceRAseK2Cy/tVNHCttacmptikwW1XgKAfy/I7Zwoh7Cyiv7KwK2TdIZ8YBUCRVjC9QIqEOOWNM61BKlXusRL2ei1F094xN3JSko4xNl2tUzPnFXkoIyPlGmXT3jE3clKSjjE2WK7lNxl0TQYrgrdulbpIS69M26rovQF9iCbZW2sNtCErRZ4xpljG5rKIrAWXoeOpIEAZAeASmoVhWoClQFqgJVgapAVeClVKD2URWoClQFqgJVgTevAgS1aWrkDZRb3VGCHfGOpOIcjQUSEKPkbkQ0xghFW+MORDTGiB3xjqTiEI0xQtwadyCiMUbsiHckFYdojBHi1rgDEY0xYke8I6k4RGOMELfGHYhojBE74h1JxSEaY4S4Ne5ARGOM2BHvSCoO0RgjxK1xByIaY8SOeEdScYjGGCFujTsQ0RgjFI9oyU18B9DYxMzyWnQptsk0dMaMHikPzWhFg7qp7g6DE0FS94EnmE/S1cNGAOmXojvTgDHsoH4AD6R0C9SEGkHSAN/P9/6MYeh2BQTdwoxPjMDKQ9YjseqiCui6yHokyoqt6wpuijfYn/GJaR9xCkMfXushTCQs0C/GfEhzDd/7PODufSIusPM+G/fxtLwzb8e/5ud/WzPt6Osh5lW5NvFF5enAfLyxVw3q2rweyMkedREu/d47FKQuOEkc3uKXcaPfeel30ug3z/WW/mXeKl/XZvLIW3Dnt/OnfaV9A1d53T/n6bh1ZLK6B5HSsM0qGme3YXrMHpQXE8SgKYTqMY8w1hMmN7pexrYFOdVHHnkxmzUL+vXZdU3iGlicLurS4f9pUkec7afIk1mzuVPvJU2kwCIGwCPjQ5UUTgQ4NavUiRoaw7n5YbGZ0Buwqs2o47yejZcSMYN5yzaEbE5bedvlzroYr0m8ZlTkpX/LtvRb34rZssXr3PPr+oi8jkt75I12nWnHnzpGjOfp3L6zTcc/5ne+fB04R1NUrwpUBaoCVYGqQFWgKlAVqAq8ixWoY64KVAWqAo+qgL+ft+/h1vQ9fP5+vubt7xTX/sqD7s2t62RWdam6+Drw/aoR73odtReys6wZz+J5oNfmWZrmyEvxvV5bGzLu+6LdG5b5RMgimZH+o1jZhAB8q9grg9IBkATh9RgYQwTIqO57gQJAcdbDpft3cBOO3Oa42W1F/gYRpUXOGFr3j/HJvZ7zkxsrz2WMKliJ8lRdWj3uc71MrXJtJNvFLwBlItkRHV86z30WEoBOH65id0SMBnWQlDivoYlMgsbJNcrhLlnbycblcJc0Tq5RDhAASUlHQHrjUkAAJEEAJEEAJEGodSQZnHwYwtnx2iFae0KMqWPQUkJ1eP3HItxiEs8miQOScY1+c0iLP2vbZ48/emcrSIb4zYGaQRSTlBAN8ZevHV/JOYVAMUT8BA+t2QjIJJECCCVQa1TKtV7296ICPi3viegiiXVvIagfgOwIgMD9JfOvIKpVBaoCVYGqQFWgKlAVqApUBaoCVYGqwDNVoJZ5mypAfUOnDoiFqgAkrkShq0Cg6hEVeJ46IJqrbuUWOibvD+ngcesAABAASURBVCfaBu1Y0u+fQQhP1ZFc/AUsCJK6HwxwolC848QWR9oOEAiBeOgdIULS0B76pY7exEMrjDKg6vDG1MHPWtpmNeZDGj+c8cvtzeN6fcZxFLbzd0cdFBDnV+gon/MHo5LVXXn/MoSm0YO95bxyqp/tIuqNK8tJN3nGPTF6em2sgZ9UhhYHI+0FYGwhhrafUDWox76Fqn7s/Cqq2PHXf0KFu/zreNstWiG6g0JpAxsgUAOlhRAgCQIQNAFA/9BooRlIwm8+BJCCai+iAj7d74n0ay7el1SJq6irNfaX8Y59gPjCX84z8z6vpqxeFagKVAWqAlWBqkBVoCpQFagKVAWqAlWBqsA9K3D1flR+n38pWPtQBXw30Wes0FWI+0SqyruK7aXuo7eWaF2i+2UadaE0e7uf67FxlS3cCugokJvdLVUGxH1guMlAMrhHpq3HB+1+GC0y+p/Vi9hhP76vJ7eW7xOUP8pRdXk514OfhbSTonHKC/qeWHmA3wBIdmz8XJfGybWfHHmLm9hQ7tV8t/hD87RcrONVvcZepLIiXoM6cIsrSB2kMglIcd+NJG/HQ20ZF1R5QifzBrYPjYgC9eNw3BOfNI9Qi6GhVHp/FF2iqfkCKc7gbSApS9PbcVvvb05Sz/8B0j/D7LLI5/hQY7DB0uabYl7COItWeiX7pHec2ebfhArbBHIdTyBsDfGg5tyHJFZeq5rrsJRJ5iXfq987T9eC5/Z1YiQJeu2dOCl6Fe/cDZFJkQBJEABJEABJENWqAs9bgVqtKlAVqApUBaoCVYGqQFWgKlAVqAq8LRWgvlVTB8MbOH9/vxE3zlN5rgiiagRmrLpQtTjXw4wAXlpdqF1S++KAL2Gf2pY6Je7GxY1fU5lJKTKr6/awR3HZIXvTchR2N+EfgBRawHZeCIhKCN8HjBrIMMk+CdXDLqoYSAhOErLZhaQ40HzAjNPCDjdxgwICriHJO/2Vd7/6kPeLz/qSb1/e1K6sNvovkKwZ/TrJJ+bJ78J3O08PqlSAc33OXOYo47qeZ7/t/gWNEdd5ZspRkPo83/F5evS2WCCOR/wu1Duu9vOC8lSq1X47F7R9NsXjzCNelhXquFVxtJd8EOkniQJ90IY7cHfeyRNpUI/1Onpqami/NSSjuv0yKUFEfcmXcas8RUecUGdJ6R5F1ON4dREFissZoe3fFlCc1pj/clZx1uPfpJDd4Y5PtR0vcH6PJAiApKShPwBfgfFBaX0iQicgKyWYm9K0lz67gLMHEbfkuKMt46xb7gifXcs465bZeYeyjLNuuSN8di3jrFtm5x3KMs665Y7w2bWMs26ZnV1R2X2KV2JX2q1bkt+FyzjrlqvxutbCJ4w4oblesKYCXZvS8rq9wNixL58Wp9DonmNT+vyex4FGx1kvqQpUBaoCb3EF6tCqAlWBqkBVoCpQFagKVAWqAk9Ugfat2t/Krd2F3kD69U3eVN/qbTG7jg601/M7csnTvoXLuMpzhVyFrGLjtizrZKsjtnAZV3mukKvgajVMbVknR9m+hcs4z7DkW/E5zzLusXmZf8auebFY6BT3ZnWDLhzLv1D1Hh3S5IQWCBh979ECNZI2YdIYGm0ESGKSEIQbhb7P7T/uoQxyyYIQqNkmAOxAb7rPF1pH3+czX+7TPPZvpccteczb7W9Jns6Vzkc/3jo+FaKf3+c875OWnTtJUMwXvB0kg1O2kOQjdv9FXsZ1P8k2H9GRgV7LQjYuCDvZuZg1ckLDGPXCnNAt3d5Z5CkmsK8FQBQEMBGYhMlp3SJFHbNdRB0pF3lyqM/+izw51WOt1XoyqmOOB9uPDKF1nIRT87RRfOkXlR1nYdMn4QTgmn+2K04dKRd5ClTHWdj1NUYevR43/aTtlkn+M046n7J0W7ejY+YAkAoCIAkCmISTkGRwQcfkIyL8l3k9Dgg/2XnHZm0j4dZGRDTUltx67Er2hsSkSNtTJkAWyN6QDaAmFfYJKdQWAKE73NiHTZRPdip4nUc5lp2KQAgWjdL9oSJoXe/L7b1ISvznr80RpTft6DI0Ts1mQUfq2OK8aiPTJGaUbzJaJuIzJK+s+/wHAjKBGggouo8k1EFgJbhny/zraRmxRmpVC4Tbgs1GWS2Ce3XnWO6VpGDnWKRe6fZeCnVcFgi3Zdvqq9hC4Grmls85li3fyqaTHryjcywk+3odV9y2SX5jEzNLY1vjsP8+3yScUK0qUBWoClQFqgJVgeMrUDNWBaoCVYGqQFWgKvAuVKB9A0f/jj6ivVP3NZzgH9tTmp2yp4WAclIYuqMmQHrjBKRbeAXtQ8y6zmOPb34zArJRckbnWGwlIB8lI9o2yX5GH11abGXswNrSCuWk2IeImgDZKTGmJB+x+SdFT4DGbb+tBC78zrEwPJf+Zvc4RQRjhx59hLanrP3NCuWk2ILIngDZKTGmJB+x+SdFT4DGbb+tBC78zrEwPJf+Zvc4RQRjhx7freODjhuqwBkRrd0llkqJOsmIaoPvFzuC8mRnuNooGwGlYBJOAOI+MCkuQRdxUrqC8r4yOUEp8JiiEJC2QigBQP1AsUuxbZLNedZDxB0dcZFDrBobJ2kvIMSyJR+xx5BDnnh3NUg+IOW1zOsNfsBeybB/ihMEUsRDn9E+nFufl2RkQHh2Sks+olzu5JAnbvssyQekAizzeoMfsFcy73sCZKM4QSBFPPQZ7cO59XlJRgaEZ6e05CPK5U4OeeK2z5J8QCrAMq83+OXWNeyxi39DwC+ZC5S/2f2iYjwoPsHYfs/hNPs711OcsCU61iLjaUbNNfule47kp+RGrWOf5cLf17PPcuEf84FTxNkuyXVss5y8lmRGxdiekvEj+pgsY17GXc3XWs676r+1/n3ze/y4z6vrq746BniPyoHaKTDtHRVzkni3gRrUFS2L4+ULrkHdxriGPMglrm5FTkPYrUhOWlvPAt0j6ORZl3HB5ZpRl7yCTpGn/c12KRd53a/YFu95nN/tjj85TxLdxEqidcUbQtI+Yjg1bNnvk68ptFePCNR86nAL1KDuo+gFCxUR29Y5SffRnXBu1i3+i9d47fu45T7p3L2WnOSc/0pWds89x8lp3ealUOtQby/UmyL94ak3n8mC5iHlJWAbbROn1iL7myyI1hIb2x4ds5TtqEtr5lx69lnum5/xiftWQdQic4zY2Rxr2Rl+EdbfL2TXJeDTfkMyPrFdfrdzM76jrymvmWjdMnNfwZpbE59Um5N9Id0euvw3sa+XcTl/R5mrVwWqAlWBqkBVoCpQFagKvOkVqP1XBaoCVYGqwLNXwN/O23d1a/n93N/BU0/7iNf8tt8nfxnvvFzHdkvyER1rcYxx9Ntu2bI73j7L6E9unyV5om33yV/GO285j33JR3SsxTHG0W+7ZcvuePssoz+5fZbkibbdJ38Z77zlPPYlH9GxFscYR7/tli274+2zjP7k9lmSJ9p2n/xlvPOW89iXfETHWhxjHP22W7bsjrfPMvqT22dp3Nr6zcOvalkF6k1RgG6jxf1C6B4d5pb3I40RPXtCkVl9ziAJ+p6wEdIxaQREQQAkZ4GaGGj00DSxK10b9A5mEY/IGc1iIivzcfn5RBgyLogGT+Q1ZwxFjt4zfkTnWCJc6134r+XbrniDZcxLbp8l+Yw23ie/x4/7tNkyzxsB53r52Cxh1npjnHMtoz3j7bNc+CPAniYXfpu1nsFy4R/zHaT4MBtDsbHJ1XzFPur4qKsa50bS04HcQtku7PmikE/TkFso24X9oXma6+o6uLJv2x+63lF52gOw2J906FjmuphLKAEgM6RiPxIEcHc8N/yyARt22YBuJ9xy9BrQZdOQEePhklNptAsewq9B/QFc54HA3fMoQJOrL+KUBzUZ1RH5UBNRNBqXtuIA9MYvq5Ag1KgxXpNCUYTVugVqt1FB6tfiJvncr/ltT1nGKc9m7+cq2mE559Hnr39EYmg+zBANfjDrDx2pelNV70p+HGcqSe8ApLCLH7CeZcKsT8Qri+LiN5IIUNw6SRAA47AIWgFAEtE6hD4PW8Yt25zQlT0xPfQm7JlrK2bLNi62FbNl25M3xuzlBBV6t3AjZsuGIW4rptt03gmAJAiAJAiAJOInMPkdCCje4izjKN0+zIdqVYGqQFWgKlAVqApUBaoCVYGqQFXgARWolKrAu14Bf8umikB9Gz8LOnsMTprjVn6uuIx77jzvYbn+Xv7c+3zoenuPZ4x76HrPnTfuey9/7n0+dL19x+MrGNEYIzAJ4+ZwoDWLiPpZQ7xKoUaJ+yQLt4XA5PtxIdIV5b+EJSn7KzEjISouBGa0kWhzw42AOhxrhFsQgtJJrhDiMuOME6Jd2BnmFif9wv/cedqDd3Sxj1v2597nQ9e7dRzX/A9d7/ny+ko+e37Q0h6x+C/c/PIpPKoeqq1KfK7nNZ72l4qqhy6MOA6hd+lfEkg+YjzEU9xoT/4s/qx77iP5A1Fp6ppMo48/YH6o+QT2mFKDeqx3AOosxo4b3j36L2H9QNbi8/Za6/uc2y41Dt/2U3/z91thqKEgPqMmEGRKsM7lh+wSqNGiuNicSS4ge/SRh7GGOypwmMulf3bRhRZrPhZVhZhHF1bDeCWJDTiso7TqVYGqQFWgKlAVqApUBaoCVYGqQFWgKlAVeBMq8KL22O40+Tu3tUJXod2PsFb1cBWqHm/HdeCjaOK3IJ/VEX2DF/3Ob0NbzsLweQwhovn2sFVSY3QN8pgKQBL5z+xRBtHLbcgeXff7jHH/Wkqin0uIKq/vu8eVverxVNfFFBP3gSQoneQ7hhiO96E8894N9FHqUgGp64ViA8rhLqHkID+gudp8UkAAJCUdAeniULM9oHHy8RhPb0DN6v4MGEtoUIfXPQrhFpNJuRvTC9Xv/GGktFYMK+cPrcbgHMYoAxGa0/2GQxLGSVZSesq00JXj34Ca5CMJsvkIhB4I6kc8RlR74gpQ878nonMf615Dnf+Vf94n5cF+GeZHtQdWoNKqAlWBqkBVoCpQFagKVAWqAlWBqkBV4F2ugL+NUwWgvpGzMKrwdtaBOjZICgm8k3VANB+9lW3U7TY7QXb/BtpjM5E/SpGBAQTZBR0JcCJISiHiR7o6SMLNYC3jSIaPFCqAvESZoSBEk79QFag6qAjqB9Rh0jRzz98I2MaTnsFIFL3t97OYLb9sJ8mz5V3bx112+fRQ6Xxc5pJ539JX+19yHdsp+X3woXla41nXu2ufzacd6dpQgaKGidrkiqdd6Lranf5rPO1LVLoXk0nLav2Za0IZNa7t6b+KynhInnK0kGeVaA6NT8u9hsUL3YHhikGBwtyn1NjfiIoK+wU60GJvq/P8+ohY2eVufxl79re/nAXaX87KrhidZnd4MHV6Igh3yUnSyKQ3NnKCGKS2h7ZSCCJ8AEgxGk/wxFKF9+nOu0/8Y2Mfut5z510/Tu/kuuhcK/W632dpS3bk6RqOeVepcAoxAAAQAElEQVSovOS6sFb+eR+KmfWttQdbztdRqdWrAlWBN6UCtc+qQFWgKlAVqApUBaoCVYGqQFXgxVTA38bje3p8X2/szP1d3LanQs9tue/8zrE8V95918l479GSfC86x7I3PuOcY0n+1Oi1LPddxzmW58q77zoZ7z1aku9F51j2xmeccyzJnxrbK729GVnXeg3Oiu67hX+FClIPu4amatQNXwpkglQDGCOCU+8xEwCSICChBIv7x5gbpaVA8aKtr/Yh051cm7nTfy3/ufOu7eOW/bn3+dD1bh3HNf9D1zsmz9eqdtY6SVAqySuIhf0EhYEASIIASIIASIIASIIABGhI4UPzPI/z74sPXe+58+46LvkAkHn80oHOvU8JIC4B7sBlnHS9kxG4I14+QH7FAkKJ3uA45EFNW/MYMQDRuDRCjZ13lFP9bBdRv+Qyei0QkBrD3RghMezOg9pyfh0fVtx+2gRocUItUWrrYZX6EDwpL/ut/GXclbyYIgYFC9WlAIEadO7gJhXNCFxFRKP8DG1jmLfRPtQdEQ9s9aEUrlN7VBt2D11Izag+eW4hSX1IAv6///th66R9TpO4HshOUsI2OUbSkaSzQQoJ5RP+ABYVAiRxd4sd3h1y0+s5LDcDFbCMs26R+WZfxlm33ExSwN44hV7tnsPSAlzR63LC2WfdgoXtmr6Ms25ZxOo8xrwX2GMu7Gxrpl2MAEiCgISSRK9lMe/S41CtKlAVqApUBaoCd1SgXFWBqkBVoCpQFagKVAWqAtsV8LduykV9+2YgpFn4CFx+d781j9eyOO6583Ld++Jz7/Oh6933uDL+oes9d17u97743Pt86Hr3Pa6M378e5kZpryX9nrGpGHTfzYCZB9Md+R4nGvd3hdEVpw6nkRRKIAkdEIAAptX9YoCcQP14nBREihGQyR2iEhlCAWAVAEkQAEkQAEkQAOkRQAcEPw0caHbgEtHao/I0ReTfF597nw9d777HlfEPXW9/Hg4475O2O/d4gCJ2N+pFEQ9X/IsM0m/GZ5xiH5WX+ffFXH8v5vx74zPusXmZv4Wy+e0o6ic9HnIZ/ZDL60viPOxB50l2x2tOXZPOOF8Xso35jvG+LlCZ3nf4tN97o9aKnL2Y6+2Mj+NwjkX7m3nPT34NY2/tQwV4CGpinVuP2ELVc2XXevA6ad+NDtT+DF5nxNhAGKUtUXXReqcQ20846Xy+lhjF8Fp7OoW8VlSTkzXFaEXFn86i2d09k7dhHXonI/Vu5q53pEk4yWbp5njIOgEgCQJnCR6zAZpQVNC49yTjje7Yx8iN6S/cudaF44bhsXmZf19cb+t2ts61zsPtOJ0mTX2OuyPP15ZjN1F5us406hp7HSufRq5rceVPHjjuQ7yvoyWrVwWqAlWBqkBVoCpQFXhJFai9VAWqAlWBqkBV4I2oQHwH107XaNa/t8f38ftyfV+Pb/17MeffG59xj83L/Ptirr8Xc/698Rn32LzMvy/m+nsx598bn3GPzcv8+2Kuvxdz/r3xGffYvMy/L+b6e9F3/HxXWG8Eet3GKJO6JohRGF338xo6pmktzztsNo2+GXwGkM1A+AcwjYe3PKEhMGndsFN+6yFNh+JiYdnammjNCU2Tue3g1O8TGsMlLqd622ebR56w38LTI/My/754a1+jP+cf7bf4Y/My/754a1+jP+cf7bf44/L8bEMrtD5fa7pAwyJU1wWMJiLqcNwKAay4iDrmOACN8wKxbEqgOMl1nG2W0Z7cPkvyEe2zyC4AFkgAs8ge+ohAi5ntAweu+rFsmlwdmgYrVMyKi6hjjruHX6GAk6EmVA8aqEEd87wi6phFijru9mPlx7IpWb35pZBc6JCefET7LKM9uX0WagA0kQQwymLoQhAASUlHoOmAUHZgA2UDNuxEtA4KgFWSa3SQXocIK9QocU+0bkk+on0Wf1To/VjzeLqT0N2eJspTh40rBGyKYWUXUYdboAZ1OLjjSXiC17SISIf9cEuOsJwZWlMd4sMmP2hs7ZPZ1D+u9JFmo50SOWamfJL6YETMP4VOBE4NX3FqXIvPfxkrG9n8MoMkCDePBCkRJanRx3WWMDzh4GNbyhMuFVMv17IexiccvIYll3CFn1JynUCdz1hrRDlXdlA/kCRa3yeodmgF/sgf+SP48Ic/fIh83ud93qF7e4mT/fW//tfx1V/91S9OftbP+ln48EHn8df8ml9zWOk//vGPv7hafbXO30/8xE/gqHp97ud+7mHH+O3f/u2H1f57v/d7D9vXP//n//yweh1V96Pn+dqv/drDav+jP/qjh9X+m7/5mw/bl6/7r/marzlkb3/8j/9xeG9HnIc/82f+DD7rsz7rsOP8pm/6pkOO8av1XvFf/+t/PWxff/SP/lEcUS/P8fN+3s87bF9HTvSRj3zksNp/tep/lHz+538+XLcj5NOf/vRhx/iP//E/PrD8x031oQ996LB6HVHznOO3/Jbfgmr7K/AFX/AFh53Hr/qqr9q/8I3In/tzf+5h+8pr4wj8hm/4hhs7f1vd+X18ROi7umW0J7fPknxE+yxEa2e0dhZeWQdX7Bl/3Y9Vy/gR8eD5CfRcoxnUzmjtLOyxI+KKPeOu+7FqGT8iHjw/gZ5rNIPaGa2dhT12RFyxZ9x1P1Yt40fEg+cn0HONZlA7o7WzsMeOiCv2jLvux6pl/Ih48PwEeq7RDGpntHYWRiz62NB3Ey3ne7SNoTezFIaNyqc0CgXRfR/blGKT7w92mWSgHBb/ZazMIKl7yhBa5BGHmjRM0JicEDsL1E7yWaQC0hWCFIjDbUTbLKM9uX2W5AvMIw9c2B0+rxdEwwH+XCdRs577AfPHZIt5Yh0ZAxd2mfAuHd+ERYt/11Fcz0r08EQvDFXHz/YFMw9dg3p7BuP4FBnVz3YR9ZbrGE0cvGP8JZ3tKbLHesJlXOiOGe3J7bMkH9E+ybzewh/ryRdrLOwrfuFXbWzLeOuW5EpWb38paHuKjLGeUP1cp4V/ZRdRX9Qv1x2w5z/9+VuvO6/X19fhYz4+bdy/KWKb3HGszm78tOYRG1HNriB1GXpc98/zyamu6U6xnguUXKFhX3OZNJsnn/0rvu2P9SLu7PfxXcyjmJxXqnqwBUqNPtqTh1OHkfyMqWXENjZr36VIZgnVZeguEfUgwpNWdF/6ZRZtY8SJudvieMvMVeRmR1zrfn0tRW6XKpZwXsY6P8U2v+GSjA/BySghxI0EbKMfvqLrC1SYmDulxmwmENHaXhWrtohY2Y8gW3Nv2Y5Yy3Nszb1lc+wRspzbusWvB+NTyMXcuqDCJoz1EnVwa97Ou8ewp/8GxtyLGKnVH1mBL/uyL8Mf/sN/+BB53/ve98jdvPz0T3ziE/jzf/7Pvzj56T/9px9yDn0tfOEXfuFhJ+J7vud7XlytfP7+1//6X4fVy7X3nEfId33Xdx1W+3//7//9YbX/1Kc+dVi9fI29RPnSL/3Sw2r/Yz/2Y4fV/tu+7dsO25ev+7/4F//iIXv71m/9Vvzu3/27D7ku/uAf/IP4zM/8zMOO03s74vXoOX78x3/8sH19+Zd/+SH18uvnpX7efsd3fMch15drf6T8nJ/zcw6rvR/OH7W3T37yk4ddX0dO9P73v/+wevl6PUo++MEPotr+CviB51G1v/oQfP925sif+TN/5ou8vr7iK75i3uO7pPj7ePuObQ26L5Ro3ZJ8RPssoz25fdC9wORnbOtBa1nO9pMKb9bQPostW2ibZe1/rVnH/LbeOu4cM9qTe25L8hHtQx3fXO/t+tjaam0NEd24dcvaXucv6+HaWJKPaJ9ltCe3D/e+PqEzpJdh7+sz1Xy2dXdA8oZtdcpD3e61KIui6rp1jBAQZBcIQxAjAciFhgyEGiVB2jJmIQPVYm0Htlt0wzniLrBZIz5U3bdcYRANg93PH2Q9d/k318kI+UMdMYwaRntyudzn9dIujPXstIgb6vh6VbIeURQNyTvO9ZQruuyRKUweqGH1IPZ8USKuw5fL2ff3rmCejzzeh/LMe16Emq8l6KxtoozqQPpF1IGRy6gus+pAACLqj0OoaRJ1xHxQE1HHikNNRi97l719tkSUEyTu7yGPpTWoAxrU70S4RZCUawjNFG8p0KeLxH3k8ugNJ96MuquDg5UPqJzwCsZJyiRllonwbzBNPP9F7CvbHDNNEEiI+BFRBzQQbh4pKjEteZIKULO+J9LPM0nQe7gvKivyZoS0SwGAkqpAVaAqUBWoClQFqgJVgapAVaAqUBWoClQF7lcB6ls2lcI3CFn7jbNVdUDVISpwXB08E6L56rJyHyRIidLIM+rOcPvDHdgmIRonoLCm6z6ydereMqEfEQIgCaI1I+lRPEGoLoO6fZZQGXkkxdQLVQT1qoOKoL6jDpPC5q7nJvEc6eVj/00EbdQPd/yw5+1GPdTSWTof50N55r0HqBPks6ZThjgOcSnuEnnE054oh7vkCf1Z11x/wbVwfz1o/bTvRc3XqqyEmOWJcFwn+WPR272yb1fD09+NzdviVAkpzWL9hPjNQdliGQ1WlyKTAmME9EZGELAI1KURMscHq9/ErBOQjbIB1qFGMnRKr35sBZbn61l1vYnEeg9FXdeRP2O71JrtrB9brZqtKrC7AhVYFagKVAWqAlWBqkBVoCpQFagKVAXe6Aqc5u/b1vw9u7Ddc6g6VB1Wrwe9Uor7VTFeF6s3QDtt0H1AQxTNiuy+39vEI+IeMNxEKT9kkWqQJghiZOMaCUC3j2FsA6KZWxrpmgPnfcQCOoGFUaOqS5TBz5NC2aiHn2GEz8Oka0odvqaeA59+PYI6MJKBU0eycfJp8bweYn0y13soz7xtnLht17J9/WP9914P6PsgvCcPRrJxco2jf7rhJzfyAU2zsAMzlwICIAkCIAkCIAkCIAkCIAkCIAkCIAkCIAkCIAkCIAkCIAnCrY3o7BZyZ9xqHkIthoahalCH57sDeZcfbvQgeRjS8ys7O0NZfziZxfuSlPbB28b5Q1U5LQ8xm3WVVw9bCdJ/LQtM04RXlAgnOVNeWQcVO4E0WhRvHQgbcVw7cq49u3oJ63kPTyWTirA5t85f2PfiPA/BWceFPq6HalWBqkBV4J2pQB1oVaAqUBWoClQFqgJVgapAVeC4ClDfuKnp+EQ4PdG81/Zb67kyiKoTeDRWPakaPr6OnoUA3sZ66rAuu+4DhnHGYHAxdVsZ2WiDCRGaw2lNipHUSPkmYgqd8kp0b9m1fCU224kWA0ChIACSZwGaDlxFORBNeVtIMsy34o7yk7VeFPygupP76znFwn2IByLSjXEBx9Ae7FtN+5Go5eJBsefPhy/Hze+HOt7/Gdt6jcfCMsRfYD4RatpYph1fjDM/r6s9KvA2z7jrqGnm+Y+v5+W6D1tP9Y9S7ERdEOpaSknqPkBz+gAXPO0rVNYunnEDmka+FHpRYfJd6P15n87bge2lG0nw8S15UmTDFAAAEABJREFUq74nav4jePvtIM2nHusJY95EL7dj3xE2xOnshjmua9fOc0psDwmbNOFribpLOi+v0JjR+TFRDFRdpBDwmxf1IUlRf0BOUia9+a1EQTIhbI6DgoSw0QtaP1D67DGjdUuQJxqW81u3PNFSMe1y/tTn86SIo3VN2a4BK118PcQ6On+7UHkRp5kaxiUmdokKne3WS6oCVYGqQFWgKlAVeKIK1LRVgapAVaAqUBWoCrzFFfC3b3/n1j0fHaVHW45ETavv756xaW1s3GOtd7/6L+vnzCWveroCrsp+XNbPmUvuWer6dFVciW10vexp2EfdB7Tm+/NxT1JFVG/3ku3o0mbtxIEOErUKDeoCSpqRgrxvTBIkodvJICBh6JOIOmSAm3ULFGs+o4n26SXz/uW8Qdnt3uIxV/efj8+zKKPbt/LkVZnuH1frqXIH1nVvPX1daeXWScI/k3CyJjQnYwT5NPherUfm8cTR6vieBic9LIqZhbHiE+PlerHq4vj28oy7Gx96/oA2L/SWRhK4hq7Xwk9xrznHi5MEngjn9Tw/hnWS34U6Lm0O2IlUHD2fEE+N9Eq6OoXweiM+Yn16vsgnIDxJjDiJW6DPihBx+fz+Zzn/b4sJPyhmr7tROwU172SR3dfBq+kVfM0nWp8FU/y17KQsThqVQws094iQX3Y8UjSzZiCg8TmEWsfyHGt5Da9lsZ5i/lTis2K5mH88fw/l/byzo9eyoFpVoCpQFagKVAWqAlWBqsBbVYE6mKpAVaAqUBV4ngqwf79+apy0jr+/P/U6OX+t16qd9XgsVj2rnu1e32UdoHud0Osb0ajxLL6/nIKIO/vMqTzKboQQvl9IWSS+5jjzV4qUZebWW5xjXk1T3FO2TkU2sX8CQHVqlGhejaFDc1mCS1+i7UpSz/w1ssffijvKX+ut6//Yuu6pp1dENj8EOYm8e9h+VyJ/U+Htw/7ASyd2fX7zuK/50/7UqH1oY1H3l47x+ljsN/kt7McFwJESdxkNeARGagyaSageZ+to1Owx7z1QVdKReWyZPr/tL1+b7bX2qEsSYVfka4k9YdM6tisk/IGygcQsABg/gB/ITtKniaGThLrE2AUAgRBks8ELBvfqodRwzwrk+XlW1HmL9R6Lcd35Gm3nP+a85/FXeFWgKlAVqApUBaoCVYGqQFWgKlAV2KhAmaoC72QF/O26fbe2tvy+XbzqUteDXwV1Hdy+DhzR3kBbtZqeY9pGtN82Zze0ZmuI7gOrS2XcHyaFKd0qC2QCxd2NJIN7pIyiGnvPZTqdQfcrref9bd3gNtV2ekL3l/3dqcfUroA2+iLKi2mFcq+4iDrm+HfGT9DHqgNfoW2W0Z7cPkvyEe2zzHas1wHWXIurQ+EIBBqKqGO2i6hjFinqeNF+bZBk2+OMOj5aONiT22dJPqJ9FtkBzSFkR0BcAggJAiAJAiAJAhCgIa+gYgCQV/wACIDUGO8tQrglWrckH9E+y2gXV7eniYg6oEH9jIBNMazsIupwC9SgDgevEL2FUfqIMkUf7fRMkjjoiPBg5g+h0OcPHTE5TP0fJPpUkuHcScJvVgSgZ62wng9dA2U0vtJqk2JfTYzfWpqkTwQmIyaQlEBiJADqxyNghYABb197+iPK2j0b+lzqsOb1ko84xzDOLWeOOzmqVQWqAlWBqkBVoCpQFagKVAWqAlWBqkBV4I2rwHu/YerbNrUNXiBksdizhbZZyk9AtaJkidYtoz25fZbkI9pnGe3J7bMkH9E+y2hPbp8l+Yj2WUZ7cvssyUe0zzLak9tnST6ifZbRntw+S/IR7bOM9uT2WZKPaJ9ltCe3z5J8RPssoz25fZbkI9pnGe3J7bMkH9E+y2hPbp8l+Yj2WUZ7cvssjVtDNMbY7hXr5nFniFcH1NIvNXrjlH8tkEWi+4YTG0qFRXeMMUkh2RAEOTVdNgIgGaIB0pqw2dGbqOwiioUlVIJGSfRux4jh1DDak8sVPfmI4dQw2pPLFT35iOHUMNqTyxU9+Yjh1DDak8sVPfmI4dQw2pPLFT35iOHUMNqTyxU9+Yjh1DDak8sVPfmI4dQw2pPLNUnm3h6C6LLWNa0eD+QDFRGoQf1sF1HHLFLU32J/f0SkQrXj7HyuT+eP9usceM6cx7oluRZXP9fZPouM6me7iPqbdX60YT+k06H6iOJYpHRUfeU3WfllC65BXcUb4pb+PtkcF1wpgcrbxEf6Nae2oEnO88ukHlZh9uQjPqE/l4olRNS10egxBJczMIYkC5Qa/dJvSxMf+1I0u06Cff4r2aXI7FOs69bxMbH0htAnlzr8HkYwPhCnJU7NZp9jJg2pS1UkJEQ0L25FNNQYtC/bSu5dAZfvWUUXymq95CPqSFpcu56a3s7zXbrSqj+2ApVfFagKVAWqAlWBqkBVoCpQFagKVAWqAu9cBfztu33ftubv34nWLclHtM8y2pPbZ0k+on2W0Z7cPkvyEe2zjPbk9lmSj2ifZbQnt8+SfET7LKM9uX2W5CPaZxntye2zJB/RPstoT26fJfkCdZW3c15+V6XVwtqyHtYtoz25fZbkI9pnGe3J7bMkH9E+y2hPbp8l+Yj2WUZ7cvssyUe0zzLak9tnST6ifZbRnlwXYXRXXzd7pXs8C+OeMMNOTICEzUYRyXzvWIoo5HSH6FlHa+EPVeudyfkedvg05H1KqdHFNzGMGsqvIqiPdZAp+mhPHk4NyUeUK/poTx5ODclHlCv6aE8eTg3JR5TL15ygdV9Uvm4KgfvVgT3+TcU83tz/NZ7250Gv4mvxAmVUB1T1QA3qoto/AYioPw1CTZOrI9aBmoiXvQ9v78qR5Qkk7u8BjyVj0AaE6oAG9U2EWzilPAb1IaUZ/PEZsDG0iDZyfvM6Z8yrR/0JUgIiunVOEMB/KUvoR4Rs6Ae0thvJ/A0nxxO2TQBIxQIgqu2tgGv17JLn6aGoM9z2TGmYBdWqAlWBN7ICtemqQFWgKlAVqApUBaoCVYGqQFXgva2Av11TW6C+YbMwqlB1QNUhKlB14IF1IBCzJSKaWShtSKr7hmEYkGSfw6gIcwIC0D9SAkPvdtsstkkmCakodj8AUYiC5FmApgMXKAOiKb5QFXgL6zDpsObuZx1+7FHYHvbsr0P/zQsltPq9aTyPN/d9jaf9uVD7UUHzL2RH9J9NquSC7Tg53CUH+vVqyX1o4nieGjzt90UdX6umEmO2g3GcP/lj0dt85H51VmIGbyXF00Y948S2yjjutRzxV7PCcCkh/01Z250T6BnlU5iSrTBUP1y1tkS/+ZlPcpDUA1hICEJN3ChAiE2S6ndXwBV/dtEFEWs+FHXNRP6MunTuPszyVgWqAlWBqkBVYFmB0qsCVYGqQFWgKlAVqApUBRYV8H2c9fdsW/xdu7DqUteBXwV1HTzNddDehlzdhZZU9w3Deg3D6SETAN8bhpsUdWkMG0MDSDYBQEBCTB5F1AHfdAZkaQLFwy3R+rX9lN3V0YXSz8fLqceD9zW1zDb6GqDUQuCYOrDP89SY+811rvG0v4FI7VkXpjpISgAPUgWNk2uUw12ytpONy+EuaZwUAjOXAgIgCQIgCQIgCUKtI8ng5MMQkQ01StwPxJgqBk0sVIfXeyzCLSaR8jCk9sGenSi67v29Vu+6za433fwPFj0387NwwWwJrmlbbD8fkwxSkX8BO9F/AQtMk5F4xUlCfTYqksA0WW9C5UJCSrMAYqh2owKU/9klz88t1Blse6M0XBVUqwpUBaoCVYGqQFWgKvBiK1AbqwpUBaoCVYGqwMutgL9tU9ujvnGzMKpQdUDVISpQdeAT1gHRqHG+oaz7xqLuNl/BczRidy1Uo7vF1uX9RtvEdQsZAgl1X5mBpBBNdKcZpHQCkKhDFIEASGldSIIASIIASIJQE2oEChHtDa7DFAfQB/9VWTzSyIcdhXqxqiIPrkP/m73TU6P26J3O61zjaT8IH1yXB6zvtXx8QkD1vA+Oecm3UHXE0p78qbEfD7yOju/FYO7rGj5ivycd50n5p0D/zespmI/d2mufB1u0tt+bXivOErp89lsaV4ZsGmHuOSAeqDn8wUUheNIHo4WYxNsH5ik+yyb7AESsdOf6vd15lsZPMJbcXYc4D6rvs6LOd6x3C3UdRdyMjY2jTnT1qkBVoCpQFagKVAWqAlWBqkBVICtQWBWoClQFdlbgNH/fft3vDBSeohJVh6qDK1DXgatweqL3CWhe6PWGGU9iEt9ftraBkB1zfDs/Z37SveKT3v1O8H1iKDbuHS/Q95ubXTGyt/vNgO8nN2m6Y6D1AxW3ibqvaftJqF1LfQ0N6oUqgvqbW4fVg9h2Menc+moS6Gpxh+023YUOh4OsCNVxV3z6HQ4TK0J1vP15BHW8JK+i3ID8cBNSSBK8gXIDioOb8FZ8+h2+Pw9Y56G1eT10/3WEmyfpaFXpu/JOPeekaOfgFjpICzheoTiJqyuNuIWgXt8O6mgVGtTvzEePh1qsJ4SSZMZVhN+atd4CES2ypF3Hk7ynp8iLJTWoQ/O7G0/iR61HTUq01irQ9Bj14XSSEqJBFPEhBBHZ3U9hbFbzFFKzLoSc9PCVmGQjhdOEVxMlQvOFEPoRh5tQzBYxaeJSNrt3tZTNoA3jMsf6RsimybFL2QzaMC5zrG+EbJocu5TNoG6kMEXqqqf9Fq6SRO6M13kJv1ChwALTfgsRzVGh1FAVqApUBaoCVYGqQFWgKlAVqApUBaoC72EFauk3tQIEtXVq5A2UW91Rgh3xjqTiHI0FEhCj5G5ENMYIRVvjDkQ0xogd8Y6k4hCNMULcGncgojFG7Ih3JBWHaIwR4ta4AxGNMWJHvCOpOERjjBC3xh2IaIwRO+IdScUhGmOEuDXuQERjjNgR70gqDtEYI8StcQciGmPEjnhHUnGIxhghbo07ENEYI3bEO5KKQzTGCHFr3IGIxhixI96RVByiMUaIW+MORDTGiBvx9iOa7zK3+8UefT8zzJuDvef5W0jjJ60XXVR9vq9MEuqSCROISfeYSQKSE9RCpShFAOpnko+URkAUbqKGkJOIxYRkhJA0BTbQ6zg+EW4bcTYv8zM+cfRf4xmfeC1utGd84ui/xjM+8VrcaM/4xNF/jWd84rW40Z7xiaM/+RRKH14rWj0ezCfGM2YR9ZV9ySvPD88kKor6XKfrdfHL3/Hb+FoPlto8Z387D2c++s2fL0971zVzXq9xPxBr+0y+jdfrsh2vcsRjt1WeDjjW6xgxGtRVf9VpYY99Lviz5qlOsV5HbaPtb4PnPlsVFKCjdvyS2zpyHW0zK74paVG2+ip+wSMqeUfXL+I7b1OKqKd9My8WjiBp2xh58sY8HR1p+za2SNclJWqpYF8LYdMGnd+uO2k6AMcoRB7AH1Ur0YcRSfiDz0JFTJap2UhCFCRBACRBaB8eYkbpWkOmi+41R+OWbU/M25DnY7DEudFBW0/Zstd4bqEAABAASURBVKUvcStmy5bxed59XYRN5ykx8hY87Uuc83SebdeWl730qkBVoCpQFagKVAWqAlWBqkBVoCpQFagKVAV2VEB3Z/rfllnTfZT+PdvM37cT8+/Okhvj+/uVePud/8R5sbrXqfVcgTp/rkJeD3V9Qq9tVwSr18lLrEvbpd+wfPYaNpv5KM3fRvusNfHj3KZpjPvDgG4XNwH1Y04gtDZOCrDFMxlJdm/zQ40SG3W70tpK/HBVDxBUY9U5Awb0fdBIWti9nvNG+5JXXlTJhY2yZL2eoy5TW7GNuiZ8/nGBcvviuLDLqI5ZpKjjIq7ysVkXGdWbzzVS4YKPaJ9ltCe3z5J8RPsssx1tzeRA51cQeNl+FU2HApIS7fUCbbM8wA/0OY3KB8RHlA3YsGecfMB1PwACIAnCrY3oDHMb7ckzIPkCU40QEXXM84qowy1QgzrsXyFgUwwru4g65pZkxAwY7ckv/f6Qa16/OaboPVKhfmO0SA1D+7xpH6VhU6J627IMJKEuaegPw4mIh7H+i9hJzgkMHjon6QAnyirkNqLazQpQEc8u4/nKPaRdZ7XtidJwVVCtKvCeV6A2UBWoClQFqgJVgapAVaAqUBWoClQF3rwK+Ns2tW3qGzdXCFksvIL2WcpPQDWiZInWLaM9uX2W5CPaZxntye2zJB/RPstoT26fJfmI9llGe3L7LMlHtM8y2pPbZ0k+on2W0Z7cPkvyEe2zjPbk9lmSj2ifZbSb256SfMTyE9BrgpIttM3S/NYQjTGeh+QjZoTtFmgdgiQAbv8QuodMOMQyabAQkI3yITC5UQZw/ml+9EahRQBoLuukR5xb8hEzYrQnL3+rQNZjxOaF6w63J/BPnjfFDzTikYcG9XggHKiAQA3qZ7uIens67xgR9fKrCOrnOrg2FhnVz3YR9UX92sMkP2QKu05IoHMtyUe0zzLak9tnSa5J1bWPvp59FhnVZY/nW2e0zyKn+tkuor7Y/5Anp/rT+7WIDs07jL15Fys++uVUP8enX0Z1pasusnkygw9gtivrbFdccKUEJh/xhl+5bZ1Fng2xqJxzt9FkRNssoz25fZbkI9pnGe3i6vY0EVGPo1mhvMmlhn+FQTRE0AbKFP3st+ZqNGwzNm5L4/EXjKqRLf4L2fa6EXPvdk/rPGPLsqYAQwjj/ZVkYwJ16QQ9yk4SpAUNgTMCIDALqq0q4Eo/u/Rz366HdtZjD2nXCzr4jIsY7b75pFSvClQFqgLvYgXqmKsCVYGqQFWgKlAVqApUBaoCj6yA78O079bW/J070bol+Yj2WUZ7cvssyUe0zzLak9tnST6ifZbRntw+S/IR7bOM9uT2WZKPaJ9ltCe3z5J8RPssoz25fZbkI9pnGe3J7bMkH9E+y2hPbp8l+Yj2WUZ7cvssyUe0zzLak9tnST6ifZbRntw+S/IR7bOM9uT2WZKPaJ9ltCe3z5J8RPssoz25fZbkI9pnGe3J7bMkH9E+y2hPbp8l+Yj2WUZ7cvssyUe0zzLak9tnSX7Grbc83+8Nu97MrG9J+HV/0b7QU/F9ZOVBd4xtEoUbSVkQAjUzGmOQ0rtpqIo3ztxE9zcNfj6xwiAa7uNX+DyPdUvluwq6UOIEnrFZz3ys0w7/6kHspLOqDp/j+2DlAVv1Oq4u7PPfjZNOHAGQBAGQBAGQBAGQBAGQBAGQBAE8Pg8xD8mO13izT2yo8CH+bvutPKh5TmjWJZKEOoCOIurAyGVUl7nFkQ1xTyQXeVDb4jLHvAsklbfg9uu9XBZK3LeRoJ2S+yH35FHTLuPEac5uH9Fm+zeQV+y4YV/mEdttae9vkwpsH6iuod8bbZ8xvBrkPPX1SUpjvB4m6RP9l7EbfGr2V1PDyzjnIOYhoDmb4EpzzBXXneY3Kc97va/4w+m+OY6f83QOzUm2c3ADfc6pilPRFFavClQFqgJVgapAVeB5KlCrVAWqAlWBqkBVoCrwdlWA/Xv1LZx2xo3zVJ4rgqgegRmrLlQtzvUwI4CqC6suug5cBV5BmdXtRdQKaqeFSMXsaGGdm1gQ15luM4edUPN9SAkkhH6EssJAEnEfMhHiFnHSsWh+AKISNi5C8syB0AmsEG6KM8gRkEg6WqZ7Ill5qhqyjonk/rpMWDQ/pDA1+mKLi0eG5HehwuIB+huaF4f6co8vqqr6tgdL8196acP2LHk7Dy1OCaaCxpdxx+Yh6qeF+nqNn9dLfkYHavs9z0w+bUo9prmGjrwzT4mxrtATRWwMnl916PZYWHZ1hTV75iXKoSR1BalbkaiLqFtpISLq0s/zzPMvNhzzit+Fcrd5muIxeCgxqTUfxBrbS77Z1/9b33WcmTbeQPMxUmJA5IWqQT3iruCcJ/9mXqwg54AP3mefp83YRpusRT11ApquXUuPfy9EBvv8l7MWHa5TVE+BfFYU6oRwOVae6JM2qh4fcn6TfKU3VdumQDa79YkQSLoN4nBrKLfJTeEiwrplYbqqLuOsW64GLxzLOOuWhfuquoyzbrkaPDii5Atb8rvQ4em3bkl+F0acTq5jfJ6X3OfZ9i2MOF0N9lsvqQo8ZwW+7Mu+DH/yT/7JFyc/+qM/iq//+q8/RP7pP/2nz1nS3Wv92l/7aw+r+2d/9mcfUivX/L/8l/9y2L6OvLZ8re4u7o3AT33qU4fV66Mf/eiN1fa7/9N/+k+H7evv//2/f9h5/Jqv+Zr9B3Ej8qf9tJ922L6OvL7+2B/7Y/iWb/mWw+rv19JR8j/+x/+4UdX97q/92q89rP5/5+/8ncPq9YM/+IP7D+JG5F/9q3/1sH39wA/8wI3V7u1+cQm/+Tf/5sOuiQ984AOHHd+HPvShw/b163/9rz9sX+/CRJ/85CcPew3963/9rw87j76+jnpf/chHPnLYqfz0pz99WL0+/OEPH7avd3ei9q1ad8n0DVu3XTTassVdo7Q7csnTvoXLuMpzhVwFV7lhass6Ocr2LVzGeYYl34rPeZZxledKuQquTsPUlnVylO1buIzzDEu+FZ/zLOMqz5VyFVydhqkt6+Qo2xMdab/R97qbDt3pRTTdZtQ7mbxKUs/bjfKZyS6v7xELZAN8P9nz0EyDOiYFUDMKIHAPCbuMBOC8SVZKl0malN7D1nUDaYs1gN4gtI+O8wY3eGR1u/OWvPLa+XyKukw6P3P3uXPhJw12JN+LlYd4cYz1Or4u7Ots46QNtPO37SdHe9v3Oa9xMuOu8WafiHiTUHjfV7Pf4k+dB21AXUAJMIlM1N6E6lbCTnITbZTrIo9s8eEHBI2TQqBxIPDu83AZT6CtJyQJdmxv4mYyhPUSKTttFgbsQSVQcYwEjeoQd7+FVJC2CAjdVwg3epCskQqmrBAiWmO4wSk/gRiNuKvFe6YHC5TTPoj88A1qtlqkzp1kxJFGIh++vtJFM8k29b+QfSXdYturbptkI6lzB4kQ0FwEPMreNNzZ9sRsTfCm5Pm1YMn97kXnWPbGZ5zPSeRl/a+hz5EKy47OschUvSrwrBX4Tb/pN+Hrvu7rXpz8t//23/Cn/tSfOkT+xb/4F89a072L/Ypf8SsOq/tnfdZnHVIr1/y///f/fti+vu7Aa+s3/sbfuLe0N+P+w3/4D/CxHiEf+9jHbq63N8A3c4/Yk+f4h//wHx52Hn/X7/pdew/hZtznfM7nHLavrzvw+vp9v+/34S/9pb8E1+6lyU/8xE/crOvegK/8yq88rP4f//jHD6vXD/3QD+09hJtx3/7t337Yvv7jf/yPN9d70wP8wPPrDnot/bJf9ssOK8cHP/jBw67VX/krf+Vh+3ozJ7rfrv3LSke9D/6bf/NvDjuPvr6O2tff+lt/635FuSP6R37kR3DUvo785a47tvxWu/L79V6c9H18UkX2xmfcVHmqACSuyBmrLut6mBFA1YW6ViBZY9Wl1cOVQTTOox+kBrk6+O5yxlO1BXw/ko7XQFl0O9IjSDGiIRhxESv7JHsT2aWQBClBFwIkJQAYHaKQigkAKU2iMfREuMlukCMgkSRoi9CAnUgSdILQgJ1IEnSC0ICdSBJ0gtCAnUgSdILQgJ1IEnSC0ICdSBJ0gtCADfS5Cp8HPwj35XMdfflJThJIFKweD8rvRsVGfKIeimjB6+ukP+MT034LMz7xVnz6Mz4x7bcw4xNvxac/4xPTvgeVo6Kfoq7+3Q3lqKCnqOs1rpiIT8w4c8mcL301j9Za5aX/FmZe4q349Gd8YtpvYcYn6vhcED3F1KH5iOJa9SwrrpiTrmkFyK+XzGnIS36BnsnxQufb3ybRilKucsWrng46BWo9hWtxm+S8xh2k9QzOa9FiJ4n7NbTvifJiSQ3q2nh0rwbXIxSvG06xW6iQOK7E7XhXx+KoFpHnGzj/W7FNT+6/iHVOiM9LCHDSehYI4aY3Se+YJEgJukjX5yCmwEnYhKR0xRgBkNKBQKhREj0UD0sJz45hmWN9R0qEOHYpYQRuwjLH+s2EHuDYpXRzh5NwW/r5Q6LPyx7J+MQhx+fYa16g45SjzZxiTV8VtiVaV2L1qkBVoCpQFagKVAWqAlWBqkBVoCpQFagKvMkVeI/27m/XJ619Rn/P1vfwsBntse0WOsbxibfi05/xiWm/hRmfeCs+/RmfmPZbmPGJt+LTn/GJab+FGZ94Kz79GZ+Y9luY8Ym34tOf8Ylpv4UZn3grPv0Zn5j2W5jxibfi05/xiWm/hRmfeCs+/RmfmPZbmPGJt+LTn/GJab+FGZ94Kz79GZ+Y9luY8Yl+19KblO4We7T1jPalNGsbfR/UdrOGsWqajXLpdrHuQFIySYRsKOIukc0jFaxuCHGi7ejxofeAtty8W1kBx8/3QaGmWSLOGIoO6xYqDY5PvBWf/oxPTPstzPjEW/Hpz/jEtN/CjE+8FZ/+jE9M+y3MeOgsWu/ic0Xp20hc2mW7Go8erxhKBzo3EgRwOZ9sQLezY3KjbMCGXTag2xVD6UDnRoIA3v71CAIgCQIgCQIgifgJTG70i9ho7zWU79F5mhsA403GKAFAam5AKAE6ykbpQOdGggAUjutIXPplQ2v2AeKEGnHmhMmZA/A+ZZZil4AbyA276imzg3kV5ZBTveVDLdeTUV5EPtRWXB7x9u4qXW7ML18GA7bQNgvUEifp7sm30DbLMm4jL0I0qMPre4+BUAujcCNPVjgObo5LSW68nudoRyRaTzlpXv/lq2V+uC2nPodMVUJ/JLbMiJGvdSoT8CEQEBLT1EXGie3h62R9avZXYXuFSQkkQQAkQQACsP8AE0hi3Ua+9ja2FbNla9HncStmy3bOaNpWzJatRZ/HrZhLmy1rIahJ1sINGwbbVsyWTXmqOwGQRPwEJjfq3AAg7T0jqh1agZqsKlAVqApUBaoCVYGqQFWgKlAVqApUBd6NCvjbNXWoxPIHnRn79/CwmDtuRNssS3vluSJNXm5d2v5yrH22SmQdGiMQV3/Duq7Zq0Gga8bTsnhVAAAQAElEQVTnrwuieRdWttA2y9I/mUianXEEAGlNCKPEnOILnOTzvWeSmCQ0NxIgCf80O4DOCWdBlHCTGdYs5pCB0I8wecMpABd2LuzSL/yVBxxTl15JRIsHFdIKoYc1kpPkjaqHHzBpzzqB2roeOr0Urj1FHXM/13janwBVED90U2laXV4Kz7rkfpLfQLnVlaSxVcvKA3ikxKAJhOqr+ZI/FjX7at5Hcm/HV9MZGxvH11rHfw2bEvEaMk7uuB6Meks1+K0VJPWxBolRQmAiJNYteigLQmGyAdJgnbQm3hGEmhb06ItP+C53V+LZRXWPNe+J7/J5qmOvCrwlFajDqApUBaoCVYGqQFWgKlAVqApUBd6DCrR7Lr4LZK3QVYj7ErrbXFjXQ10PrsDh10G8up779dXeXr2qtUTrcUNYCuPWsEd25odxlJXiAo/QbeQuxPkHsB1qpK1Sem9M61EGgUYdv8ez+DlIMN0PLVQFXkAdfO61k9Z1TuHzd4Fyb9plVG85jhFRR+UDqzoAay6nOuY6AVhxEXU83k8QOIsmDD4i0GJGe3Jg8A8c6P4rCLwcvwpAEuqSRO2PFsq2hbZZNvxAzzHKD4gL2REQlwBCggBIggBIggAEaMhtBC7s7d2VWLfkI2bUaBdXTy+8SvAYgJkDVmMIlwb1Mwdu+uEWSVJGlCn6aE8eTg3JR5Qr+mg396dRioLmN13p2nT76NeHv+yOsvUkuyxWZ2HYNFImiboewFJWCRF6+4tZgHpiO5EgKTskRose3oZNOiC/BPYDBEASBCDAEvGWtTg2HdOzowoba44474Wt7p0LqlcFqgJVgapAVeCeFajwqkBVoCpQFagKVAWqAlUBf7umykB9y+YKIYuFV9A+S/kJqEaULNG6ZbQnt8+SfET7LKM9uX2W5CPaZxntye2zJB/RPstoT26fJfmI9llGe3L7LMlHtM8y2pPbZ0k+on2W0Z7cPkvyEe2zjPbk9lmSj2ifZbQnt8+SfET7LKM9uX2W5CPaZxntye2zJB/RPstoT26fJfmI9llGe3L7LMlHtM8y2pPbZ0k+on2Wsx3RGOPWEJ4YFt7VfUnqNW6BUMKUplBWUiNlB+IeM0lpsAeTR3F1abZJ5CYJUgKcEQABkAQBkAQBkB5xbslHzIjRnvyd9Oug73H8k8LnrmcR8XznAhXhBxYX9lN7XCHYzpMj8iJfscE3cNOvzIzf9C/mWfkXeffK38jbla+81fqLfd2Zr7w7/Yt5VvMv8m7mKzZzdYb8mxBKib8AXGHG6ASv7MEXcwRf7Cv5nC+fdU3iLLm1arfNdvHwL9A+S9iVGXjNv7BnnHO10rxe2hPD3/NsU6B6WF0TKapJjA3lVJeh7UVTr+1yRp5RUSt/8MwTBtfageaxAafIaC6HTQIvInVh7375QpvXC9biIkEB0ZMsMXUHpD6ifZal3brF9pTkC0w1QkS0R20segwypSv4mUhLp9SoSPIR7beMdnOLfZbUR1yv7HPnCja0z0yovfsvZ8OuKV5rT/YYLc0uh/pyNUAfWK0D0ieJ34Pbw1gxEfKESTGT9fAT8oCUEQQpAYRQo0Rd63h9aQ/oSn5AlqrwoKz75HlnZ2lHeOZtptv8AXk6v86K86ijnNF6iL3n9WWqXhWoClQFqgJVgapAVeDlV6B2WBWoClQFqgJVgRdWAX+7bt/rm9bG8/ftM7dme6J1i3lKcmOKfdZHTNtoT26/JfkSU7/mtz0lY40p6TPatoW2WexPSW5Msc/6iGkb7cnttyRfYurX/LanZKwxJX1G27bQNov9KcmNKfZZHzFtoz25/ZbkS0z9mt/2lIw1pqTPaNsW2maxPyW5McU+6yOmbbQnt9+SfImpX/PbnpKxxpT0GW3bQtss9qckN6bYZ33EtI325PZbki8x9Wt+21My1piSPqNtW2ibxf6U5MYU+6yPmLa13db1W7Df/ZoltPPQjWHwY4DG4/7zYpbmRrs7fOpI6NYxwOiI+8syiNokYbeht5ZHOkImY4podN0nNfr+qLHJSRuRmHT/YqO2XvH3HEeMecntsyQPVF6gHV2Sj9jdbT+LvIxb+UXSniiTNq+uXOtpT7TNknyFPeeq344uY15yuSfJ3ON8iF3Hk04s0PzS9XDBp7PxtG+hYoHKU7HUex1cj+eui9YEtD7hf+r+fN7M076FsgEgHac9UzrQeUOZNrh8QLfflacYoMcZFQuIS/Rm5IdYbX5ziYh69y/5/fKUGXNATYfmUfwEaPIzByCivoFhisF7ROYpWL3bAYioLzDUGHwesMyDmoLVAQ1yLVAq1MLe9ykKRBRwFdGb45TXGa7GOw6LZn4lz67lPMGVGqhB7xFiaCHicLuG9lnsv7Ke3W0yaY4TzN18O8+ec5hYvAkqtnW54lGrUO/HGu22vLa/y7ysrkmFRPf502zhIhkfev4wnGQJlPPVRLziBP8//yfFvJogvYu4bTKBJNoPQEqTTLQuQTZtZrF+WrfRsemxbkl+Fy7jrFvuik/fMs66JX2XqENDk1NHCK1brN+SZZx1yx05qmesp0EdJBHnjz0nuPSOqFYVqApUBaoCVYGqQFWgKlAVqApsVqCMVYGqQFXgrgpQ37apAM4IaRZblt/dzdO+hbZZHFd5rgKBXksjpVddXAUCqkUKpVddXAUCqkUKpVddXAUCqkUKpT+8Lpgbu2Y8db3fZzZb3CPPR7nNS60PCRFNoA7dnpRQAhAAqXvLAJo9kXEvmlSEhBC3WCcgaKJ7yX52IVPjs4PiEmCBaM0xygMbRXDpV1E+9/Dr+CvP1QAWdfD9f2TzgweVKR4sX0ddKgq87tclJKf6ME/lqWy+fN/DuugcaAenkx86+TyZ70XFPlme9qCL8KQCna8brycJe/r3oHJW8yhHk6oPdbfdsYnWVRcFxj6ETtBUAvsy7oxyqNu3ztuXrwWW9TTVYoI+ZzvwmQfVWtfOnwPlU5h6kAFtey2bu/WdqD0Bi7xI1aAOr3cV7VCeYSvOy9t+gU5Q3oXdBvtWaCKx3XI9z16Lglt9pcR50h4C5TTqTMr/WkesWuvYbUt5raey8RezzlWej19pwdjfVf1Z04TxQTjJbt8k40TIZpFvYZcL0EC0RrApGrUF7Ud76evJdM/uHVrumfYM63lXZ2nHeOau7h65R56KGfMHKm/5+lN54jwvUGr1qkBVoCpQFagKVAWqAlWBqkBVoCpQFXgZFahdvEEV0DfuflfBmr/bGy2vN+zpv4aV5wrE/QxV74y2Vj3P9cjrp+riClRd8nq4ha7WMa8jr9Tepl19a0aLdXmlejXff2yWHOWQap+gdd8altlgg24b625xM9hGsRDKK1HHZFWB1qUqAl1OkBlzOzUt44I5IO6Xep8OkOi+afhk34+Vpxv5Ua41trr4HDWnRtdcAOSZEKrD9lsINwd1tPqUeXvnH+O8PdhoRaiOp9ynl4EXsSJUx571HhrnZeBkK0J1XF+PoOJIj6FoUBe3heTsZ5h5wWVGGKE2xyNMZMYnfzzCjR4kQnVoGdxCRSOCoKZgdazyZCDZbB0bcTwBdXQ7SauyNSS30UEEBJR0BKQ3LgUEQBIEQHoEpMDtJG4LSVAGkldRbv3nmP++T2+YEWULPUiuo94G7s6L1BjaPKFqUIfXuSeeFH9S3gkH71PzQfMimhbpmOsYw7QYwtY/TOYPQRnV9V7ZPv48mi/SVC+xnkcSpESmSQhQnSCb5F/B2veKE17JPlkmIn2KjHgQgHwQUkOI+CQhtpv3tpTtqOOsy7Ws753ZsUvJPB/X/2fv3UKtfdey8Ot6v/9JZgmSbYhCPZGsoA6MOkgiLTGkjZaxCIIWRrEwgxItTzJWaQVFGRWstSA6MDsIyw6KymhlQZYHKYJJVLgyCKWCtiTlN/7XdT/P/W6esZljjPnO+c1vfvfzPfdz3de9eTb3eMcca7zvnOt3STIu8VLs1b5eT5KqMkAuiGiM8fxQnqpAVaAqUBWoClQFqgJVgapAVaAqUBWoClQFzleAoJzUyCdCTavu2QU3rONoKB7RGJpHilOMG6QskBCtLWiN3fMUeO96z51HLcg76qA0dUrcqRkgeRgRjTEiMtpoCy9wRGOMuBDnCO7gRzTGiBvmQ7Tny/NKvGF/1P6oeIE6Je4Mi0eKUoxnUGZ1ewUX4hzBld/REEc0eyD2dIhojBGxUhtt4RnuiHbvc7w/DzV7BHNf8xYPzYtojBG6XwmpAR0nGTgRZBcQU+gAKRsA+5uNcCNW/wiQbT3fo8e6yS53+MMsPqJ3fZA9cfSf4xmfeC5uL3uuk3jtvBmfuHfeFBP24a1WUddDCD8kkYj4b8z8zEHqxr7mz5330H7O+Z97n/eud27/D9lvX8+PmYD5r/y0QHtdD2iv+yEeOvkhVdrXuORhjmt5C2/xyR+Ht5+vrXdVnjeqU6gEejfo3OIa45r3LGn3XDYmD9SgrjBlKG/2y2h6Ffeq63hx57mexnmebl/zfH0irjl0kgj0IAnjEWq3srkv/qa1UQeyU/IIHqkaosfQ5pPq+QP6bs3lVG/W5Pfuc8wzb7/jlDM3zPr5eg7Ri2zb27dv9d5QjF6Xt9qj82Nn4oHa6dz1IWTdH3QT2D8E4+Mr9Ekq2eyT0TESmUESBCSUINo4/8gddK3NsXvIvetdyrPvnPjaH32nbGPMg7y/fn6NI7Zzv/bB47Xeo2I1R1VgxwrUVFWBqkBVoCpQFagKVAWqAlWBqkBV4D2pgO+ftO/v1nRfpX/PNlt/776Xt3s023mvWe+58+p8rsD2dfLr/9yvw73reffe761473pz3ur98pTX9a3nyvjn3ue96+V+b8V71xvz2pXvH9q+ihKtW5IvUdZsTfTjUsqwFt84XnOSMqUApHVEo0aSoNDdSDHXQ5DL2KUrLiAG3y/tSoCfN1g5ZY+T6L6q/Rk34r154zzX8nvXe468KQrVB7028ToU4gOtg9+OOrsuAAIgCQIgCQIgCQIgCQIgCQIgCQIgCQIgCQIgCQIgCQIgCQIgCQIgCQIgCQIgCQIgCQIgCQIQoCE7ygaAHLlsgOwS4GaEGiUAoakBnEE51YH0i6iL9ngR9X041DSZOqCBUHsIEVEOlLi/Qx5La1CH9zUi3MIo5XnQHxL+MNOC6maCzUdO+yyyxz+EjXYHWnH4SrxrC/y6SIkHrdK3uPprWPsm9ge0DUkqfS0Ql6A1NniVo8/2rOJaq5IkwQsoV/WqQFWgKvBBV6AOXxWoClQFqgJVgapAVaAqUBW4pwLUt20qkYWqACSuRKGrQKDqERWoOvCV18GvMKIxRui8iHYNJ0gJJJw8gsKuQa64r2y0TBpIxWp+kt3X+SSUjSTcCP8DSCKaQB0WGdUJ2jH7gwHFEe0RdZhigj74AbYfNhT2BzEqhno8cP8wMH4nQud9aZivR+7rHE/7Y1Hr6AWPh3DvGvXe3Owj+UOofbcqKHB+eBhGywDHGgAAEABJREFUGW7ACI2h5YUaw5aHSYN6rHstapaIf2b09vQqR2W22Nhm1A9EvwYOliqwV7sWsd1zte03zaNFEYA+q+LnsxBqJKEOjZIwaACazWiPEQDV5aAUUqMFEFsEr6C5Vs8qft1Ut3ztzqFCqlcFqgJVgapAVaAq8LwVqNWqAlWBqkBVoCpQFXgFFfBdk/Y935rvjhRWPeo68LugroO6DsbrwBVpP/Z9dTSNhqS6j2mqBzYB4Yu7w4cYV0aQzRs2DUltDekGwv+ATpGNs0JQ69JcaMj1Cw9RjnvqsHkQqwfkcIH9ImxQ02+4iDoyzpOsedpnPJM/r3fG/1D+rf55PW1Wfd5/6N6DFAKLvfMP93wEgUVU8OAdp45hA0ASBEASBEASBBZJLqM6RBEINBRRx2wXUUfKJEUd5/xHdgWr4/7Xj20tan8h7HzEG/yA5ljlA+ISAJMOQCFJcIMYODd84ml/s2LVFBisIWOWMPSBx5im8IioY84TUYdboAZ12L9BoJlkVO8EsBHrFk4ZtpgMc3xaEtFb8oac47t75uyGxE5P+McIR7Yft20Mrg8kP8xruj8+9ZFqWxjEHWoxD+mzCvzavdHrPWntyRg24g39F7RTXBPThEDHvZlksyjWMZNwKwBJEIAAezbPec981+Y5bi06NtZ8d10FWs/pOjbOWPees1ZOVaAqUBWoClQFqgJVgarA+1aB2m9VoCpQFagK7F0Bf6umJqW+XXODkMXCM2if5bJ/UjaBGLdom4XyHeMEnLQ7mkD3Gdn1hpMYAY0p7PqI+/iX9W6bfwLO7CvnOe2flEVAYwq7PuI+/mW92+afgDP7ynlO+ydlEdCYwq6PuI9/We+2+SfgzL5yntP+SVkENKaw6yPu41/Wu23+CTizr5zntH9SFgGNKez6iPv4l/Vum38Czuwr5znvx9DiNjK7Ufcvu9Yg7bEaNDaDxxDFq4Mk/G/ySMVZALyZCLILCPun4ICgCQBOLWbiCgH5xYFjBECoKV4j0JEMK+aWfMQMGO3Jr/STfb0RH8jvWch9HyF6G+Yl58wWkHxEeSfJ3PXsIHRjvOAx6EGCrFbTfoTyu6cdDpYhuWmIBvV4YJyosAg3D0WGOU9G9TAHalDf5Ad3jkVE/aJfYbM/JpYhcoxS1Gf/vA/53JPPeQpWDxqoQX2TH3kabI9A6yLqS5xtFhnVF7uIeqQFalC/6Nc0sz8SZYgcoxT12Z/nsU3u2T7nKcC+WZKvMPI0OCYmsL7y2z7LbO/XlBzqsVygBvWYZoOe02Jjx1Bj6HOt7FqmzSm/euhyz/OmYY6TM+I0qM9x8XDNBvuF8X9nK/SKzp1Rti33g7iWFPb0i0hV2sqvMO/nEBje5hf3b54IxKNrUJ4N63mCe5B0+5Kn+D6lvOpJFlz/qPD5Gl/8Slr10Z48Q5KvcKXqAGBwDeqxnjCz7W96GhOB9b4iD26L3+xUfstr3uO8h/Mzwvi21zdeLxna//e/aqzpRXXdSFfM27dC2RwXIFv4RYyC6OynMuSHmm1+4DoRNmPSD+2JevgaSAhkk0+KOibIJoEau+S6M8q+V/caOZd1S/JLuI6zbhnjXZtRHJM265bkj8bhdYn3uxbwq+e5pVavClQFqgJVgapAVaAqUBWoClQFqgL7V6BmrAq8+gq0b9X5/XrBdudm4dZsS7RuST6ifZbt/La4pLY2GfOSO8rRjVuzxazlNcvCrdlmr7HJMi5+Rywy2pO3TLMWa822ROsWexum1vZpmyXjR3TU4rdmi6M8zyK22Ltgi7MtNeuLf8k9Zc84+yzJR7TP4tkapparmjvrNDrqVJ4zbE9JvqAz25ypOXbxp6/haE/uHEvyEe2zeJaGqeWq5s46jY46lecM21OSL+jMNmdqjl386Ws42pM7x5J8RPssnqVharmqubNOo6NO5TnD9pTkCzqzzZmaYxd/+hqO9uTOsSQf0T6LZ2mYWq5q7qzT6KhTec6wPSX5gi2zjXn/Wrctm2FWRupdeM6G/fawDQpko5SqzmAaKaI+SaySRNx7BhTBLtKJTTMNUXw4hH7+YJtuiIfJu7AkX2PERRT0bOCgdaB9HjSoD+db58m7xAXRkPEjyhVd9lhPaD7v08TS7UfryHcyL+Plj558hZEXTlw8n+uObCRVCPYXQHrnpHR7HsD2win2gThSMav57s0jt/OQ1/F713vuPPK685DbuKfb5+RXDdSDoVixYzwogiydc3fU3JD0eZfz5X7kC/9lXPIux5GDX3M7F9B68h2h97W2J78TqbxYT0gQMLLjOS47Facdtnis4rVvHMSNtg9IcZ6wQ3Y81u59e54VUpwkIEQi2PgFpOJ5wQ/5ccJP2XnCDtnxgJ3hJ2BUfRGfEZ3Ldoi6+iNSnwvmgEb5FWffwagzGu0JkS0wIvWQVfsgiTch4lrnDd/gzfQGU+iT9AnTNCnGNssUvmmikLJPICWQaB7rCK694LzgDh+VY7k11zmWS3n2j6IT+VR91dH7CN7rwwFdc6+JalWBqkBVoCpQFagKVAWqAlWBqkBVoCpQFXglFXjOY3D+Fu9v1/7e/jSoOyN9pdvmf+68e+vx3Pu8d7063+nr7956PndevX4v4/XL1wH6qYZovt/cBKD6SofbpIHyTBJKnwBSXQKJdF9LnCZQ9z59v5OQpevmbxRDOrbZpYF8g4hTLCmL4kkCEoKYhJoRkH0W2Slu/4gRA3m6P/lTI+9c7ynzJqyaHxb4GUGhH6pIVAz1eEBe6Hr039TQBdLq8Vxca+s69V+stXXP8bQ/AWphn1ZH1/UgTVyKu6Tx2J/siXK4Sx7hz3PnvCuuieO5YKyX9gdQbnVNprFVycojeKTGoImE6jHvvahZIv+FoI+hVy92k/X2X8ZaDv0vX6P+Cky0r/21bBt9zfhMzT/P1ubsoz6OYPGHGSmNgKB9uEmZQFikwhJxYP+H1rSHpngU0cIaTd4b8X6fTXp94nVRhUaUqfrTVKBmrQpUBaoCVYGqQFWgKlAVqApUBaoCVYFXXAHf+Wjf7a3FHZF2/0pj2T+oeugVr/P6XVDXfV0H114HrlT7eGhXjfXQPJjEu8pKM+S8S558lLgL1XX/2AQgCf+DGkMoDsgMNzI5TcH4F6q0hvPynQYoz/fNrR/dX9X9V9vT/yHjFIXog2tG6YWIi6vq8FAd2Ov0WMx1cp5zPO3vCIHlvASgC0RdQInpFm282Q8orc0jBQRAEgRAEgRAEoRaR5LByYex/bCkkt13wJgiBk0oVId3cy/CLZKlvAykz9MKpz250wMOqrc/XPQ8Vp8h/tjTR54+XOJjUINU2R3afNYsJGNGUtjFD1aniZjEm0zxV65NJ95M4hYKJWHXT28j6XkAuUEyBGhIvH/Ne35Wcc1UJpKqGkA2RLWqQFXgFVWgjlIVqApUBaoCVYGqQFWgKlAVqAo8VwX8rZpajPA/xEigMCpQdWDVQRWo6+DprgPP/P7W1ztHNMbYBt1oDsWY9obU1UT5eBKbVbc6QUonhIj7z5wo3TJBY7MRDdFROZAQ/R/lsBiE6vKIuCuuAcNGLmg7xD90nKIAfYgHB9IL9UCl6hAPkfz2Pn89tAdMfhjV4u7lWe/MP8fT/q5R+/SBcSWqgOq+oqKmHoJrUNdh+jwibdoTXNmRtxN6Gi3cQOdoSqwu9RkxltKgHvtJ1C6CvwDUqxEVaugx/9K1I97qn+z99fP7If4qdubtJIpop5E9P3woiz+HQkCQ1AceQqQKzRchqRhAYwjUyMakHvUo55H1ZRu852cVvR6x3oAvu0q1u6pAVaAqUBV48RWoDVYFqgJVgapAVaAqUBX4QCvg+x/xPVt3Uwp9T8gVKXQV6nqo66CuA1fg/uvAme2jxe8ma4nWfY8Ycc+YgDCFKx0wIWBoonvLUGMwICiFAAQhUKM0CqOvlw1DH4b7q75PHh7ZXzVecb7Ng1gX2cUshC4riYqhjqqHagFcUQeCAEiCAEiCAEiCAEiCAEiCAEiCAEiCAEiCAEiCAEiCAEiCAEiCAEiCAEiCAEiCAEiCAARoyI6yAVjs0oFHc80QczyIWlgdgPZDACLq+yDUNJk6Yl6oiahjw6Emo5e3Xf9b2AaJe1ilvAOMJTWoAxrUA+EWRMpLQu9lLdqe9y3w548/So3xoah6++G5XEHR44zzhxCWtsxqDYomPAUIWKxP0icR6yT7g1p0nDo2O9lw2mCLJQCSIACSIAABEvGOW+xDe3hWVAFivY5a/oPsH/vYx/DH/tgf20V+wS/4BR9kDV/Cob/ne74Hf/yP//Fd5Of+3J+7y/Xg6+p//I//scuefLZ/+k//6W6l/r7v+77d9vUP/+E/3G1fP/ADP7DbvnxN7LWxX/bLftlu18Tv/J2/c69tfRDzfN7nfd5utf+Gb/iG3Wr2P//n/8THP/7xXa7Xv/AX/gL+8B/+w7ud0z979pLP+ZzP2a1mTzXRY+f96Ec/+iJrv9dr6Hm++Iu/+LFlmvP/9t/+27tc9/5c21P+xb/4F/MeX5LyT/7JP9mtXt/7vd+729H+5b/8l7vt6z/+x/+423voq7/6q3c740ud6DOf+cxutf/Upz71Uo/5Qe6LurtAnZyFqgAkrkShq0Cg6hEVqDqw6qAK3H4dOAPRGCNiFkQLSwyiur+pEehIEv4ng7CPFFoAtL+QFZLyd6G5hSAJN0L/CJCUAGB0iEq4FaBx4AhlQDQnWvkAcPI5U/zg1g8RCttzk6rDrXXwYyjAD5nadfSueO4710++N2p+HTTO+65Qb97N+ud42gcUVdfmNbbqWLmBR2gMShSqb+ZJfi9q1s1875z7IGvxhsy3GBb9ADH69QlvcF0zeGsa7xP/5azM0gHrKc2m2JhA4cJmw/wMnTK7E/pHaJToQ0tqeyALNAwbmz9GgOyc0ISaXOCJrXkd03cpsQ9t4FlRB4/1Omr5D7J//dd/Pb71W791F6kHse/uEvKN4W/d6XX8eT/v5+1yPXg///2///fd5vLD070q7Lm8vz3k7//9v7/XtuAHsXvsyXPs/SDWc+4hH/nIR3ar14cwkX8xYo+6e44/+Af/4G4ly1+y8LyPlT//5/88vvEbv3G3nxWP3c86/0N4EPt1X/d1L7L269fhsfqeD2K/+7u/+0XW6/u///t3e39fMdHVIZ/+9Kd3q9eev/jkB9ff+q3fusvefvzHf3yXeb5V+/mar/maq2v7vgb+2I/92G71+uQnP/m+luFV7vugGwzx/bpQFdBtF41Vj6pDvS9cgboOXIW9fh60DxDPttKS6v5mWFeYLtu9D+Ms4STYDQ254WTjHqk4yjtJZNYYBg0InQBIj4AUvfCxQGBoq33B7QPgk885S68NRsyA0Z78kX5PE6JBHX6NNqj5N1xEfYkrPzb1EFHHXMd3Vh+CubZRGwo+on2W2Y6Wlxzo/AwC796vg5GEumRE7Y8WyncKbbPIDyhGyI6AuAQQEu5Wle0AABAASURBVARAEgRAEgQgQEOeQcUAII/9+t+CWBq7OmI3Y7SLq6cX9gePAZg5YDWGcGlQXzhw1o91iyQZRpQJltGe3D5L8hHts4z25PZZkj+MGeEsy/Iw1kyfOSp8fOiI2ucHsObnRGHRPa9lUsFIzg9aJ7a/hn0j25up6ZPQ3H8R+2YCJnHr09TySHqWmIOULplkmYQEIEAgEIh30NbrP7muA8caHd/BcWvJqkBVoCpQFagKVAWqAlWBqkBVoCpQFXiwAhXw0itA3UWgNskjhCwWe06hbZbyE1CtKFmjdctoT26fJfmI9llGe3L7LMlHtM8y2pPbZ0k+on2W0Z7cPkvyEe2zjPbk9lmSj2ifZbQnt8+SfET7LKM9uX2W5CPaZxntye2zJB/RPstoT26fJfmI9llGe3L7LMlHtM8y2pPbZ0k+on2W0Z7cPkvyEe2zjPbk9lmSj2ifZbQnt8+SfET7LKM9uX2W5CPaZxntye2zJB/RPstiRzTG6LvNVnxv2Rg/PKzoPqdhtptIqAAKIezd0KhySAYn2e8do/FJdkqXXWBFdob4vjIpnTZrACAKa6TGLtJAEgRAEgQW6RxCuCVatyQf0T7LaE9unyX5iPZZRnty+yzJR7TPMtqTyzdJlh5PnvWyjKiHBvFijvbkj/T7CXyI5juJmv+kPePL3yqQ9RixeeEHPifr+GT+tzlzw0PnIzav9pf+2OXCZ3/aB3wJftUc0P5PoWyu/ez3+WXDjDpPcp1lsWu+4PIHJh/x8X54fu3/NOpnwlP5fW7PHfhWy3utEW2zyO7Yo33aZ3lX/uN1/YroMPrZaq2LX2/t39dCk7c6yVtZmry1/5woyvN5JqOFspEHfS5JpOtzUDpCrL/Rp9ikn/DWpUJq+Bi1bjmIdtDYhdqL96D5Yo/GLl7zucXnfTaZz60a6MwqysO9IqoCVYGqQFWgKlAVqApUBaoCVYGqQFWgKlAV2FTgoLsdB32vPhzhIayHI3v7Hn7o3sNL9M97O0jL/Y5on2W0J7fPknxE+yyjPbl9luQj2mcZ7cntsyQf0T7LaE9unyX5iPZZRnty+yzJR7TPMtqT22dJPqJ9ltGe3D5L8hHts4z25PZZko9on2W0J7fPknxE+yyjPbl9luQj2mcZ7cntsyQf0T7LaE9unyX5iPZZRnty+yzJR7TPMtqT22dJPqJ9ltGe3D5L8hHts4z25PZZko9on2W0J7fPknxE+yyjPbl9luQLLvdr2z1qR/m+btj7/c7Q9bMVIY5o+cmhe8wW3zf2PWfoJ117htjuGfvesrl9oXf/1HHxHbD4D/pseEC0P6/lHYWIG/18xPYZtc6GK27D3wO/782rIL2rSlGaFYZH/CF8F3nxqnpj2p862guOiwg3B3e0WnkuhsTFEECojv3rQlDzkx5D0aAubgvJ2c8w84jLDCgObkIKSYIXUU53xRkc3OJhFTaf43Czs6PVc/ER4gBoUD8kKkFdbiJQgzpMRgT1I8TGjlahQf1kfNrR46F2kFEd0CDzRYSa4/1sLvYrDkQWcAEP0D7lTxRVvyMvUjSoQ/O5n8JcJxHRIknaecz4RAWrn4+XU90fKQ+dz3NYFB6btj7m2Wexr80HFdp7sTVERCa8FfrjLyU+cCKgDw6S6plIQl1itEyz/kYOyyScJmLihDdTkym4bNMSrzAoWXGeRwKJjAoFKR0QSoBAbTM/1gJxZXtM3noJilwjCtv0a3IcE0k6d2ANVYEXWoHaVlWgKlAVqApUBaoCVYGqQFWgKlAVeNkVIKgNUiMfQLnVHSW4It6RVJyjsUICYpRcRkRjjFC0NV6BiMYYcUW8I6k4RGOMELfGKxDRGCOuiHckFYdojBHi1ngFIhpjxBXxjqTiEI0xQtwar0BEY4y4It6RVByiMUaIW+MViGiMEVfEO5KKQzTGCHFrvAIRjTHiinhHUnGIxhgBwhplJxDjOUQ0e61QsZA8jIjGGBEZbbSFFziiMUZciHMEV35EY4xY2W3hBY5ojBEX4hzBlR/RGCNWdlt4gSMaY8SFOEdw5Uc0xoiV3RZe4IjGGHEhzhFc+RFtuR8dNAbfifW96CZhmocWD82DaJ4RYkQ03xeV2mG5Z2xDCwDJLghs95FTlw9qjjGAcD8I4CYkaRMgDAEEzUYu6FMcxBPhJm5QQsApzPjECHwBeVNspA/9Xv/yCmm36hseoWGU1vFd5Xldb8EYz/tF1P2sIx4S2L7mftix5vZXHuIh0PPUpT1eeqvCt/Ua929otNdh4aPf/P489Osh50f73Q9Nqr7v9aIJY59CaFUdVfMfWo1F1IMbpbhLDhIopqHrkf64ZkXUFXPstz3Xizy/LWV0nhK0AwiU1+3eVsZF3gm7MmR1d/Qxttm29hbZxk1+mGLQXoTq4e+orWoiEfW1XcGzPdZLv6yOC9qCZGnMdhH1xiNPbG1PT5jP5F+X55ksnsnoLGNyr3rQdWabpdmtuf6ufcpPqwjWD3rR1PV6QdeCRPs7SFomZE9mS/vQ9EeTP0cmDSThDx+C8SE5dSQQnEKHCECaSevgfWmBvprXsrT1tL2we2/K2PTI21iOyamYU7YxM2OMKfFzQoHJT+GpmFO2MXeO0YHt0zLVqwJVgapAVaBVoMaqQFWgKlAVqApUBaoCVYGqwNUV8N2E9h3bmu4v6K6Cv2ebrdG/jL7m9lce4l5S1QVx1azrUNeL3yFVF1ehfk7g5M8Jv1+gd077YW02Ci7m+TYxcUBDzWLFMCPhW8qUDX0IEDHaFy4p5pAd2bwV60J13Yb2aINE8TJIUe/3ZX2vXAyjfc1Hv7nvuxvXcbGS5h3ta/4ceVMsmEOrEOYavRLu19JHKWwv7buvA+MSI/fCPFfOl/zdolfXEUFqXxQbUA53CSVX+gHFtngpIACSIACSIACSINQ6kgxOPoztZzWV7L4DxhQxaEKhOrybexFukSzl/cD4Yd8Kqz03pk8R6e7Jm8U/9GdLVzo42JWbUS8nSGKCRPhG4geybybAOE2EbW+maeYTu06EjT1XqSCJCbZIrEsIgCQIQAAj3kHzus8mOqjXegfHrCWrAlWBqkBVoCpQFZgrUEpVoCpQFagKVAWqAu9rBai7B9TmWagKQOJKFLoKBKoeUYGqA6sOqsC+1wGiMUbE7FDbcsrOsFIaJERrDJ1M1D3kZtEIkIRuNQeS0qE4AiSbHWz/xNWlAyQ9QCNIjwASxNv/DTJaEw9F6BCSLVSY9vcdpzhADnnH/5WhH3j7SDejktTjAXqhHhSpCOo71MO/u+L59kLNpWs4H2K9nNdZ53PB9BDOe/IuT6KM6j5B1NZDcA3qSuvziLTpTnBlR95O6Gm0cAPtvymxutQnxJg6hrZOqBrUYz+J8gZ/T9Db1qsWlTyNzRqjXmf/1k/kaAhbZC4n3hxbRGEal06yEYF66JM+vqwzUCOhD0omA0mgdQPcSIYu8H8mwKbgVqghReqTdp/v2UT191pPeqCavCpQFagKVAWqAlWBqkBV4OVVoHZUFagKVAWqArtUoN3H8D0Ma4Wugu8zFLoCdT24CnU91HXwUq4DvxKY7/aiUYGfMxh879d4SjjnSYubx5gtVgjofrKvdpoiQkyhRosHwKMFDoCaUfdnpWk/PeEV8CkO1AefMdQ4ubQr8TXk+ag+xymMp/0uh5zqcU1cg5UHnKrTcV3Y4y7jpBeIAEiCAEiCAEiCAEiCAEiCAEiCQH/YBJAEAZAEAZAEAQjQkB1lA5SHDV/iLtsnbv1mzj2LcqprLcLo4RYkL+RBbe0XzflJ5SUfsD33o62SLRKUzf025DV5HOYVp/PY7Ymmtl9APuDHGf99ec4iEHOuEWrmgvAdI1d22j3zIPrAaegPaGv+hQM/qJ11vVj2tf+LFmtKmT+cFKVJ1aUAesmX6xqULtGnwCTHmy7TZBvxZpqaX/aJ04pPYScJsskktBBoNkAoARSr4Y7OIcf8GtFxcE3cGDPmDcsXrQpUBaoCVYGqQFWgKlAVqApUBaoCu1egJqwKvMYKUN/KqYPxAZwe8J/LrzxXBlE9AjNWXahaLPUwI4CqC6suug5cBV6BH9r1grg62sPOGF0kqOler0aEW8Nstm5iv7BDxDF8Mbb3HYFpIiJGgzTphExwnSfbQhB2AkIJ0PMoLhEnH0aFRbxRSsC1SPKm+JyXvD5vaiv0UdWOVKEtFK657vfbrLv8DdZ8Hfc+5umo8aD/HPrEfrZhf547+SWsPF0uKpr6pr7butjruOUhki1+4DRiy2txMaEMp+Juy9Pam3mSy6ier+/9r7t2466J1LVt7f8M9xpxHvkVGBtJfgnP5sX+V+sNXFTLyN8UjzP3emHw5KF4U1YOiPd7t/u/VrrmsWmH2X+wEoOUA/yzIfwHaI7Dhqf9FG7yVMSZw+3gQXKM631d3KeyY92Ot+d57UOcqc3T9PU8ze4FDh4kC2acLblP1z/EkXLo2KqoXyuLZpPB/rdvxeWXU0Z16ep6HZWorrBwSW1di+UHnQ2Tdj0R8OcGSdjnB68T0HWGTzS4QkCR8AvXnbRHq3ewz+ubWrdYt1h/SE7FafY4zyX0vOm3bkl+Cddx1kuqAlWBqkBVoCpQFagKVAWqAlWBqkBVoCrwyirwDMfxN2/dn9C3d2u6ayHtNPdm0u+INU/7KVzHVZ4r5Cq42g1TW9fJUbafwnWcZ1jzU/E5zzqu8lwpV8HVaZjauk6Osv0UruM8w5qfis951nGV50q5Cq5Ow9TWdXKU7adwHecZ1vxUfM6zjntf8vI+tPdu8X1co28sx1l9uGaI+8FhE4//W+HZh36PH631G7pUBmXxveZE65PsMke3neIU821lo2iUL3TZIYd10qMNkr5R3xv3NoyyKu+AiOr+2KcdnftcpqfwqfOmWDiHWA3wmUKNAUtLPmKPOMrLuO5H8gFNLef8CIcivID1jiTFCGgMEd8its2hsjgs1BhkyJ58RPltmjS4YJk/Y/fPXHHqSO4cS/IjBNs/OULrOAmn5mmj+NovKjsWYdMn4QTgnH+2K04dKUd5cqjP/qM8OdXhtSzn/NQMIQpY4yQ+pc8o3vzdGlznAOSVdN7yFk5g41fYlgPBJwVOABa/dAAyN5GijtHvHMtonznY/skQWsdJODVPG8VJRVDWQOtanymEzIg82sbgtjVJvkKgxQAtT0gS3CAGzg2fCEwASIIASIIASI0HqAlhiSjxhlQWw04gsNkhe+NsgGyNU7GeGkJ3uLEPJ1E+2angyPNA2cQ9LhJG0S2aWTDHN7bltm33T52DkUMgcOtvNqya46BISqBGiftD6Bgoh1oRxy0/KOSxGi+JvsK0D76D8prjEOBRSu+NEdQ1Bwi1wmQRfyP5/yYx4Ru+Qcj0BpPkDSe8mSSq9SSRNfhEYDKXcGKb0ToQOtSaVaPsorJjI7ixUfEWQXTrW6HmP5ZJVsuxJy1QxLFMACyC6k9egVqgKlAQZ4P1AAAQAElEQVQVqApUBaoCVYGqQFWgKlAVqApUBV5bBahv29SheBJtncJDfftubOqamWXrt4WAclIYuqMmQHrjBKRbeAbtQ6y1zWOPb34zArJRsqBzLLYSkI+SEW2bZF/Qp0uLrYwdWFtboZwU+xBREyA7JcaU5CM2/6ToCdB42m8rgSO/cywMz7G/2T1OEcHYoUef0PaUrb9ZoZwUWxDZEyA7JcaU5CM2/6ToCdB42m8rgSO/cywMz7G/2T1OEcHYocc6HwHVJIWhu0oTIL1xAtItPIP2Iaq6zWOPb34zArJRsqBzLLYSkI+SEW2bZF/Qr15abGXswNraCuWk2IeImgDZKTGmJB+x+SdFT4DG035bCRz5nWNheI79ze5xigjGDj36hLanbP3NCuWk2ILInuBGD5J2F1mK7jrreaaVyLKy+CbZJpucZhE3NfhWcIgMZDhBtv3pNjKaECQxiUxGCSkbLJNGi3ROgJl8k1CWeYR9FltojyO7iEONbHYIRZeefMQeQQ554t3VIPmAlNcyrzf45cbkYZas6YgZcPB0khnT0XHMSw7lWMa82X8uv+d1d1wF1jMv0TZL8hlvze/x4z41t6fMhyBHqLMdLMpr2C7WOe5sfvudg8NZf5/nrP/W/B4/7vPs/Ln+mTxtXD1elkAN6vELBQ173oPz93WUpK58P2KSTeTgus75aR9w9ivH8fP5etzGr5iDxLZE51jmvNE/8MzLeM9lme1DvH0W+yX2+tqQSWfVNSdb49qvdBnd5U6ujLAbM94ov6L8AtjtpNPYXocWt857KF/rqS7O8zJmp7FZj/22az1DSOxO2ogyzT3jjYpTD1egBvVYZ4OOtTjSGE6RRKnRkyfa6HijJe0j2mc5Zb8mP/M8R8Yb13b72uvRRvM4qcpPvFWor5FT4v+b4vi/JT54hGI1gwLVfUkoH0JN0KaEX1KoeQcUITUSEIT4Q6F9EE7i+rCUw59tCgHjHyBov+lERCOtjCKXTYLV6mJjd9BaRv+We64m1NksOp9Cmu0W3bmW0zmasnpVoCrwGitQZ6oKVAWqAlWBqkBVoCpQFagKVAWetAK6K6Hv6/6ubc1oWX//TvuIjrOcst+S7zky3pjz2W5JPqJjLY4xjn7bLafsjrfPMvqT22dJnmjbLfnreOet57Ev+YiOtTjGOPptt5yyO94+y+hPbp8leaJtt+Sv4523nse+5CM61uIY4+i33XLK7nj7LKM/uX2W5Im23ZK/jnfeeh77ko/oWItjjKPfdsspu+Pts4z+5PZZkifadkv+Ot5563nsSz6iYy2OMY5+2y2n7I63z7Ly6yed2faeoS3rOOu35K/jnZfz2W5JPqJjLY4xjn7bLafsjrfPMvqT22dJnmjb5XyVqXdXymrep7WeNs9jafPa00R+h/tmcRfqRrJNvl1shAZqaAKQ1oyACMxIjRagcQCiXhBnmwO0PEC4WV3/ZaxtuikeMA8OcvyMoczuOd431m1NdI4lwrVe2hMda0k+o42KV+5kdRbbTE6ijOp2Ky8APqy1I7uNkrBrUBcDZuxKh8WO1sKuQT0Mj8Y+QYfr1+sJHc7luQwOWZARunCc4IrhKbtsN9t5Yv5xHsVQNgDLvggCWLh0YOAcuP2yASfssgHdrhhKBzq/BwkC4PzmJQiAJAiAJAiAJOJfYHLjJLvR3nMoH+UDQBIEQBIEQBIEIMAxEqft5+IXO9ScC7Q54PMRagRpYEN0lJEkIFFfoc4n87GdNvU4dgRsFBOu8qCmSZudoCiCSwuUQRj/CxqyieJmnNDapXz7LI5MVF6oGtThdY/QBgvUEpUnBsfDLe1rtG4557/Fvl7Pc64l50lbcuM6z9wx0K6N8VMdEENvtoRo8IeKQJ8N/cNPpP18lxIvludoidZIguwCIh60Tg3fyD7pGrS8Eb6ZJryZus8obt/kuKnZJ0ygYifZSAIgDARA/UM0axI5KC7QOHZ7rrFtY6g1KNM+Qs2GI0G1qkBVoCpQFagK7FSBmqYqUBWoClQFqgJVgarAh1QBf8umDkx9014EnT0GdS8CeGCeXHEd99x53sN6/Wv5c+/z3vWuPc8Yd+96z5037vta/tz7vHe9a88zxt273nPnjfu+lj/3Pu9d79rzjHHn10M0akzx/WXR6FOMiJ+8bWxRlCW5dUtyALpvTMpG+C4ypokgm0iVPoHyTGEDSPkAcGooA6yRGgmIIJp09aBGyN/E80EqQajZLsAG5dlwBXDSoH5kV6zMLV/6kf98ntNO5fWMcC9PmLPWha0wD9TBD0AcUtguof3q0B4yjQ+d9ue571zvHE/7DugLRg/MolYa1NtDNdnjfEIZ3CXal3jaE+Vwl9zg1xW9yU9+JSpMXZvR2Kpg5RE8UmPQREL1mPdWVHbkvXP0xtfiDZlfj3o1dWX4NE07NfpvX+N11LTG+KtYXUT5l7Phl8/dfot1fWzA4oEa/Bli0WccJikTIbRQaIlHrpBLQsQ/AsFjl1DL80m1Y7aLq3v/Al2nHvcRr/jUss9Oa5aqQFWgKlAVqApUBaoC76QCtWhVoCpQFagKVAXeWQV8H6B9Z7eW9zcKXY2qS10HdR24AnUduArv888Dv4LLhwxBEWqkEB2tW0Th5tvGFshgO+mxMWtBVRSSikA0xrga5E+2UrWdxnwPPDTdJ4+4F4TbB7F5ssJ4nY5e8RvromsmpvhwETufn32+WzH3kXnneNqfB6FGiy4QdZCUQNJQirukcXKLcrhLtnaycTlAACRBACRBACRBqHUkGZx8GNszNirZfQeMKWLQhEJ1eDe3ItwiScqHgf5QyQ9tfdro3Orzh4v0cz3LIz9V60WwYaQ9sgkneeIhrZDUw1nbZJiMyUPv8aG3fEWDZH+wi0ACYduibIDsEjzcIldhT4WaunpVoCpQFagKVAWqAlWBqkBVoCpwdQUqsCpQFagKtAoQ/ocYCRRGBaoOrDqoAnUd1HXgCrz/14FPgHVjJ0J16FawDKGB8z+ZrBOwXyDkIki9+yNINtl9b7pRcQIyuSNsgJCLAE0HjlAGRHOilWfEyevN4jv7JidRRnW728MYaVdxBakren5WcF2+ktRvz1PGXXlKUlf2bvv0MxFPeRr1CEVO9fhLsafHe9d77jyVX8VQP1EX7UUvUP5mwxblU6FbnvRNnOY8yxWrJPUT62XeKbw3T3NpMfXVem0uecJ2hD6XZLZLV/eJWryIutx9HhH1xv1mE/F6Dr4eFXkhT4urK0ajForxcei5LJ7qAoYrBgUKtcdYV2qgrPCZH0QnWBz4HOg1LLeu5xzL5bx1RHtf+Fo4oP1l7CEqYrv/ctYla3KAuWOOUBmO97yJ3gEI0MmAVfizSiY9XO0clN4kfBrUw0b5LFAjmyaQ1QZJdi+a+lk8aIftFXf4U8jZpctRFagKVAWqAlWBqkBVoCpQFagKVAWqAi+jArWLF1kBf2Nv39Ob1kZ/h7f21Og1LLeu4xzLc+Xduk7Ge4+W5NeicyzXxmeccyzJnxq9luXWdZxjea68W9fJeO/RkvxadI7l2viMc44l+VOj17Lcuo5zLM+Vd+s6Ge89WpJfi86xXBufcc6xJH9q9FqWh9dxxPIBpBz/0LehY799bIvERsVIG/PiBm/Y28AGMVoP0Q3kQN1FTpysi6hDKrI1HiOgPD8PgVtsSPsIlOEm3Cdv0rJL73vEWdSijg6/dEpmLiXsp3AdJ/2uvFPzyuZ+dl07713v6fJ8DXjLVB0aIkq+2G/hB1w/j2IBxUt0lT9vntbUYdX7+tdy7flsnQgCIAkCEKAhhc6TDQBpfgnlA3rcqTz5gO43SgBxCfBI9HoSuGmfPIHef9gRa3nwawc1udA4cB7DFUPkaa6zeVCTUx1wHNREpAIr1OUDIKzARTxgaQ/FZ6TjzuTZtV4vuPICPZzJUwjWeVg355nfgw+t5zlTvIbF3JiS/Byu406vl5kRqdepfcgoVj1sesFSjQer+rAxD9GgfvQ52Mp1gKfz/IT+EeDEeLAa/91Y2aZpCv5G9jdk/+/LAtYncYsACgPJiG02gkAXCiUUn4Wy4ULT3uTlo8RzWBBrrefCja3CqwJVgapAVaAqUBWoClQFqgJVgapAVaAqUBWAvl9TskbrltF+C19/d38oz2tZHLd/nmcloDNSYkxJfg8+9z7vXc9nrfMR0GtPSeK99XzuvNzvrfjc+7x3vVvPlfH3rvfcebnfW3H/fXoH2LT2oPUg26KJzH15vzQT4TeQn1VIg24ZS6RJIYhJIhVxDxkAJ4Y+Ud6UiNF9aQAydZEfaDogpIdZIg4IO3W/fM3hZsNJtFESfp1S04pBEyFa2KUdoWzusk/GWTRH6BdRTt3EfzhOEQrV2G/wizwqL/NvRe1AKRr7PqRd5HI+ap8Pza9teAmHBerS1Hoa9ewkxhtxnO8hrjVivYfiRv9j8zL/Vhz3seaaK+q4RukH/42f46Qf+c/ZFXs2TzmbedbceRK9ceMB182oueI6MGoe6359zqJjdL6z/nPzXJmX58z54zxa7wxqNWW8lSgBp1Au5XpssdYc2zHUGGQQ6uzwPFLhvKvRgVrfEHNoOucbLqITlBcx96AX8Bzn0L5Rch3bz+WNdsc6b7Q3bq81S7sOVT3VQa96+3kS+lu81TWuUafVaF1y6BI+6W/fvpVfmc7pEvN6kMTnTAzQZw3hDxGSIICJ6EjIhEmGSYo/EmWRXyMRzUBqjO4TWMKlQUbtQsrFrl0q6jGj6qQVvPIoMlevCrz0CtT+qgJVgapAVaAqUBWoClQFqgJVgarAi6tA+5bu79vWEq33+w2672N2uAlznmvxoPsFXu/a+Ix7bF7m34q5/rWY818bn3GPzcv8WzHXvxZz/mvjM+6xeZl/K+b612LOf208dD07x/KY6zrzb8Xn3ue96916roy/d73nzsv93opPs8/24ZN3VM1O6bY1nzXv3Mw7aqiR8ugetG1+OApzXfG+O2zeHtYedK/5APvCJv+kgKbLDID6F3MQBg2tmzYtR82je+BmB60rFvfPzaUEnEZF9rzTfqVqPo1aX7FWgktXnu+h29REu5IZhxU2Rx9lD23EMGoY7cnlip58hbGenIEru0yI2mHVdvDnOomr2TGvN66D3kZ78u4+lR/ryB+Y8SPK796fSeAI5XTKkV1GdcxiRbFh6GjTLFLUcTSPYk/aZVTHLFLUsc5X6tLlVN/4gysiUIP6o/yaCvAkUBOqBw3Uxk5iCwVJ0LoGdZAEzVNE1CEzEuVauozqWPuDKyJQg/qj/JoK6wliLU3akM0loi49eU+RUX1llx8QlwDC5AvCjR4kSrZKEgzKjuiYfEH4wkY2dmXEbtYsDj+sUGo6hcpTh40bBGyKYWMXUYdboAZ1aP82Af5RrJ97SLFTRHaPmBG9Pd5/0EwHzXvoKFA/N++1dk0R/Ti+rZPni6B5sG8mVlYGfwa0Dz6PTRyS4g+h1BPb2JRV/AAAEABJREFU6h6pE0pU56mL//r1zaTHrRPxZhLK/oZCRU7SZWoPYcUJ2WUjNQcgi8S6BUuzN7dstCzerUbRPUTTVK8KVAWqAlWBixUoZ1WgKlAVqApUBaoCVYGqQFXgoQqwfdfXSIVyRkiz2HIKbbM87Ec0xgjNam0RytKsBKRTYkxJPuJ5PzZtzEuOvk7yEa/3IxpjhGa1tghlaVYC0ikxpiQf8bwfmzbmJUdfJ/mI1/sRjTFCs1pbhLI0KwHplBhTko943o9NG/OSo6+TfMTr/YjGGKFZrS1CWZqVgHRKjCnJRzzvx6aNecnR10k+4vV+RGOM0KzWFqEszUpAOiXGlOQjnvdj08a85OjrJB/xej+iMUZoVmuLUJZmJSCdEmNK8hHP+7FpY15y9HWSj3i9H9EYIzSrtUUoS7MSa7RuWfyIxhi3d6d9Fzfty/35FsiT89uoW8OwTFDMJBEhheZdwkeApMRosU64UfejAenyexd+zgk1WWwNgXwhtks/8sme/hltsyjeMNvFYx0ZA8WlYu1Hb1PHAN+cb0qMUT9P0Fnw0NOYGEYNyUeUK/pgn9cLpwb51Y/XkSt6OKWNKFP00Z48nJo2+QpTjZAkI4ZTw2hPLlf05B1vPZ/jnXqEmvykXUb1eBZmfKtBPR7IJ/pv6EL3HFLUN/7g9llE1K/2z+s516LkWE+ovsxjn0VG9cUuoj7v/+jccqrP/nk9GdVjnljPc1s0QbP7wZJf7472WWa/fGtu3aJk9ZjXOK9nn0XGWE+oPseF3v2ha1C/2T+v5316Ap3cNk0dc3nXcgl0ru5vPEwxNN79Ij1MM2mWmcsftKGdLe4An8+LJW+oqRV/bD84tTsjwIMkslYoVb1Hh6ZBfbGIqI95yeWKLq6+LCiinq6wB9cQXUM4c8j10p64+JuW9sRmjflDTXtiGFWL5As2rY3n8x/yt/nH/DzN4j3o9cu5mtUPVN/qdd8K4OtKZryVYrT49+ksniHExjZNjLaF0gd/SPlDhaSgyaQPO8o/hQ1oSMQ/2/SJMxGNQ802cWm9LyTXS3TAWjdPsf2x4mt/PUfOXXh/Bf7aX/tr+DN/5s+8avm3//bf3l+gJ8z8yq/8SnzTN33TLvIrf+WvfMKd3j/1r/21v3aX87lOnuv+nWwzv+RLvmS3ff2G3/AbtpO/EPajP/qju72v/9bf+lu7nerHfuzHdtvXd33Xd+22rz0n+s//+T/vdsZPfOITu23tsz/7s/GN3/iNu1z7v+/3/T785b/8l7fnvPOz5M/9uT+H//2///du5/z9v//373JG/9z53M/93N32tedE3/md37lL7ff+/P/3//7f73nMFznXV3zFV+x2ffka20t+6qd+ardrwoXfa18/42f8jN329Y/+0T/y1l6cfPEXf/Fu18Rv/a2/dbfzfcEXfMFu+9rreth7nq/6qq/a7fr65Cc/uVvt36eJDrpD0r5jW4NYonVL8hHts4z25PYh7n207+9pP8gGrZNy6PqI9/k390r0QnjWOp9r6Uqs0bpltCe3D3qtki/Y6okzr1vG3eev1+9x9XN2e7+1+i/1tMe2g15TY8rhzOt4n39Zb8lv18u4zuJv+73Pv6y35Lf19pnfs673t6y3zN/Wc6RtidYtyUe0zzLak9sHvVbJF2zr4czrlnHn/fqxuOo+nWnDc+drsy1xyx1h2UTUdf8YTeL+MUEyDIT/WTXSiiwC+/v9bFlhCrW2Eyljd0CPd4zFzz8irNtnHkYNg9333mVduvwn51GEbotrzO4dWi90FYBVHeD2DriX9DVRCFxfB4IASIIASIIASIIASIIASIIASIIASIIASIIASIIASIIASIIABGjIjrIBWOzSgUdzqHlOQOsQakRwDerHXEZ1OOhuhJqS1RHzQE2Egks8flIjohT5hBhTx9DWCVWDOrz+iHALo5R3iV7bom14n7Mk3w/jh317QTRpY1KWrg8Ef9j5g8LelEgxWZQ5R5cASIZMepJqoVCmeNg6SXmTMk2YJsoulG1aC9ocMsmvGMAWmBNoKGIdalLDJvXB7pw95cEFK+DBCnzHd3wHvvmbv/lVy7/+1//6wTq8i4Cv/dqvxZ/+0396F/nVv/pXv4sjPLimb1jvdcbf+Bt/44PrXRvwpV/6pbvU3Wfb86bptfu/Ju4Hf/AHd3tf+xc2rlnzmph/82/+zW77+it/5a9cs+Szx/zET/zEbmf0NbbXAX7Wz/pZ+FN/6k/tcu3/kT/yR/Dxj398l3N+y7d8C/7X//pf2Kv90T/6R3c5o2v/eZ/3eXtta9d5/tJf+ku71H7vz/938Xm7a2GvmOyrv/qrd7u+fI3tJf/n//yf3a4Jf//Ya1+f9Vmftdu+vud7vueKV+j5Q37Fr/gVu10Tv/t3/+7dDvBFX/RFu+1rr+th73k+8pGP7HZ9+RdTdiv+ezQR4X+IkUBhVKDqwKqDKlDXQV0HrsDrug4QjTEirnKoNU5xBqM0SBpaG8WeJvZIo1A3h6eOUtv9ZCmUkSRIYkJDAiAJQi2Q0iU0l7hLV7fWRHFWSCpWmlAj8AQ4Yd3iJrwMhSqC+guog7fg5yaFenSkIqjHLyJcxv6bGipci9ubay++POb5k++O7axeRwfxF1epsuk84lLcJY3v4s9z5fzJr0SFqTtZEA/0HokxlQb1qO696G3ssZ+75/HGLZ7AmJJ8X2yz67rQtB6buILWBtRF5WvnrZKMorqm0H9Dqsd3n6YLX5RSNnN0MtNmBIUkO6JjcoaBpOxdrDPMIAn/MzNO5jSTJAKKaQI1r7+naMrqVYGqQFWgKlAVqApUBaoCVYGqQFXguSpQ61QFXk0FfCehfT+35rsGhVWPug78LqjroK6DD/068BXQPuz8bmiabvVu7vEiGNTsEURf4u2O/4ys7Blh1O1jWQCSoG9wAyAgoURIzM2qJQyKD9SQee0GuAx9nj345kHsvGbu4omx1tOL6X5jnV03p4w4yaiO0f5U/OWvR1D1JXkjIuKnOa9x0bA/FU68sI59WlgdJCWAB6mCxsktyuEu2drJFQeaHzhCGUAAJEEAJEEAJEEAJEEAJEEApMb4mSiE2xYJ2ii5ASNUgzqcfwNyHQ83epA8DdLraXY8E966HgHtjJItoje/fIihGwaguB/UCvqjV2l6vdXjs6j9Dwmzxb58uCKm9hyT1vAHzwRCKqYJsM1/UTuBoQefFn1S4MT+F7ZQlDhJkE2aX/EArFMoFwKtXyHTECNavSpQFagKVAWqAlWBqkBVoCpQFagKVAWqAq+4Ak9zNOrbODU1nwinJ5r33H5rPVcGUXUCj8aqJ1XDx9fRsxBA1ZNVT10HrgKvwHd9vSBeLah5t+0+sscUOU52Ko/haaOoO+L+bxtA/Yv7wgQ4ERMJUgII28k9znaixQDyWyhcCdA4cBHhpnUMCgw4hVPz9FEnplWhwU+W1zzuvtvR/Xvw9fy1nosreaC+fhDvkFOo7P5QRJqDDEL12X4q716/pp/nzethz/nHfd22nh8N6VGQNtTmuZYrRwvND52UrN6MYW+qpo0j74ma/nQ9+wa8llffoIi6UnU+x4moH3MZ1ZW+xCmocSnr3/jwNN7Ivajp1CN7g/F+j6oB/k91r7k2gtaO8662R2oMSjnAP1Ni3gOeZj24aXKDzrU+z5Ocr68TcON6etWVEdVYYe5ddl0cvuZtMTpIJl0Gh/mvYxUVvPkPTX8r1IZaLOD/Hq3nkNNdHvdWGb0IJiDZBEJJ+wAExg/JN2T7QCTwhpj1iFceMTTFwxu3WZtQD3Yt9rTIsV7yjBWopaoCVYGqQFWgKlAVqApUBaoCVYGqQFXglVTA38L97bzfL9C3bFvM9kIXKufzSmue9j1xPX+t58q6Cneiroeq5+PqN76Pqp5VT78bx+viHH/X10u7n+vdtZ14PBb7U5bX19oc64kcIoNVge4WQ0IJ4MEPP30f2UjKLoEaQ+gQdJMsrVNgmR3rAN8Al9/3xmNp8YgVyqxnEQes+XxzXH7vwTFNYlKClICAUIO6dEieiJPU7HzydaB1tIiA8D90/tRIejVqaQkk4iLq0nfi1DxkjPGwYlpxstnJp8F2MWvuJ5qf1Nyr89y+XlQD5H04KS8yhbGTBzGiwDku+XV47ny6YEASgHazRq9zDc+4ASnuNSEkCVxCDP7kA+KgOO1TkwEDUpyOF2JvJIH1vOIUJwkIsfd6J+aj1uEJO2THbJ9wmXPwn+fUvJznJSCOM5yyb8X7ICA79LoHjrq5Xs/2MdJj4dZ02/VZgkCbHS88rOajbNS+JgllJ8VCZJkksr3hG7yR3++3N+aTmNEiDyX2WUjNOEnkCw7pyoUQQpJSKXa7TMqyoFpVoCrw6itQB6wKVAWqAlWBqkBVoCpQFagKVAX2rwD9vVzfrZ8adTehr+Rv8f7+/7RY6+1b36pn1dPv2mt/Tjz2erl2nYyr9Z7u+oQ+H6Cf3gtCjRL3xEnEekMqnsozQgjxQN0DpjipUfeJaQExre4zk803BdqnV9dxEkhkgSwgWxxAdWqU2NY02bQXxUsBhfKCA0Lc/lOobPR2WB4oSw1jYZRBTxhePPqlag9D9DKKqMcD90LXw78T8pyotXTF5G9G7Pq66AWNed8V5rly/eRnUGZ1BWtsVbFyA4/QGJQoVI957kXNEvnvHH0AizdiTEn+NOh3QlvJmiuxYPzA0LLt+jrEX7b6r1stYXtrm3J0Qasvfv2APFgOb2WDRCwW8aAJh05xov2LD0DrFCfAiZhIkBJg1vWsVnrjMoP9n/UmbNDHWFmDunaGu6RPVVAVqApUBaoCVYE9K1BzVQWqAlWBqkBVoCpQFXj1FdBdgf493Jq/kxe2+xNVh6pDvR/8LqjroK4DV6B9GPpqsHYZ19eNo5d8sX5buANIgjK3AQJKoNZQbthAwBACNYZ2QPjFox9i3A6rgLhnbq9vlh+jttknkH/1IFaRlLiPaJtltCe3z5J8RPssoz25fZbkI9pnGe3J7bMkH9E+y2hPbp8l+Yj2WUZ7cvssyUe0zzLak9tnST6ifZbRntw+S/KOviasziJFPS6mDSp3w0XUl7hX5yfoM6lAgdYtyUe0zzLb0fM7AluuSdWhcAQCDUXUMdtF1DGLFHVc5VcgyRZLzR/Czke84Ad6jlF5gPiIsgEn7BknH3DSj01jZyN2M0a7uHp6YX9wDeoLB+yKYWMXUYdbYAxiI8oUfbQnD6eG5CPKFX20Jw+nhuS3olKjn8sLp4Zr/VC5KNkiLrT4yND15oe11i1zuIg+Sxrtij8cm2EZSa1JgORG/OC1SfzukR64UgK8mcQV+0YywTZCKqap6+hIwPYQtEbonwwUvVeUWr0qUBWoClQFqgJVgarAK6hAHaEqUBWoClQFqgLPWwH6O7mWPEbIY7HnFNpmKT8B1YqSNVq3jPbk9lmSj2ifZbQnt8+SfET7LKM9uX2W5CPaZxntySf+lIQAABAASURBVO2zJB/RPstoT26fJfmI9llGe3L7LMlHtM8y2pPbZ0k+on2W0Z7cPkvyEe2zjPbk9lmSj2ifZbQnt8+SfET7LKM9uX2W5CPaZxntye2zJB/RPstoT26fJfmI9llGe3L7LMlHtM8y2pPbZ0k+on2W0Z7cPkvyEe2zjPbk9lmSj2ifZbQnt8+SfET7LKM9uX2W5CPaZ2l2a4jGGJch+RbNmnD4uZhcMxAgKTECcT9Z95FJykZIFdpq3TaIW6wTbsTqHwFSA1qzltIsCL9tyJbxI8o/SZauG+pBRgyjhtGeXK7oyUcMp4bRnlyu6MlHDKeG0Z5crujJRwynhtGeXK7oyUcMp4bRnlyu6MlHDKeG0Z5crujJRwynhtGeXK7oyTv6mYjVWaSo+1lK+800EfWma4I5Xkb1Jc4+i4zqi11E/br8F5XfHhPlbyzMZ1ABQh/Re7fMdrQzK1i96eEf7HKqP43fE2tmbUkra901l1Fddp3TdklwDeoRPKOiNE28ph4U2vxhV36gTIHJR7zgjwmdbEkyon2W0Z7cPkvyEe2zyK7edyODiLqUbhJR70TmIMLsyUd8av+43sj3X98rNGmvZdNdmeS2bLnfL291seRfyBo34r+Y1VYd5+vLM1lkat1GtI8mj/48SpmkqM8PWSdOCK6BJNYPXwnCfRIgGqGQ0BZFe9d6PsW90iassSpQFagKVAWqAlWBqkBVoCpQFbi5ApVQFagKfNAV8L2A9l3cmr6f615C49Ytoz25fZbkI9pnGe3J7bMkH9E+y2hPbp8l+Yj2WUZ7cvssyUe0zzLak9tnST6ifZbRntw+S/IR7bOM9uT2WZKPaJ9ltCe3z5J8RPssoz25fZbkI9pnGe3J7bMkH9E+y2hPbp8l+Yj2WUZ7cvssyUe0zzLak9tnST6ifZbRntw+S/IR7bOM9uT2WZKPaJ9ltCe3z5J8RPssoz25fZbkI9pnGe3J7bMkH9E+y2hPbp8l+Yj2WUZ7cvssyUe0zzLak9tnST6ifZbRntw+S/IR7bOM9uT2WZKPaJ9ltCe3z5J8RPssoz25fZbkI+bHqj9NrCdapwd4pD5vGgJ5v9gYAuqf7YQbxSwCd5C0OWTRtM5CwidLoBK04bbPZtCo+9Eaw75BkUmy9Jy0sNXkldXB15KPVAi0OvCZcFwv+eMQapRAp/BrOqOIOpB2EXVR4tEINU2iDk9GqIlcRITXgRL3J+QxdQxaiGhLi6vDJBFuQaS8S/Taa9F2vE/Dk+IhZqdGaq1FKAskhBu7Zlxz67OsXv/ZdkpRnM30sBJqDVMjmxIWanQKGRoEmDSEQLbUhWLNp3z7G29/UWu+CDZx/gC0j8rTNJoVSES1qkBVoCpQFagKVAWqAlWBqkBVoCpQFXhvKlAbfTkVIPwPMRIojApUHVh1UAXqOqjrwBWo68BVIKD3BCXXIaIxRvQszM32JpSPpDy0JoGEHmCzNCElMskwwboEiPvGFEJ2ov2b/QRIggAEaEiQXYCmAxuEm2Im4yyHrhW2QryyOviBvI9UCLQ6tN9YiL/g0yv+dDiul3wv1Dl0oNj/CuMvXFd8F3/WSfPG/MkfQsdH1RW4J+a896K3s+d+bp7PG1+LJzB/etRVo5N79HV4CzrW4j1K9APFO27X16H9N2Kb2ZdIX+MgvYn/qrbFa10pkZdRwWVXvruoSIymIYwRMOozDJZ4mCqFZHxgTnJK7ToVI0ETuNm5QpJmTbScetPvGyurKlAVqApUBaoCVYGqQFWgKlAVqApUBaoCH2wF9O1f3/L1dV6jv1+/Yq4T1jnr9XUF6jpwFer9XtfBU14H7UPVV5k1o8X6VmzV7epu9I7a69IN0C1iG4BFgVveHiYJPzQll/vF1qh4ArDZiBjEgabaAbVEqboh7lHrHWLORjz25JYpQ3EVQf2V1sHXhI9WiLjkSd6JY37y50btn1rT5xCiI0mrki3K4C7Z2snG5QABkAQBkAQBkASh1pFkcPIyIqKgRon7DhhTaFCH578V4RZJUj5M9Kmp2jEqQGmQXEL7LNi24fVPpz/8rDfU6K5Pw3gAa5RTEJ9Lcom5d82geW3xiqESmKSEaKeTpfM3E8P3Zprm/8bsJN8bYv6/NzZPIaBsSjoqliQmVKsKvG8VqP1WBaoCVYGqQFWgKlAVqApUBaoCVYGXUQF/y6a2Qn3bZmFUoeqAqkNUYI86UDPVPK4CAdWCkkJXgYBqQcnrRERjjIhTojffQO7qETAi22gnPUC3f2GNGkPXYN33jKWCNMPmfjLJbheCun8sDBtASgeEEgAEQGqUaAx9e7/Zd8P9uzyF0GNqdb+Ikldaj3gQote70L8ZITm0v9U73IzKjTpmfvLnRq0f1+oD6POt45KfQp0Ltu+FfV29ufQeeyvR+wtPiON6yUf0+Z5yHy94/n6VaoenNF1L4TlGv4aHuWZ6Hft14vfPW+uqsfVD4AEH2d5aV85hFmmy27eVQ8R7DcgfqH3ogkH8f/1T60n0WYZJn2YzKmDhB31YovvZ8wAqL+dzHjr3vGk/hA3VqgJVgapAVeBSBcpXFagKVAWqAlWBqkBVoCpQFThRgUN85z/oW/zxvQRbD+VXbQ6Sqo+rcKjrQdfCQVLXg6twqOtB18JB8sKuhxf0urT7t2/16aP7w9rXwm07FlfzsIlz3lqAuC8c94MP0hv3feOw69XwGtZDKL9ksUHtLdb3nO2bxbG6v719ECvjQWmHFYoC4nC7gJWnAp2oz/tUl/Xr7KO0iw24hHBzcEerl+LT73CYWBGq4+XkEdS+SI+haFAXt4Xk7GeYecRlBhQHNyGFJMGTiG5Haw6yJlSH0vAQOjyCpBykOAfnUE51QH73g4kWMFqFBnW5afUkgvpR4qCOVqFBdBsPtZVdTD+6/CNL+YhomR7Gg6IOij90FKhfkaeQwzpPHOLuG4RbOKUs+zuIHVqwtMUvon7MD7IeFH/oKFA/jpNRfbFn/CFybU9RmGwecQIPaHVMFFV3ruBEvK2QPeMb2nJOqGj7GlpDtFajtIZpHCiDXnuNes29zyZvZdDz2GazIu0QYr81BfQe+9MciTGldkTJZJFvCkE8cA19onTLBMeQhP8iNv9adqLssk0SAppFYl0CNa+FsKJaVaAqUBWoClQFqgIvrAK1napAVaAqUBWoClQF3ocKML5Ve6S2SzGeQZnV7RVciHMEV35HQxzR7IHYw4hojBGR0UZbeIEjGmPEhThHcOVHNMaIld0WXuCIxhhxIc4RXPkRjTFiZbeFFziiMUZciHMEV35EY4xY2W3hBY5ojBEX4hzBlR/RGCNWdlt4gSMaY8SFOEdw5Uc0xoiV3RZe4IjGGHEhzhFc+RGNMWJlt4UXOKIxRlyIcwRXfkRjjFjZbeEFjmiMERfiHMGVH9EYI1Z2W3iBIxpjxIU4R3DlRzTGiJXdFl7giMYYcSHOEVz5EY0xYmW3hRc4ojFGXIhzBFd+RGOMWNlt4QWOaIwRF+IcwZUf0RgjVnZbeIEjGmPEhThHcOVHNMaIC3ZEW+J8b/eg+IPsB6E9XKHM6oRM8O1gaR2lTZIwEgTA9X1kGUiCAARdzAAoTgMAgtToAWg61MQnwdzjnrjZwYNEqO674yLqQY7xA8uLekQpYjiuh54pyKiwE/4wxaCQM/iu6ul1vSXj9mGJzuLtyqkO+41vNajP3PbXkdceBrW/3tPZdbB2zkP73YkVT/sab8/TGqrvfvXUPrWhg/d5AWOfgz/28Jg8nWOzbnJhrCdMv0+t5W2RuDdmu1niId9QK2yRGtUj7gRG3mDX0TS1jOpzno3JwxskNA3qMVOgBvVjv4za3bG9WdoY6zlQkQEdc/bmd6wtDddxzW+LfWYNrdlqbJY2mqd9jZ59zR3XfsfKWvN69CxrjPe29txsHqH3g/FYPH97nQ/w674RXWQ/rZqrazbNoYVk0s+RgwSyCTV6Pc8TRn2AhUdIUh9iJwTEZF+i9GlqNsimDMgEAhKPAGRQh5u2YSipClQFqgJVgapAVaAqUBWoCqwrUHpVoCpQFagK3FgBf6v3d3qjv2ufw1P3IioP/V4LdGfElWtYdUHVJa4IxLh+X9X7aHmfVF2Orw9X50Opiz+qfF6jK2E0H39+2p7+0HWb2DWCUB2+V2y0YiQ9Aox/wuQdZXaHGz0E04wmgjBp2DyIjRgZj9A2i5NPoW2W8rsKeC3187Xkl3QWKeqY7SLqmEWKOl6PnyCwiA4WfESgxcz2gQPdfwaBK/yK0eLq0DLYILDlcqqDpEQ+prDzES/4gZ5jVB4gPqJswAl7xskHHPllwbax0xG7GaNdXD28gRrU4bgNAjbFsLGLqIfPGArUgqxQavTRnjycGpKPKFf00Z48nBqS34pKjX4uL5waLvvtpWrAiKQ0SE6hbZb0W98Kzrbl0ycf1M54NgfahyXXsC7hIpOu9XjoOhGB4m8kE/tfv9purpkmo3IDAVkImeBGSgetllQFqgJVgapAVaAqUBWoClQFqgJVgXdUgVq2KvB+V4D6Xk0dgUcIWSz2nELbLOUnoFpRskbrltGe3D5L8hHts4z25PZZko9on2W0J7fPknxE+yyjPbl9luQj2mcZ7cntsyQf0T7LaE9unyX5iPZZRnty+yzJR7TPMtqT22dJPqJ9ltGe3D5L8hHts4z25PZZko9on2W0J7fPknxE+yyjPbl9luQj2mcZ7cntsyQf0T7LaE9unyX5iPZZRnty+yzJR7TPMtqT22dJPqJ9ltGe3D5L8hHts4z25PZZko9on2W0J7fPknxE+yyjPbl9luQj2mcZ7cnRGzdI/RSlLItQFkhGtM3S7b5HTHEL0P74hwBJEMCk0UJSmgXwvWaS8mK2kcmBCeuW98hHzJjRnrz8rQJZjxGbd3nQ/p748y/WvN0QDerxB2ob1Pk2XER9iXtv/f6difaytfN0rsJs+Hy+9PecjJv9aR/wyfzajzfq+QM79742XPsxT/salQv5ZIogqSdQpojT/Cfxgj8mdJIlyYj2WUZ7cvssyUe0zyK7et+NDCLqUrpJRL0TmYMIsycf8an943oj32d9v3qeeSN68Ru315W5Bh1jyXjrKce2efe6yPyXs4L+s6Pl2B827SV0Dw8JFWAR6JNPXcS9f/hBqC4g8p8/LCOcAKkB1aoCVYGqQFWgKlAVqApUBaoCVYGqQFWgKvCBVGDHY+a3+WP0PQGLPafQNkv5T9+LcW0sVZ+qz6nrwDZLXR91fZy6DmyzfLjXR/uY89VhLdG67wM38Qh4XPlNJQx783YVruj6NjJlIT1CIUbNYwC2D2J7DBSFaIwRD/HKQ2tDvV5bXXweHzFxElFH8mvx/c0jqFea5EWcHvCTYz5iviWvcYWF/SGceDneXs8xo4i65iaMHm5B8kIe1NZ+0ZhfSCpPmHxG0FbJaeQDfpzxn8wj1GJoGKoGdXgeIY1wowfJdchd8zisO3IGh72DAAAQAElEQVRoNdugdhtSmUpSp8R9jYfw2tKEnTM+LMwIyEbJObTP0vyTIs3OCc40dvuho5/D+q9nTW3zw1nbRun/XXWHhVDrW0mcdB1OMphPBCaRSbY3XVJXSPV3VIFatipQFagKVAWqAlWBqkBVoCpQFagKVAXe3wpQ38Op7fMBnB7wn8uvPFcGUT0CM76PdVnvn3GS5Twjr/O5Isf1qbpUXQjEu+ca/JCvF0RzlawkWofqh2i+5xyKLI6gsPE20qCBsutWsu6XhwbfTzYnzdE5QU5wze2fnDuLVqKJ0OAb2mseN7zt6P41X8dVnoskUZ1eU1384ENH6n+tpuf9Jj6mUF0GEfVTcfav7Qqb58nraO0f45O/2zzvQsfURq35odA5bPtsv2ESB5XhfLzm7H5BhHve/eqifWjCWH+FuVDaT3EdVebj/NibnOravCc1KE4HWM8nT8vvdsHMpZgKlOfAmNSmIFIWjPdR91O45lpZse5LvJnt/llkVAoiL0I0qKf9FK7nj7yYMJKkncf98ryGRct587Mkb7jfem2+HPWK9BWtuUINm5Zji7anSbM3fTuuPdYt6wjPlBLXj4mPL8k454RZF13ECP0XtP5vYaQoPPbd4jSG4aDXXrq6Pgs1AiRDpEEa/GFIEm8mYrJIR7WqQFXgQ6pAnbUqUBWoClQFqgJVgapAVaAqUBXYrQKHmKl9n/e3eWun0YH2Zsaap/0UruM885qfivf8tq/jKq9VpI2uxqKt62Rr1m/EdZxnWPPKcwVaRdrYuMexjsnXcVVPV8pVcHUaprauk6NsP4XrOM/Qedw7PBWf86zjKs+VchVcnYaprevkKNtP4TrOM6z5qficZx23Z57nzfkathXZHDH6eYAV788YF80cYEU56iShHiHSQGm6tQwroQMgCQLYPoilLOryhbMNNkjcu/+cvfJcJMlQp9dalzyXLy5fSMmvxfc3j/EWIC/jJP+2LhmPIT95w4mIN6bSe1yzP8QfziNiDg3qmrTxSWSiKU/6ya2dXHg7nzig3C3KAAIgCQIgCQKYhKfyEF6oUeK+RcpPm4UB16ASqDgtqRRCKuBB6kUEFEUJ1Chxvw6pLDpcGHAlUnGMhDZCHNEucyqOV8RBcYiW0ewWhhWdQY3SeQb92k0bP4NxjmfnW3SOZWtFxGLd/GLpIas+y8JKjyLq0vzxl+KPSlnV48NQGA9oHaV859FP4j2fbMG1mq8/myYZJin54NV/ETtxwv8neSM7PtD2nd/5nfiLf/Ev7iK//tf/evyBP/AHXpz8ol/0i179q/u93/u9u7yGvhZ++Id/+NXX60u+5Et2u05/5s/8mbvV/r/+1/+6276+7Mu+7EW+jl/4hV+42xl/y2/5LS/yjD/5kz955pq4/WftX//rf323M/63//bfdtuXf1bsJZ/4xCfwf//v/93lnD/90z+NT33qUy/ynHvVy/N8+Zd/+W7vo5//83/+LrX3JL/tt/223fb1+Z//+Z5yF/nKr/zK3fa15//O2fNnxQ/90A/tUitP8mt+za/ZrV6/6lf9Kk/5quVHfuRHXv3PHP/c2Uu++7u/e7fr4Sd+4id2q/13fdd37bavD3Ui6rs3dXheib5XMN0Qn/NOmn+qPFXBFcGMk7QJ0Li1mxE4a5/kmQCNlFyPk6InQGPlEZjrMEmbAI2UXI+ToidAY+URmOswSZsAjZRcj5OiJ0Bj5RGY6zBJmwCNlFyPk6InQOP7m4dojBE6CaKZH4K1h7DsOhH3nX2v+KBAUXWQ7AJIQ95fJs0Yzz+kgrQOcCJcN8zNk5mcRcorOUggORunMPfZr9iIT7RTMvulux/xjE90kOQoTjb32Z7xiXZKZr909yOe8YkOkhzFyeY+2zM+0U7J7JfufsQzPtFBkqM42dxne8Yn2imZ/dLdj3jGJzpIchQnm/tsz/hEO3UNyq8OPfOI6/EYfdlKdL0c9Pof+zWHpjq2KyfiE8/FjfaMTxz953jGJ56LS7sfBEk/SGKfiWkf0X6JDqoU1Wu9jnQZ1WVXzMl6pF2xsV5i2h/CVbxeC0drK14p1jzicqrLL4/jtblDoM4l3UmHREeJmIY9uPK0T18Uh0Dlhf0hdJCvscSDFclDqBCvYwh8KD79SvC5BMi8cGlQ9ykQLYi0RKkRn5j2hzDjEx+KT3/GJ6b9Icz4xIfi099OftAZmyQ3ttfwoCmbJDf6OnNMonXbU0Zuu21NoPVC+vW0PFTtfi0oly+zlRBvgRDPFuIg2SJfOREsvnRqpSlkolFcH4rqmIgmVpaED0r7k3/yT+IbvuEbdpGPfOQj+I7v+I4XJ1/0RV/06l9TP1Df63X8Z//sn736en3FV3zFbtfpz/7ZP3uX949fv//0n/7Tbvv6Xb/rd73I1/GX//JfvtsZP/axj73IM/6H//Afdrsmvu3bvm23M/6X//JfdtuXr9e95Ju/+ZvxUz/1U7uc8//9v/+Hb/mWb3mR59yrXp7H7++rP28f+Fz+gi/4gl1q70m+/uu/frf39y/9pb/UU+4iH/3oR3fb11519zw//uM/vtu1+ulPf3qXWnmS3/ybf/Nu9fpNv+k3ecpXLf/8n//z3V5Hv79fu/ja3+uC+MxnPrNb7b/92799r219sPPEd3OdfkHoFhElifZYfwgdU3muUtzeUAUbVl1aHVwZ1yLRel0vrsa2PlWXbT1cIdfEUteLq7Gtz4dVF59WH1fqroJAP2c92m6L69O4Rt88jmcJFFFfgf8WSBbdbwbI5iDyX7v/PGHduCbSN1xEXdal90lnQ/o3KKIeMTN2pYP2FO4tyqkejhm70mEbr8iwa1AXw+Lvhg6LHa2FXYN6GGbsSofKi+oA+boPdbHZpoaMMAIrJAig+dd26QCanR2TG2UDTthlA7pdMZQOdG4kCKDNew55wi8bcMIuG9DtitHEBMQJAmA81DESBEASBEASBEAS8S8wuXGS3WjvKZRNEWT6zSVHXDYAMoMAGrJjcqhpPQpAOAYYUEaSQNqlq4v2PBF1ceIYubVDzXWR2cGGQCtKNgSHNPH2s0660oApRtgHN3qQrNG6ReY57oa8SI1BEygvVA3qmOcLAgS3boFaovLEEH6opX2N1i1yz3G35Dk3xXmpr+ezLbl1S3Kj84yjfc2tWxC7tEZpBDRa2NG6JfnU7cmNo2T82u68xjE3zlo8TDXTw9X48EvUasHDp0HkIJu06JsPybBo0PVFEuRW3uj6fCNbwwkNqYTqVYGqQFWgKlAVqApUBaoCVYGqwGMrUPlVgarAh1cBwv8Qo7UmyY2+F2C05xzaZ1n7K88VaVJ12dahMQL9ujPW9cJeDQJdM1Zd2KtBoGvGqgt7NQh0zfi664ILzx8ItDrovjGyzTrlg0RIoezqSJmkTLrnzImyWaZ5JUQ7xLgM9/LMK2y1/EDqoGck8Rztw8H2uCcfFj0d+ncwJCqsLyXBI+usfWui2O9To94Bm3XO8bR3FKhrcxp18hjvwphCwwGa4xGo7LvW3y1Pe2+vumZc66Jh3x91lWhmjz75JbTPknHW7xXP4bOsRBd8nHiN1ru8FVoE8cevcb0pve1Aytw9C4N51OehPghFg0A6Z/EHJapVBaoCVYGqQFWgKlAVqApUBaoCVYGqwPtYgdrzO65Afh8vdAV8n6PQd2RchcK6Huo6cAXqOnAV3qefB8vHqnZNQB1LY3CPTbqHaPaOE15y0yY320s+YgaN9uTlbxXIeozYvIgrA2o7+D1FPOjo0224iDpen5+gz6uDbdA2y2zHNg7o/AwCT+QntKWVJB9R69PCHrtCoNkAoezACZQNOGHPePmAjV9PAAEQ25Z8xIwa7eLq4Q3UoA7Pu0HAphg2dhF1zC3JiBkw2pM/tT/XOYePW9+zUgWipuFJbFbOfkbUdSOG2IM4Ht8OOcWsaF6GsY2hyoYu7ChOCfZqNU9VoCpQFagKVAWqAlWBqkBVoCpQFagKVAU+rApQ37CpI/MIIYvFnlNom+V99HvfKbV/AnqtKVmjdctoT26fJfmI9llGe3L7LMlHtM8y2pPbZ0k+on2W0Z7cPkvyEe2zjPbk9lmSj2ifZbQnt8+SfET7LKM9uX2W5CPaZxntye2zJB/RPstoT26fJfmI9llGe3L7LMlHtM8y2pPbZ0k+on2W0Z7cPkvyEe2zjPbk9lmSj2ifZbQnt8+SfET7LKM9uX2W5CPaZxntye2zJB/RPstoT26fJfmI9llGe3L7LMlHtM8y2pPbZ0k+on2WZrfWJMeGftZizVEE9DPQo1Bww4PY5YY2bmqPyBtTk4+Y+wm7BvUwJQbRkHxEufx7CO3hj8hJ/wl7xMUgp3qqI8oVfWMXUQ97DslH3PjlVA9TYhANyUeU67nPF7/VoH2oR1kDNai3v1rTnuIv2Iwpcm7ygsfO2xzJR4x8ZY725OHXPMk3qLyLfuWd9Csv55n9slnXweTSOTu3zRJ22eRUP+Hva8mpLn/nzlUFlK5RNjnVB/8Ju4K0WsvxHMHXcfLKJlfMJU9DLeS/Kly4NMeFXdFrFPUCdjtZM0bwwhUgon7CHtGyuyvC8yq8zSNFXOOqKybYGlO3I/UR7bOs7dYl6vY0EVH3bnymBeVNeziCpFGYfbQnt9+6JfU1Wrec8qftnP+c3XkW+1OSj7j222exraHHRdprdszf9sqk/xLad05cdfuMl2SJ8U4tvmZzX41nfo/V9XQ4vMVb7TTiNLyVyBwW2y3mRs9RUhV4LytQm64KVAWqAlWBqkBVoCpQFagKVAWqAu+wAv4Wrq/b8V276R7zO7ox+Yj2WWxPSW5Msc/6iGkb7cnttyRfY+rn/LanZKwxJX1G206hbRb7U5IbU+yzPmLaRnty+y3J15j6Ob/tKRlrTEmf0bZTaJvF/pTkxhT7rI+YttGe3H5L8jWmfs5ve0rGGlPSZ7TtFNpmsT8luTHFPusjpm20J7ffknyNqQ9+vc/tae83+yy2JFq3mKckH3Htt89iW6J1S/IR0zfak9tvSb7G1M/5bU/JWGNK+oy2nULbLPanJDem2Gd9xLSN9uT2W5KvMfVzfttTMtaYkj6jbafQNov9KcmNKfZZHzFtoz25/Zbka0z9nN/2lIw1pqTPaNsptM1if0pyY4p91kdM22hPbr8l+RpTb3697dT9rhOoL5r8M7HiPKOC1FcPYvVYVl026FEtoiUPooE9MezSk8sVPezSRtRHr6xo8ypvw7G0zEvLZn7lbbiCjuJlc8+48K/ygivgLCpW7nmfm3nkqDwVQTW6oy7Ua07luYT+zYDLeIiXoMVJf+/y2Pd/DrHy+3xrLl0HJwCSIAABjtF5EgCn/Wv7Ok76UE9FxhwzakJ1uAVq8GsHbUIqoEH9AoYrhqM8qClZHTEP1EQ0NaBBXUipByH000si5hFnEb1RqDyNrZtbO4fyhctDz7Pqdc6hUpbuoJ4XRnMr59A+i/335jnf4jksqZ9C6mxcigAAEABJREFU2yyOu3c95x1ckS7siI7JjY4zpm/N024cxfFps36teH70dkBsyE9RsWoyq8vgDz5fTmKKOVhkRT6WlVk/omCJSPPw11AVqApUBaoC11SgYqoCVYGqQFWgKlAVqApUBaoCWYH2DR/6mm7NmGJ+kH3Nrdt+Cm2z2F95rgKBoX5VF6oiBDSmUHrVxVUgoFqkUHrVxVUgoFqkUHrVxVUgoFqkUPrpuhCQj5I1WrfY/rrz4gYy3A4eQqxZgvgGc1QHMRJuxOpBrELV4TaibZawa9BNbNOYM5Q+yBXaiGnMvOAaMk5q9JPcRosiOkhr/RwPu4ZcT2okXIUKqrwo1/z6qiRxgT2iLp7C6dejHoco4fp47VDBykI+ZFF6HOE6VKYCNYXyNZcqIHpF/qk82SL/Esp3aH93t+xXtpN5uR/7JdrYPvtczasJYx8rdCGaTftc2ZstNuoQifekubyvOc7KibxIa/FK7PUVT7sshxN1kVtdc2rUSjFu0b63J+w22dcx1BhkEGrP0MM4Ldu5wEQuXEL7nOfw0K1EkpRLaN8V+9Qssf6MmWdciwPMz6F9j1mvzetXyDM9jHrNVY9tXGOXR+dZ1lGtAm3dc3qL9y6PricZnavt2CVRrAxtFY2Hn0b7b8seAq3Lqri2ltKrVwWqAlWBqkBVoCrwcitQO6sKVAWqAlWBqkBV4IVW4KAv4vr6HeOCtvpbt79zW78WHVt5Sx2zblUXV6DqktfDQ+hq1fuorpeHrpP01/XiCly6Xlyp9hHsqKa1MblncJTRtrfrB7FL6EFqSHtcK3amr/wRr7BEqVf1jE+8KukRQbGO9p0YU4k/hBmf2OJjRDzahtqJeTI+UVG4FA+3E/PYfE1erpP4EvOo86njHhzPc+08z53X9kVQC5N8ADH74UYPkjkP3X8e4Tbn4cF4h2p6RDOxIoM6SEpk6Eg2Tm7RQTIJtnaycTnAmIYzigLyQ+0gpJAk+AD6eelBUQfFHYQCdWcJLvCD3Af5Dx2lSlvlhapBHXZei3CLYCkL5jqJcqovfhH1Y57xiQpSP46TUX2xZ3yinOqLX0R9H95maSNcK0AjJQ8hgR6VSPGHBUeNspwSmZeu6+ngC8YWoWtjdRYZZNYXwmYRldJHgR/IzvnyVK8KVAWqAlWBqkBVoCpQFagKtArUWBWoClQFqgLXVYD61g/J0yGiMUbESm20hRc4ojFGXIhzBFd+RGOMWNlt4RNwRGOMuGF+RHu+PK/EG/ZH7Y+KF6hT4s6weKQoxXgGZVa3V3AhzhFc+R0NcUSzB2JPh4jGGBErtdEWXuCIxhhxIc4RXPkRjTFiZbeFT8ARjTHihvkR7fnyvBJv2B+1PypeoE6JO8PikaIU4xmUWd1ewYU4R3DldzTEEc0eiD0dIhpjRKzURlt4gSMaY8SFOEdw5Uc0xoiV3RY+AUc0xogb5ke06/KgeRHN/z+wftiaD13P56/+ItbBkb0MuimtvvBR684OG+8p2yZA5FTMKZtCd+nz3KkI1ZeDB9FSA/qmvaybuAiJQZ4zeG/e8IRgs65WO8vvXe9d5LlkXvcWjP+eowqwzvPf+q35qfmeO2/ZT38TytD2dY63lzQeAG3Od4i/uVR6XBIzajL1+S/39juf1vPEWs1reVcnUUZ17zT24CG4BnWlHWxqqCgTT+uHW8bkRr9+xtG+5nOe9uXpNHHXIkqm06hdyOe++JvWRs9j70WMUA3qEZcYiUGkNbx3vefOi3No17eif2/OJ13Lsa2dxmOLO7RrWK9YcuOSdwjPqXGJaTtteYtunhLHySEuQsUJwy/0e2stze4YywF+D7X1DrGfuC5zvsKqQFWgKlAVqApUBaoCVYGqQFWgKvCuKlDrVgXewwr4m7W/Vxvj+3d809b3752wfX/fznfNes+dd+/5n3uf965X53MFttehr/d76/nced6993srPvc+713v1nNl/L3rPXde7vdWfO593rverefK+HvXuzfP67aPab+brB1O3gs/6PNv9SBWT2vVHb56oBv01fN2Srz6c77A19dbogZ1vF4kCIAkCIAkCIAkCIAkCIAkCIAkCIAkCIAkCIAkCIAkCIAkCECAhuwoG4DFLh24misyYs+iJlYHoPUIQET9PoSaktUR80BNxNMecYTVARL3Z+CxhAZ1eP1EuAWR8i7Ra69F2/E+DTsjYr5DjMuKPMPTfg065py0VQkM62w5bmzxcL8/oD0oN0SDTPpYlKGP1kqqAlWBqkBVoCpQFagKVAWqAlWBqkBVoCrwIVXgsWelvsFTk7BQFYDElSh0FQhUPaICVQdWHVSBug7e9+vAryCiMUboVbXGE7h6EOu70GhNaigfCsZhNXwo531B5/RW8uHH60X/zgMQD398memg7dx72TX3Zt7k96L2pQ3Gfp8ac9+5TvJzqLh2KgXMD8vCKMMVGCExtPhQNajHvLeiZom8d4be8Fq8EfOnQ8+uKySqfx22qPvHVuG27n66K2Rp17l31+b2wfQWtavk3VegdlAVqApUBaoCVYGqQFWgKlAVqApUBaoC71kF/A27fYe35u/ahVWPB68D3Y6p66Suk7pO/C6o6+B1XgerB7EAiW27ko9h8yRnHS3iaL1mfrLxge2cXfcoLw2JmZm849H5uh0jnsmf4670z+vdOH+Gz+ulIfHM+vN6Z/zzfDf4vaTn3aDyzScN6jjnP7IrWB2+yI3n/OHzGlLU5/nn9eyzyKk+++f57LPIqX7BTzDiuEXbJJMmpFBw0r/Y0f0Nn+58RKxJrRPCzke84AdaDoDlfATFSXZEx+RbXM7X7C0aapSse/KGjFkHP81jkCJUl4IWKqIeZIPAWT+WxhYkAyXuidYtybeYDDfm82w80VpiYzgbj94yfsTm5pwPaY15JHCRT93LG7Hlee6nEQyNAy9aFagKfKgVqHNXBaoCVYGqQFWgKlAVqApUBaoCj6kA4/s/YiSwQusWynYKbbNc9i/3C8Y451pGe+MTcGbd5idw0j/JuvgcQ1lOoW2Wx/mX9cZ5PLdltDc+AWf21fwETvonWRefYyjLKbTN8jj/st44j+e2jPbGJ+DMvpqfwEn/JOvicwxlOYW2WR7nX9Yb5/HcltHe+ASc2VfzEzjpn2RdfI6hLKfQNsvj/Mt64zye2zLaG5+AM/tqfgIn/ZOsi88xlOUU2ma5xb+Otw4s63FYp/ltJSAfJQtOwIbbS0A2SowpyRtO8hLQmMKuj7iPf1nvtvkn4My+cp7T/klZBDSmsOsj7uNf1rtt/gk4s6+c57R/UhYBjSns+ojQtYVV0+N2rigHDvGV24+mZ7rJkzX4GC/7pssfcd1o3dLpk8B6fuuWaxZax8110f43uclXeDEv43KS5CPe4I/1ev68zyvyT+b1eTJ9fv3TLoy8HjCvJ3uYEoNoSD6iXNFlV4f/Gm2DciaXOvtzP+GT4yhPDvUMO86TUz38gRrU5zjPp2lnfygy2L6Js80io/omP7h9FiUGH9E+i+yCOT8UGSLHKEU9zBuUz93pth/tU07b079GuSLc/lBkWPyHWEumjp0rQF3m5PpR4AlkVA8yo6I8r919kuaXnREkRU712e64DVdIdMXbHnlWPHE4cgijyIKb61PxjS9+Ba/6aBdXXwJE1LXR6DEEz4hD/KANu0yc1xOJfogx/QviTF7Go7fkC67Ps6y3+Htih9GevLu136alPbFZvd9cT698NzbNkU2Sb9G56W+Ja7/10+LY9Fi3tHk84+PF86X4L2Pz2vMaaS+sClQFqgJVgarAk1egFqgKVAWqAlWBqkBVoCrwqirQvlW37/P+7m7NmJJ8xOv9Lpezc6XGH85vcc5sWhsb91xNki/Y4tr8y7j4W17z2Nq4NdsSrVuSj2ifxdkNU1uv7yzbj9FRp/IcaXtK8gWd2eZMzbGLP30NR3ty51iSj2ifxbM0TC1XNXfWaXTUqTxn2J6SfEFntjlTc+ziT1/D0Z7cOZbkI9pn8SwNU8tVzZ11Gh11Ks8ZtqckX9CZbc7UHLv409dwtCd3jiX5iPZZPEvD1HJVc2edRkedynOG7SnJF3RmmzM1xy7+9DUc7cmdY0k+on0Wz9IwtVzV3Fmn0VGn8pxhe0ryBZ3Z5kzNsYs/fQ1He3LnWJKPaJ/FszRMLVc1d9ZpdNSpPGfYnpJ8QWe2OVNz7OJPX8PRntw5luQj2mfxLA1Ty1XNnXUaHXUqzxm2pyRf0JltztQcu/jTN9ltgR8F0LfZCVICyiS5AUkqms+WB62nxdS1JiRXcpKK5vV5ilYwSML/rIeIB8oamHxA0llUiMSx4iLqT8NJahXePD/JZ82D1tMm1QlAMnCSskoG9F9WTvYMdlKxF+zPnUde3g8ZpwAHnMTDI4wZHsSIwpLX+DJv8tP4UF0A7UZnmdH7OcXT/gB6X14Tp+JAXQp9PfuTCykuT/NDcdqXCPAAUn7eEA/FI+NJ4BRPe2LGC6l4CiHEDUjF84Z4KB6Kp9CSvOGEhtwdGesxVt7qtk2DfeHWpjnXLOOtnxfnWBy9t0C7nUXXl/VYw5+QqFYVqApUBaoCVYGqQFXg9VagTlYVqApUBaoCVYGnqgBPfvf3t21/998Pfa+gzdjGa9d97rxr9zXGPfc+711v3Pe1/N71njvv2vOMcc+9z3vXG/d9Lb93vefOu/Y8Y9xz7/Pe9cZ9X8vvXe+58649zxj33Pu8Zr0Jc9OdZ/WghVGG+Q/EGvOj7NQaZp0aW/xpL2yVOV+Hi/6D8tT9R2rxUrw+3n8zQgdr57yXt0vPf9HX5jnH034ral+aOOZfoV8YbV2wo19XRK6jifvrrvnTPqL2004jR0Q/EnO+e9HL77GPm+fxhi1ONKYk3x/9qjTxK2DtWnTsveI19hNXZRZfzCJx/QmrVwWqAlWBqkBVoCpQFagKVAWqArtWoCarClQFPpAKtG/8/u5urdBVaHdprFU9XIWqR10HdR24AnUduAofys+D1YNYIv44CGpSNeLFcPSW++p03t9ePOfZG3Pfha2yd9TBKf7jw9eJjEuZvBYxxCd/atT+qDW8TyE6krQq2aIM7pKVHZi5FBAASRAASRAASRBqHUkGJ08jwgs1Stwfwgv+cGlQh+e9FeEWSVJeP1I1YpyU0iC5Bh1zr3iN/QTVqgJVgapAVaAqUBWoClQFqgJVgapAVeAVV6CO9i4q0L7x48p7BBVX9XIF6jpwFQjU+yYqUHVg1UEVeF3XwepBrJ49q8PtpaH3ZMl9WbfszT3nU0jus7BV9446OMV/sPY60b/7AeRf4j2MilUll7jkT43ap18APIB6odS9Q53J0ONlbOknuMIcPPtv5A5vp7cWs0h5BowlNKi/k/V1yne5rl5JXQ1tBy7BsTjC/lvQsZfE8z2tRFn3Hmq+qkBVoCpQFagKVAWqAlWBqkBVoCpQFagKfAAVaN/o/b3d2geIulPS7o/U+asOdf37XVDXQQPJ5zwAABAASURBVF0HdR0csHoQS8RjZqhJ1YjiaO2x9WizYK4nenvsvB9oPnVudbw+JKhLg+TOiGG+5Pehs7RFQLOeRBnVgfSLqIvqXAQgon4dQk3B6og8qIl4mjXX/8a1Q+IeXinPgLGEBnUgBuBFoPdigZoxRXT3/SFmzBW2yO67BR17SS6tt48P1aoCr6QCdYyqQFWgKlAVqApUBaoCVYGqQFWgKvDcFWjf6KH7AdYKXQUCVY+oQNWBT1SHmtcVqOvLVSAQV1nhy6rD6kHswY/mEU1qoSqwVx00VfScL4iG5IUqhvqVdTgoTt1/QBnP314P9++G6G2oA7Xz7cU1p8s7z5v8XtS+tMH4i9ynxtx3rpP8DMqsrmCN7XRWbuARGoMSheoxzy2oOitZPZLeEXpti5Zv7xIpay4a9n1QV0TMdh22KO8mtdsxXpW+5tPorsyHKF/zNV+Dr/u6r9tFfs7P+TkvsoRf+ZVfucv59qpTzvOFX/iFu9XrS7/0S3c74y/5Jb9kt33VRLdV4Ed+5EfwqU996sXJP/7H//jSQW7yfeYzn9ntfD/8wz+823X/VV/1VTed41Kwfxbm+/wl4dd+7dde2vZNvs/6rM/CRz/60d3q/5LqtN7LZ3/2Z99Ul0vBv/23//bd6vV93/d9u72PfvInf/LStm/y/d2/+3d329dL/Fm4955+9Ed/9Kb6Xgr+/u///t1q/0M/9EOXlrrJ96/+1b/abV8/8AM/cNPal4K/+Iu/eLf34/pnxkvSv/zLv/xSCco3VOBzP/dzd7smfsfv+B3D7B8Gbd/x/V3dWqGrsNwDqXpUPVyBug5chXpfvPfXge7N+pWsc7gKD13PqwexekauHv+TYMQwahjtyeWKnnzEcGoY7cnlip58xHBqGO3J5Yr+1DwWeYYhz5GYSyYf8QP2uxSzSFEHNagvqPpsuIj6C/YT9J51kEDrluQyqoMkaHuKiDpkxgafzE/EWkRHnsELfqDlAELlAydQNuCEvccDIABSo3/iQQi3ROuW5CPaZ5FdHev84EAziagH2SCw8XsfcIsgK12Sj9jdbRKRvf3jfCPXktFHe/Jwakg+olzqtlJnYOiUBskptM2SfuvXSuYcNLf1pxN8oO3jH/84PvnJT+4iv/gX/+IXWcU/9If+0C7n26tOOc+XfMmX7Fav3/N7fs9uZ/x1v+7X7bavmui2Cnz605/G7/29v/fFySc+8YnbDnIh+gd/8Ad3O98/+Af/YLfr/pu+6Zsu7Po21+d//ufvtq/8ebEHfvu3f/ttB7kQ/Tmf8znwdbHHvu6bY5/PrYfW9o35C2W4yfUn/sSf2O26+Kt/9a/u9j76d//u3910jkvBf/bP/tnd9vUSfxbuvSc/UL9Uz1t8f+Nv/I3dav/3/t7fu2Xpi7F/5+/8nd329Tf/5t+8uNYtzi/7si/b7f340M+Rd+X/2Mc+dktJPvjYX/gLf+Fu18S3fdu3fZD1bN/woe/t1tZo3TLak9tnST6ifZbRntw+S/IR7bOM9uT2WZKPaJ9ltCe3z5J8RPssoz25fZbkI9pnGe3J7bMkH9E+y2hPbp8l+Yj2WUZ7cvssyUe0zzLak9tnST6ifZbRntw+S/IR7bOM9uT2WZKPaJ9ltCe3z5J8RPssoz25fZbkI9pnGe3J7bMkH9E+y2hPbp8l+Yj2WUZ7cvssyUe0zzLak9tnST6ifZbRntw+S/IR7bOM9uT2WZKPaJ9ltCe3z5J8RPssoz25fZbkI9pnGe3J7bMkH9E+y2hPbp8l+Yj2WUZ7cvssyUe0zzLak9tnST6ifZbRntw+S/IR7bOM9uT2WZKPaJ9ltCe3z5J8RKz/r4kPenQt0XPs+FPDNVq3xF96KWZE+yyjPbl9luQj2mcZ7cntsyQf0T5L2q1b9uae85zsac99J+bcyUf8gP0HnX0W1SX0ETNmtCd/cf63bUeHjo3pbdl57vvIH6dX3IBz/mDPee72az+aQz84Yk2gc+8r7Mm1rnna16i1lazRP1cULw32b1D5Gz7EyeeIdR5kg/aDQM0d+BaNj/gIv8/luQM174j2zSJ/6CM+Yv2Y76H8cb2RP5R/nf+geh+0n6201+ow+67hjrEcNJtxLWkzPq3oYqleFagKVAWqAlWBqkBVoCpQFThdgbJWBaoCVYGqwNkKHM7eAzjoe77F3/NPoW2W8rsKh6M6Hqp+UYG6PtqVMNahWQ9H103GHaJ6h/KfqcPhjL3ql5VpmPUYsXkPdX2duY4O6wexBNTjlvsK4SZusP8cVp4qc6JOV9VFqdEzX2STJx49/Rdwk3chbpzvNeT5DxF95FM4nvdc3Gh/t3mMtxx5HqkNkh5D0aAubgvJno+Oxxxu9CARqkNpeAgVjQiCH20SzgE6iqgDI7eRil+hVWhQVzitbhFqdrLniR7EReHgc6ifeAAYcFghokWWtPN4kPdwTV5MoUEdjhdGXkdEE3kAD/IfnN9RoL5nnueyaNrVOgfRg7hAffGLqB/zg6wHxR86CtSXOGtboaIV0kd0tJWAGCUj2maBGjdCRS8CsdOCoVH8GlFY9apAVaAqUBWoClQFqgJVgapAVaAq8CIrUJuqCrw/FWD/vv4wtjOxgbKs8QpsCWxwRbwjqbiWwAbi1ngFtgQ2uCLekVRcS2ADcWu8AlsCG1wR70gqriWwgbg1XoEtgQ2uiHckFdcS2EDcGq/AlsAGV8Q7koprCWwgbo1XYEtggyviHUnFtQQ2ELfGK7AlsMEV8Y6k4loCG4hb4xXYEtjginhHUnEtgQ3ErfEKbAlscEW8I6m4lsAG4tZ4BbYENrgi3pFUXEtgA3FrvAJbAhtcEe9IKq4lsIG4NV6BLYENroh3JBXXEthA3BqvwJbABlfEO5KKawlsIG6NV2BLYIMr4h1JxbUENhC3xiuwJbDBFfGOpOJaAhuIW+MV2BLY4EL86v+a+ID4Yy6n+C57x1BjkOEMVp5q4z7U5+q6ONfS8zvoyZONTcIWg/gZvHq9If+15PkcPtqIb2VUj+s78a3LKKK+sa/5u887oO3z0B4o6mBtf1v+9oR9m9cupfhvuq7OveSlH3099PVO43FdDgjb/8/eu4XI9n1X/WPuY/IHBTUoSkDxRoghoCQm8UE0MYp4QQUjKJiHiCJKXhIUfVCikCdv6IuaF0HBQAzqQwjEqEgiXlDBoEEjhggmKBExaB6UJPit//jMtWfVrtVV1VXd1X36nDPXWXONNeZlrbVH7e7+Vu+u349z+IC5jxFh7TLsbHLOwG38VN02zjJ5Tk/Sn+ffrefcrec8gxl1wQa9jB1j1MZvp/vwj9VMiaerPCbuWXcCM2vyc/2Zz3KsdwKzbvLnMmfya73b6lgRo3ogs9zW+wzPGLf+ioOb/aC28hzq8MC2mPfiukf5x99MsdPwnBpHznHklG/sx1rDxn5jXrFTvooVzjm+wO6tQCvQCrQCrUAr0Aq0Aq1AK9AKtAKtwKeswJOunXfy4z02M96fn8bxHv843nXy77we6tW6tC7cFeN3WMyUv2mD99fRsR6w1uVwf5QehX2/oMRDfV5Dl82DWD+1dc+fsI0pgx9gX4cjS/t8ra10XOndodZvHNJudGAaHtz14WMofIURcSVqyiv+0ujzhffgnEatGBFMbcdoB9228Ut77olCUkQoJEWEQlJEKCRFhEJSRCgkRYRCUkQoRBujVvYkzCVykFgnpx7cb+KiZZEnHzvKSoXtWiT3qcYeL2Pq9sYU6OO0Aq1AK9AKtAKtQCvQCrQCrUAr0Ap8CAqMd/jy7wWYNaJCSK1HKnCNDuHMzkOFkKxF2BpRISRrEbZGVAjJWoStERVCshZhe5u4eRC741GwsnnaaAWu1cGp2Ss/iYeZ23XXXus3Dlk3OjDl04gfB65/qeELGtfzGB9fyodPkBZ/afS5OCB/k7VFzn0NJ49XEiQfLP5UZB2fh/Jx9czS6ckLYC6Zw1g/pzkM7vFVzvGe9+GKT5vvEZ+NccSZocglJHbOtrXM72c+ZvdWoBX41BXo628FWoFWoBVoBVqBVqAVaAVagZsVGO/geX/OrBEVrv8dSOvVeqFA3weo8KpfN/79ce/X991L3nebB7F+Whzrz9YbMW7Mz8fS3qrrLAJ90u9mXVjDdnPduu/HXrf4Ot3Fdd6Cb68uFPk6xxEuvrA44Y+Io7yIY36o05RX/DQucdrv5XMdosz3aOLuWAhkSNTE7XR32bE/4phry+V2iqfbdUYpNNp1GDfma83PupBbDgNzmsPgHrXmF8bEy/8Y3lYXUu4THkPyOExucEP6zmM8EtdRfJcsJPFDJozDYvU/jqOOvGtM67qa9jv4Q9rnnJqP/Q456tYKtAKtQCvQCrwHBXrLVqAVaAVagVagFWgFPnQFwu++wxcRj+DySPxcfdehjFK9kPbYuoS1OOgBC8m/J4qTfrzheDgaJ7D1DCsj2zG2Lsd6wELq+yzvFOUY0h77fglrMfRYtG87HnkTSMQddgUTI6ALuM3rulQrdXwVXdbteH1eZb/NffAh7LdbzwvmNAe/PEZ3lf8UIm350XfLy38Kt3n3q+NvMjj3Qxz7DX9ekB2HT8QO/ynutExHh5zYcep6iG/9Tst0/A+vz/s5kPtNSG75a4Hil/BsnQ9yVFd8RYO3GecJL5L3qxG/lRxwgu/zfP6jOvOsO4N876t41s15uWM6PTvgfj97s86Y6zyC19ex18HYo9Znvl2n/Kdwm/dYnVW3soxcxMAxHnN8w9hxzGrcephjFXuIRIeNHQ7zLT+oMOJbvs1j3tYKtAKtQCvQCrQCrcAnoEBfYivQCrQCrUArcGcFeKfNe27euV9GNiarKra8/Kdwm8cOW34qn/Xxb/O6bigyRtQ4zLY64S39ZtzmscKWdx0KDEXGODjjrGPxbV7riVKogDoDa7bViSz8p3Cbxwpbfiq/1tnmdR1KoQLqDKzZViey8J/CbR4rbPmp/Fpnm/cx1G0exPpX7O5cYBjdNZ7K6tDSaTqjXfQHdZVHECs+IRTb75fEBYUZMGED5itGhFmsiUZz2aM96rg5BQfhnOaAZ7XiM1bYfncpB2mPWlv5V1px3FjxCh840YcWTsBkPG062cJezHDcyznjmvVAl8pb43kM5uVfEcDOxZUBZ7AB8xUjwiwkj5LRPOd71HFzCg7COc0Bz2rFZ1zDfJKTG77q9+g4JXtu4q7i1GDFH6Bi/HMgZysuxmVExmi+jZvar4PFmC/GRdK5eEQoJEWEQtrbYj7qYvjMQxpzSaZK7sFdxanBij9AxfjnQM5WHPul52Q8wrFY900M2aWsC/yRHN+w4huURo406owRoThCTTyOONeGjSy5hY2+ReZkHTC0KAJetsgOyf6BIbmLlugheyjLFKKL5qmOibTnyhbmsc4SzAfWOKLa+wdnxGb/MSfD58/ageHriA2XuY546LgNHs6JDIwxpzkUP2CsuSC7LhseronkNeofzqBbAAAQAElEQVSIlZcarPgxUnM6ihc7zt8yah/aIqUShu6tQCvQCrQCrUAr0Aq0Aq1AK/AiCvSirUAr8DErEPnuXjmGNGGYL7YDLn4XXh68YX6MMLmmbHBqFsn+wUPyHIszSEy5+nFdrPkjDgvJvrAdkBoMb0iOhW1GfIv9B+zrQwt0KhsclRZp1QosG3HGkB7EF3sWyWPYtsgcm/2DU4PBQnJt2GbEt9h/wH790AKdygZHpUVatQLLRpwxpAfxxZ5F8hi2LTLHZv/g1GCwkFwbthnxLfYfsF8/tECnssFRaZFWrcCyEWcM6UF8sWeRPIZti8yx2T84NRgsJNeGbUZ8i/0H/HheP/lnj6r5WbN7shnT6WEXHmx7NN32ua645RM21+3jGq34Hr0XdSNaD74f4tn4rfVr/nzOs+tXYKord13HWb7WVfxmvLF+f11r3bnzlb8wXwPX7OvXg+7jEy9/5a9h7f2ro/hKH8a9Z+69JlT+jGtYtd8eKzBw+4lOlthz77HDXDdw3GKH+MR3xcdnAk2V5sFd+zoT9xHzER74az9imJPdL9Sv+zlpl+flb0bWs2T9yr3RbsvJxWo/B90P+5CL2el+8Fc+McxB9018s/e5uNdwKGvI9tEMPicLWZnB0+XBnXzHdonOy2L7E4vPOHTxcu6+Z3ZT3LVe0ovkWMwoybqsE8McL+5Q9uKFOL0fkGa/uzdKlpjcdI+VD5bT8ezFZyQXIwmc4/ixU37yiWFz/DFOzTX15JVVPsjrgKUSfm3AU5zXj1gh88oDy8q/5dTAKwZea9Rip/PrihpbgVagFWgFWoFWoBVoBVqBVqAVaAU+AgX6El5NAd6l8xuHA/K+e/v+mwi+GfFhp/y31LNG5YO1Hn6s+IzkYuSAcxw/dspPPjFsjhcnhhUvxHdL/Tafuu06xIrPSC5GDjjH8WOn/OQTw+Z4cWJY8UJ8t9Rv86nbrkOs+IzkYuSAcxw/dspPPjFsjhcnhhUvxHdL/Tafuu06xIrPSC5GDjjH8WOn/OQTw+Z4cWJY8UJ8t9Rv86nbrkOs+IzkYuSAcxw/dspPPjFsjhcnhhUvxHdL/Tafuu06xIrPSC5GDjjH8WOn/OQTw+Z4cWJY8UJ8t9Rv86nbrkOs+IzkYuSAcxw/dspPPjFsjhcnhhUvxHdL/Tafuu06xIrPSC5GDjjH8WOn/OTH9kGsf3HuLtpJtNOd8P7ZxfjYlw5cox3lmbhnYI/rZIXT9Q66H9cl0+l86bx/XWiF03kOuou2x3WywsvXsbnt4n4n4nWwqnNK9iNu4n7k/4RfP6Tg8sPaDZQOiHfLPZc2cc/lnABtz8bwao+t45xwjqSH5wyFpIhQSIoIhaSIUP5LLA7ylyUg0VNoH5X7OrgtbJLslqe6FuVvM+S6MmsYHvJwOAht0OcMCWfme3A/5nKCne7DL7dwnUF2Oqot5tNA4S2TG3ND+p+CC0U2r+Ou7TrFfZb0FxdtUwfd1u05BRiOwqfWVT1Ytl0X3yn+1P1GHaseLPIqw9sMW1YeG2SOyT6wbMupK/8WybnVqH9YoxdsvXQr0Aq0Aq1AK9AKtAKtQCvQCrQCrUAr8LEqwLvs8MXF0bt6rew5yO8CHquvXbd5r13HGcb+Id1w3a99zqfuF76mW66r8p+632vX1Xlvxdc+51P3u/W6Kv+p+712XZ33Vnztcz51v1uvq/Kfut9r19V5b8XXPuft+y3atx2PbAfzNCeNKcN4eOPpW9XDR8te50vi4Rwv/yeMXPrOg3t+WvPDxvUvLXxB4zqey8e3gvz/XuU28qLuz9DJ5/ECud4GWdBHNjwjnufb1Bd/BB1292E8jqtl8gSeJR7cc51bkW3fyzcYDopxgJdFvzq+QkYUugbJwSqf+S1G3fMNZdpagY9Igb6UVqAVaAVagVagFWgFWoFWoBVoBV5FgfEOnvflzBpRgd+8NKJA3w+o8ML3g38P1zq3zijQ9wEqvJWvt82D2FD+OYvcPPWo5hrtfesxTqH966G11blW+mSodT5R5MOKXPqHj5G3SMRjqCmv+AtieG3OtUFNPCJw2QZ6QrcNHmGU9twThaSIUEiKCIWkiFBIigiFpIhQSIoIhaQIj3wHllG0Z2CWenAX692KomWRJx83cnVhjSKvNDyT7RTiwyrO/Fqj5j6mbq1AK9AKtALPVKDLW4FWoBVoBVqBVqAVaAU+RQXGO3idec/f/tYHBfo+QIWQ+uskFWgd4oPXgSvo1xEVQspXc8bNg1g/mXAX7STa6U44/6yCyVXcSe6kv06dd3rV/byZu3flTwwSrrtOF7lnwWOYSR4qz9PsM0/nueFCcoVOop3uuepN6GT32+tc8aQ6F7m7+ubXIT+V6cLbcKfb8n0sn8/9iXXX7OecvI4teu6Djn09z7jPkjjz8oOOucj9ief1Gi52H/VM/IXho7Bz+pwx0E4+LXvMSRtnIMkpDpvbfcy9sIMej+OVdxZd4TrCLhzg842JYzm5A+YSDKsB7FP46D4kYiTeguRit9Y9NZ+9sPP1RB/aZ6hhG68t48hhxitzDrd15JRVDZz5040raWsFWoFWoBVoBVqBD0yBPm4r0Aq0Aq1AK9AKvHcFeEd+eG8/2IHzPh3fSyFrY7euTw32WnW37lP5nBErfi1Sg12bX3nUYMVfGtkLu3UfarDXqrt1n8rnjFjxa5Ea7Nr8yqMGK/7SyF7YrftQg71W3a37VD5nxIpfi9Rg1+ZXHjVY8ZdG9sJu3Yca7LXqbt2n8jkjVvxapAa7Nr/yqMEG3zyI9TNa9/xpfRb5semMjHseNlM/4mXUedzmef6kOun8+hotz+XpET51v6fX6UO7PkuW/Ug3e/bcWpgO/T3/0K5vfx1chO0B9zXZzfWFHwmFr48UPjh5GXeU6PE86fw6XuNJ+12qi3W/wtofTt2We+4LCEkRoZAUEQpJBh1jTNw5kh7m2SetfvazaTRyJa8Tcgsl9+Burg3fmbiHhDPjHtxP8HTlwGsn1+zz5GZil/QAtbaMev4U9DldOfqJ+nTlsEkx92s+HIzmgM5hBj0Qf2Q/Z2m/jtZGHdNTiG9rlVe+p+53qk55slp5YNi3s4EV3/Lyn8LKI3bKar1LyBrYwxx1awVagVagFWgFWoFWoBVoBa5QoFNagVagFWgFjhUY79A1vdffcjJu5dv37o/VszZG3mvX1b634muf86n73Xpdlf/U/V67rs57K772OZ+6363XVflP3e+16+q8t+Jrn/Op+916XZX/1P1eu67Oeyu+9jmftt/mQeyOR7PK5ul5dLA+Sebp+TxHjuImz6qr+ltxPsdjvNZ/LG+OP7eu6m/F+RyP8Vp/k+dpdofOo4OfwOvnq+QDl34c6y8HE/dH+M5xmyv4VGfOrNP1eO0+leeVc/3ie/Q5PPcLOM7h+T7PNXm+9VOER/45b+auzXyQetCW612DrGfLcxktaJ7vLHrNnfc5G2cNcmbEd6Iu93XsHPrapM+I2p6APqeshYvdTdyTn0UC3gegDswzuBwOnEQSXXc2ToCcGfFRdw6Jba3yyjev9xiv+tN5vBJkPES/dr7uh/7hOT9Sd8nOV45Ivlre+SFyBW2tQCvQCrQCrUAr0Aq0Aq1AK9AKvEEF+kitwJtW4PB+mxnvt0GM9+9PxVrnWqx9rs2vvOfWVf2tWPtfi7X+tfmV99y6qr8Va/9rsda/Nr/ynltX9bdi7X8t1vrX5lfec+uq/las/a/FWv/a/Mp7bl3V34q1/7VY61+bX3nPrav6W7H2vxZr/WvzK++5dVV/K9b+12Ktf21+5T2vbvMgNiT3/CX5BrVt9iedMZ0eZn9xh7IX32Du52Dixm+XOI+27Q7x2qdwu/x+v3mfSpr9xS/Ecx/HEyt/Rsezz/7iGfTwGHdK7rNBT+/Xa/8NHu238eemxZN4KD6jQ9lnf/EMejDP/TZo76Hbn2TGdHqY/cUdyl7c6K5gyMA6mLun/wgdPuIm7oe8G+JOlSiWm9E9aaIHd3GuIxypD/1OzLx9PBTMy280PXQH3YX7CJ1xxE3cD3k3xJ0qZbEkb+QOrBZnMFMdc1waGCtK5jbJGApJEaGQFMEoaQWZM40IhaSIUMiNm8qgwaQHqLVltucbrKm9ct3OfLdBT5XNfkFOYfrkVpMZHco++/n8Nj8Iyh7Gs2w/nIs/5q8Far8DShUDz61DDBtxxrAWYVc8gnJ8ayP/0kj2Ng6/3tStFWgFWoFWoBVoBVqBVqAVaAVagVagFWgFTihwi4v35fI7+hnxYbO/ODGs+IzEsNBoB2R2sPDess2ID5v9xYlhxQ+oo3bwh/2RO8ljGR7mM+LDZn9xYlhotAMyO1ise82oM/7KOx/XUav8GfXk9UNaa0GY3A7I7GCx5s6oM/7KOx/XUav8GfXk9UNaa0GY3A7I7GCx5s6oM/7KOx/XUav8GfXk9UNaa0GY3A7I7GCx5s6oM/7KOx/XUav8GfXk9UNaa0GY3A7I7GCx5s6oM/7KOx/XUav8GfXk9UNaa0GY3A7I7GCx5s6oM/7KOx/XUav8GfXk9UNaa0GY3A7I7GCx5s6oM/7KOx/XUav8GaXNg1g/0d2tVRusaUaKzJhBD7O/uEPZi6+4/yBYBj3Y7z6eKpjmx5TAsgyazGhX9tlfPINetvgGa5opRWbMoIfZX9yh7MVXfLHry808rPt4ln2iZ30ZeMpQG6z4Yte3rj+//vv9NvGa5uUUmTGDHmZ/cYeyFze66zMP7nmMRA98TpBzeHr4BKqLj7iJ+83x/X4uds/63O/J6/trumpBH3ysO/yfFSeGOZj7Gd1z/0RimIn7wW/ifqRPcg/uhzxqbUfXR4Ir8TmUuf4KHci51rinuA/+NXn4x3V4Gbrzig/MT95mvkOJu/zsK4uN5XejzrFc78DsoWcWk9WKzzjCm9WGw+tV5nCYuedpjtDR4p5m/AiTeMikPR72syt7eY7zMpTD7L+WZ/Hmag51NauM0zi8dV2ckrphsBE55rt8rXbrroXjb2fJx1PIvOycD/9ly3vfRx3n8KT721WgT9YKtAKtQCvQCrQCrUAr0Aq0Aq1AK/BmFeAd+niPzYz34oXMseIzEsNmf3Fi8u8Lih9w7Cf/FgE7+Md7/OLEsOIzEsOO/YffRRDDdj7DwHusv/OpxzqsKa+NR+kd/p198LKdY8xnxIfN/uLEsOID3/T1+S7nlEMHzo7hOYX4sON4X1/pgTZY8RmJYbO/ODH5Xix+wP760/o1CR50GfdtcWJY8YF9fw4dhlYP9SF6iD0eP+hJ5ch/K/fn5kFsKB/7ys1Tj2qu0T41PcZVa//6a22fmg7r9YbRXR8uhsIvYUTcCTWtU/w2lJuPxKgjNHE/+E3cRdLNKDcXhSHrL6EyyxkviLm0B3ex34yipdOT10T2wrwt59pb8fsiOw2L/U7hLcIsbsbIqvOjHL/d9Im27/zO79S3fuu3trUG+3vgB3/w+DKD0QAAEABJREFUB+/21fClX/ql+n2/7/fdxf7f//t/+zM+9579t//23z56jdcmfNEXfdFdrg+dvvzLv/zabT/YvF/wC37B3fT66q/+6rvp8PN+3s+727m+4iu+4m736nPv9W39d3zHd9xNr3su9JM/+ZP69m//9rto9m3f9m36iZ/4iXse76Nf6zf9pt90t3v/5//8n383vb7qq77qbufi+2vb9T+Lf+qnfuouX498/+GGuJf2X/IlX8Jyb85+6Id+6G56/bN/9s/e3PVxoM///M+/29fjr/gVv+Juen33d383x2t7IwqM9+fye3FmjagQUuuRCrQO0TpYgbd9H4TkM4atERVCshZha0SFkKxF2G7DzYNYP1t2F60RFXhk/mniuOrD9c/8E7s/+LQkl/zh4voXIL6AcR3P5ePWqE+cetnxVz9e3J0PnF7PXZDrnEAWyrU9uJv63Js8O+i2Y3+t58B6Dsd9D6f/EXTY3Zt4HFfJ5Bk8Sz2453rXItvm6ZlkkScviayNeZvclzlW/L7IK8Lq1+HIOuQXvwVT/aMrG+ud93PFn6L98T/+x/W1X/u1ba3B/h74R//oH93tS4Ffvv6tv/W3dA/jYc297tW/83f+zt2u8bf+1t96l+tDo6/7uq+727ne6kK/6lf9qrvp9Sf+xJ+422V+4Rd+4d3O9ft//+/ffz3deM++aN03fuM33k2vey70f/7P/9Ef+AN/4C7XztfQj//4j9/zeB/9Wn/mz/yZu937X/zFX3w3vf7YH/tjdzsX31/brv9ZzNfkvb538X7sXtr/3t/7e+92f91zoe/5nu+5y/cvNP+rf/Wv3vNod1vrV/7KX3m3r8ev+ZqvuZte3/RN33S3a+yFnq/Azu++x3tuZrzvbmw9+j7gq6Dvg74P+j5AgU/zPtg8iPVT3Fh/2O7xZXm80j75eNqX8snu52vPXnon8TBzu27pn5qeXC+SvRQuXtxdL7V+RCj8AkdE4rJixOARhcp4xMzL/zRc4kIdMfbboCYeEbhsAz1RSIoI24qS5+bSk9DvFSSFRrsN41RdsJIHdxG/FkXLZE9OY7Ceo3olvP9+nHysyhiSryRsA/nhBDvY8B/4NbOqAS/b2O+Qo26tQCvQCrQCrUAr0Ap8cgr0BbcCrUAr0Aq0As9XYLxbl9/fM7s/Lrny/dfltCHl6lvs/cKaPNQFb0iOhe16bD1v04vskKxx2B5i63laF7whWbOwXY+t5216kR2SNQ7bQ2w9D7os2rcdj6JTsPEwQgq7Qm5Gjxm/N27X7/1S3WfpfFLPddl6XYs+4PvAlRPfFyf3sz9XeCpeqHuf+5Ve+elMX+BLoJflg5xjq1WH++2z/sWJF2Rp/iJ57Df8ubEdDuf+xEfeuCUP/qdzL5/bsG5uYkeuuzqYs/oRmriTmbUMyT2MMp+fyZY7mzwAJByOb3n5T2Hm1QFvwLw/1/wwbjnX9WBdDuY8esaLZ2ISz87jdv2r9vNquc8T8d77cWXH5tfSZysfZx1zRgcsFDOyDjjYQ45/rMBsxOHnbeww4szbWoFWoBVoBVqBVqAVaAVagVbghRXo5VuBVuAjVIB34Ly35t34yyCisXrttOXlvydu1+eKtvye+3A9rLddv/cbijCWPrdi68ldhIL3wdbzPjrWfdx6fhp6bh7E8iv2YeHHsZiMd7UIiTUnjAh7wyGbZzI3cX8ZHhHin4zexD0k2V6IR4RXD29h80zmJu4vwyNC/JPRm7iHJNsL8fDamF5o/XndCHYLX5JNNnMTd89fgEeEV42j9QPP6o9Ipoj74OJ1Fnkto0dF5HhHzNW93sAlFuXMmDvdjFm1Xy+i+Gk8d33iFK59gJxn6y9+JYbz2FPGUPh19NXGisUV0iauneM+j5OlGzGcH6xr1GMYIZE342N1m3i4PjZc5no2X3S8zoGH149nrx+S1/HglWJjy2aOf9ybYxycMVx7QGowPOA5I/64VbW6tQKtQCvQCrQCrUAr0Aq0Aq1AK9AKfJQK9EW9rAJx9J6d9+G8074/8ruCsfIYX3rf3u++OreerSffFa79uu37pe+XD/1+WbRvPIPfk5eZ1BaNQ9+PRYdxNfzpwph9LNd14ToI8QHLDxPXv4DyBYzzP5ePl/75n6D1OXygXOel0Hfo0frFz6Dd7j6Mx3GVTG7gmerBPetvRbZTFnn2mshemLfN/Zljxe+HftW9AyMKXYPkPNXY4zrjCl/BeotWoBVoBVqBVqAVaAVagVagFWgFWoFW4KNSYLxj5703s0ZU2Ek3/u6jdWvdUKDvA1TgN5KNKND3Ayp8qPfD5kFsvP0f+nXEGevks794x4cC5/QYUWmO65ltXq/4jLXN7C/+huMccW+euIsPNx6hz3/ETdwPee8tHoraG/TBk89IDHPQXQ7rCIlhdrrr+fEYa3gh93Uu4+wvTgwzl47zJHObZNzEpQ33XNrwQ56OWqxsxtWt2W/untFED+4i7wglXDkc+ZPo0IrPWBmzv/hz47XOOXzu+vLlh+1aJPdaqzUrf7fug/+yqVsr8NEq0BfWCrQCrUAr0Aq0Aq1AK9AKtAKtwMspMN6By++/mW2ROTb7ixPDis9IDJv9xYlhxWckhs3+4sSw4jMSw2Z/cWJY8RmJYbO/ODGs+IzEsNlfnBhWfEZi2OwvTgwrPiMxbPYXJ4YVn5EYNvuLE8OKz0gMm/3FiWHFZySGzf7ixLDiMxLDZn9xYljxGYlhs784Maz4jMSw2V+cGFYc3HLm2OwvTgwrPiMxbPYXJ4YVn5EYNvuLE8OKz0gMm/3FiWHFZySGzf7ixLDiMxLDZn9xYljxGYlhs784Maz4jMSw2V+cGFZ8RmLY7C9ODCs+IzFs9hcnhhWfkRg2+4sTw4rPSAyb/cWJYcVnJIbN/uLEsOIzEsNmf3FiWPEZpc2D2J3efKsjzlgHn/3FOz4UOKfHiPInFTW7D57br/yFtVvxGd9wnKPuzRN3/i9HdYQ+/xE3cT/kvbc4f0MyXvZxnpXPn5R99fP5HBzIKvooecDEPV/jdrof4iajbBP32V1Gd579yWd06KTfebkgQazIjMSw2V+cGFZ8gzUlzCmTe3DPUyVm0EORGR3KPvuLZ9BD8Rkdyj77r+VZ7OFcvkPZz8etNFd/woigxC1IblnVbjm+xy2P3EMr0Aq0Aq3AfRToVVqBVqAVaAVagVagFWgFPhkFxjtw3ncz2yJzbPYXJ4YVn5EYNvuLE8OKz0gMm/3FiWHFZySGzf7ixLDiMxLDZn9xYljxGYlhs784Maz4jMSw2V+cGFZ8RmLY7C9ODCs+IzFs9hcnhhWfkRg2+4sTw4rPSAyb/cWJYcVnJIbN/uLEsOIzEsNmf3FiWPEZiWGzvzgxrPiMxLDZX5wYVnxGYtjsL04MKz4jMWz2FyeGFZ+RGDb7ixPDis9IDJv9xYlhxWckhs3+4sSw4jMSw2Z/cWJY8RmJYbO/ODGs+IzEsNlfnBhWfEZi2OwvTgzbaeefdnj5TfABiWF4TiE+7OONbx7EhiX6yHpdUuN4YV9Kh7G6VOtrbed4+T8yzE9v+tI/PIx86SKeiprqiz8PqfaRDD5XyC10xE3chfPJKDcXhyHXOYXKqCMvgLlkDmP9nHpwF/sWipbEk/eB7Il5e84F3BlZ/aFF7sIY3jPM4lGMzDo/yvHHTd1agVagFWgFWoFW4INWoA/fCrQCrUAr0Aq0Au9HgfF+XH7vzawRFUJqPVKB1iFaByvQ90HfByjwad0HmwexPKPWx9Xqkt4fDj0/9v3HVfInCzUbWNc92CFe/o8Md74e98MnXU3cPwC+/qWJL2Cc91Y+Xtrdvr74c9Hn8IFy3ROIsN7ScDrPAbrtQtz3Zq7/GHr/cTVOzM9tPhHndYo/hmz3nH2fXc8BMRZ6GfSr5CtkROlbkNynGPucN660rRVoBVqBVqAVaAVagVagFbhBgU5tBVqBVqAVsALjHTrvt5k1ogK/SWlEgb4fUKHvh74P+j5AgU/rPtg8iA3/qPzEel1y43jhz+kwoso/V9GmVf7GddW06j5SDF+Xu94fSk/bP9a6x7DWr7ziL4XeJ7y2BXVXRNgkBk8Ng0ccowMKSRFhW1Hy3Fxu+BMGj7iMUmi0Z2CW5uCljO5i3cdQtEzy5ONGri6sSeSVhmeyXUJiTzHWPW/q1gq0Aq1AK9AKtAKtQCvQCrQCrcCbV6AP2Aq8PQXGO3Q98l6+460TCvR9gAoh9ddLKtA6ROtgBT7O+2DzIFZu4+8xeBb9SRgfp5OvuXG89ud0QCOs4syxmeO7xqruI8XxCcvd+CSm9fhw+Gec1ud+DH1tZO4qr/hLoffJe+UMcg7ip9Dn1NZf/Ik4vi9+Nr5e9ArIdbFPIeeGv0W807nWu8hXyMyv+TqD7bzHLnn5r0FyztlY7dToF7l7K9AKtAKtQCvQCrQCrUAr0Aq0Aq1AK9AKzAo8wndPeu++87t93rs37lo/3ws7W98PqLDr+8H3ws7W9wMq7Pp+8L2ws31498P0IHY8ZvCjSV/MmD/ys3Uf3tYw3wcemZC7tUfS9+FtDfN94JEJuVu7mB5r1Jg1G8yI+WPYdVbohE6fii6+evFnHEgQHtx1CUUjaUWml/IrTrogTIzuenpdKLxORJxFhyXHRTOGMSIUJ1F7v2gkrcjUZWtcZ5HAjsEFIDVkJ3pwNw3NqPD3MZwrMpUH95P5Tku/PNll0qg3Hf6d3JKdRMI7F+8c3RkN7ufzHXSP9fvtAe10d527WKdQtCSeHPJ3ZjvyjLoCd/J1Oa/Q1P2wron7ljNnv2Nzkjsxg9dj1AmsfQqV7VydcoURHaPWFo6E5/EIynFlC49hds7k2MHU7YNToA/cCrQCrUAr0Aq0Aq1AK9AKtAKtQCvw1hTgPbj8fvtxVLbIUVkxRjxxgStb5KgLeWTEJq5skaM2fjxxgStb5KgLeWTEJq5skaM2fjxxgStb5KgLeWTEJq5skaM2fjxxgStb5KgLeWTEJq5skaM2fjxxgStb5KgLeWTEGgeVLXLUxo8nLnBlixx1IY+M2MSVLXLUxo8nLnBlixx1IY+M2MSVLXLUxo8nLnBlixx1IY+M2MSVLXLUxo8nLnBlixx1IY+M2MSVLXLUxo8nLnBlixx1IY+M2MSVLXLUxo8nLnBlixx1IY+M2MSVLXLUxo8nLnBlixx1IY+M2MSVLXLUxo8nLnBlixx1IY+M2MSVLXLUxo8nLnBlixx1IY+M2MSVLXLUxo8nLnBlixx1IY+M2MSVLXLUxo8nLnBlixx1IW/zIJYnyXrQ+MX5A+fkOJVzyjeV5cOHa3zX5LzIfuui+WE0DrFyDp7THBw4g11nbeiTPp+SLlw615ufnTRxF/wUfman+1H8/dSN7wXjk7x+YOcDj3MN/2cTJ2+cc8Th23yn8yWjQ53X9H2Bf9Qd+Kg75qmLA7nuisPn/VbOWts4PPeb4o/W+VxHdeasO87p/VpzFfoAABAASURBVFZucPfiHsdpGY/5wbPx5zQHVxqz57DnWWcXmMIxzDyz05kzD+7jfFlndg4raxsfK41x689l2N826sg5GLPT+VRWdOA2b3jGuPVTBWev1Dz3LY/Wv/lSeqkmb7b6e6it/5TvEGc9eW153YONs/TYCrQCrcADBdrRCrQCrUAr0Aq0Aq1AK9AKtAIXFOD99qn39PgP7+Xl9+F45PfiB+w6tS55RyjHvl8e6sBXS+vyarrkfdjfl9Tfl/JOUI5P/frbPIitp7YXfpJ26FiBWbLiM1bV7C/+ocXn8xa/F5YuhbVu8Rk/gDhH5gOWJ9HnP+m3011788RdD9Z5sfpQ1NqgN04+IzHMQXc5rCMkhtnprmfFvUBEjDX2qIlv4tIaA+2XzGe0TzrhrzzHpKO4v+tKCh234jNWlv3u2teZuIuW6MFdxI9QwpVD+UVLwmS14jOu4bGIyb3j83oz95bZZ3/xDHooPpAxfObISHgm2ynE91RjzdOmbq1AK9AKtAKtwJtRoA/SCrQCrUAr0Aq0Aq3Ah6PAeIeuE+/h8WFknEJ8WMdDav1Sga0OzLFw5BTiwzoekjUK2xaZY7O/ODGs+IzEsNlfnBhWfEZi2OwvTgwrPiMxbPYXJ4YVn5EYNvuLE8OKz0gMm/3FiWHFZySGzf7ixLDiMxLDZn9xYljxGYlhs784Maz4jMSw2V+cGFZ8RmLY7C9ODCs+IzFs9hcnhhWfkRg2+4sTw4rPSAyb/cWJYcVnlDYPYnW5dfShAjz+3nqLz1g5s7/4hxafz1v8Xli6FNa6xWf8AOIcmU9pnkSf/6TfTvd85pfowf3oE7PJX6yev7HiLz1W8wXkfjO+2P7rvtv1OYAV8RHSm2hfYvlN3F08zm93asbg1I1/E/dqN8dZmLq95epmM9qVffYXz6CH4hvcTH3w7DmkPwfXVS8+40vH5/1m/rT9eXVY6djwosAtSO45267F/GB16sZWoBVoBVqBVqAVaAU+SQX6oluBVqAVaAVagScqMN6B8/6a2RaZY7O/ODGs+IzEsNlfnBhWfEZi2OwvTgwrPiMxbPYXJ4YVn5EYNvuLE8OKz0gMm/3FiWHFZySGzf7ixLDiMxLDZn9xYljxGYlhs784Maz4jMSw2V+cGFZ8RmLY7C9ODCs+IzFs9hcnhhWfkRg2+4sTw4rPSAyb/cWJYcVnJIbN/uLEsOIzEsNmf3FiWPEZiWGzvzgxrPiMxLDZX5wYVnxGYtjsL04MKz4jMWz2FyeGFZ+RGDb7ixPDis9IDJv9xYlhxWckhs3+4sSw4jMSw2Z/cWJY8RmJYbO/ODGs+IzEsNlfnBhWfEZi2OwvTgwrPiMxbPYXJ4YVn3F6EBtP/AHbdZNwqyCxYv75CSlX8k+uDm2w0oc5FhJQ+n0MunCJXMcpXOx017n4Of/L14XCL0REJC4rRgwe8RhqqhvcZel/DJc4zpcbNXJ1ogd3aeIRIXe7b0DJNZt8uXmRMDigIxzMkfSaDZRnynYdj0v5wUIe3EXeBgMuWjDYrsO4S128yn61ywEjT88YeYJ4wPnrIryxj4dzHjPlXyVF1sj56tYKtAKtQCvQCrQCrUAr0Aq0Aq+sQG/XCrQCH4cC4XfV4UuJR3B5JH6uvutQRqleSHtsXcJaHPSAheTf98RJP95wPByNE9h6hpWR7Rhbl2M9YCH1fZZ3inIMaY99v4S1GHosmlpsOHNs4zo73eYxx84mbwLbPObYJnx2us1jjp1N3gS2ecyxTfjsdJvHHDubzEe4CBozzwgN45bvP1BnP/Et3+Z99HW++O31mo7+EerCJfFpzXPIhVe87ofil/Bl69a/4PABxrkZJf6/U3Nm/9j/YR5xwgMZqbNlAYPndrt7Pc/tOuQfuN37eOpCgSeZ68Hdce9vf57LaEcucIk/qPNGu90u66hnGdBug9f3JNcrHAlm9F1+Yx3F8vyYl/8Id3LbOdfg66GHB77mM2938J/i+XXjfLKyjsnKM/8Mf37dzmfG2GDHYDuPT92Pa2DVoby38LUVP4+HyKg75vhOG+uz47DBemwFWoFWoBVoBVqBVqAVaAVagVagFfiIFehLexEFeB/Oe2vefV9GtierKra8/Kdwm8cOW34qn/Xxb/O6bigyRtQ4zLY64S39ZtzmscKWdx0KDEXGODjjrGPxbV7riVKogDoDa7bViSz8p3Cbxwpbfiq/1tnmdR1KoQLqDKzZViey8J/CbR4rbPmp/Fpnm/cx1D14EMsF8ktzjPktRg12Sw251GDMbzFqsFtqyKUGY36LUYPdUkMuNZifXEB1LYaL3K/Or3XfXJ3Wlhezzg37c3p+VV/r93Urr+t+DN9aXZ1nRj4Byhfm7H+Mv3xdpMQRAxfjOOfgEYU6yrN75cO/hDTqBp/j5/hcJ7fM9eCuiLDJNtATuhb7lzj4IyL9DCEZQiEpIhSSIkIhKSI0zhkKSRGhkBQRCkkRoRBtjNqz2M+ULXLU6j3CDOXgaMhLSorsOXh6ESVnh01uYaNfh+GqIN2YcCWG8yILxihzZbvMw3lxRZ6cp2wjm9dgsQ8WV+HIogYb7JpRXl35mi96H633bAVagVagFWgFWoFWoBVoBVqBVqAVaAU+fAXC767DlxFX4uK85Yb8Wnf5YOu4Avn0l7Gv77Q+rUvrEtKjXz+RGfLv+cKmZCFdjX2fhbV6qFfr8nRdFt3UwtlbM72qb2uYX1XkJHK3ZtdVfVvD/KoiJ5G7Nbuu6tsa5meKeJxPaI/k2nY2bu29nyTbWV75hc6ln80naNvv88p1XBtW5/NRss88nQzr+ahJw2er/LO41u2v0zX0s/kEbfv8qreP/sJ1O++78/XtduNvOh7H8ZnH3Xur429UfNbdY1jndO5LX5+1y5fKmhzQ50v/ipwX/gDH+eTYzucU8bEILgddf5I7lPmFO7Jsj6FTqAMSH8uvOAXcm8a8Tvvd2X09qAP0dHpS6GnuU1j+x7DyCx/Lr3jlF5b/Maz8wuN8XgU8D437DBUKmZN9DZJTRk1Z+ThL23MV+Oqv/mr9rt/1u9regwa/6Bf9outevlfO+v7v/379vb/39+5i7969u9u9tSzLXc50r2urdX78x3/8btd4z6/Fr/iKr7jbnfPf/tt/e5Pa/5N/8k/udo2f93mfd7fX8Tf+xt94t3O91YU+53M+R7/jd/yOu2j2O3/n79T/9//9f2/1Uu92rnv+vL3n9+kv/MIvvMvryPev//yf//Pdvlf81//6X++m/T0X+r7v+767XeMP/dAP3e1oX/zFX3y31/GLvuiL7naut7rQL/7Fv/huen35l3/5m7zM//7f//vd7tUf+IEfuJteX/VVX3U3vf73//7fd7vGf/AP/sHdzvUhLTTeYfP+mhmI1Xt3sPyPYdeN34XMOrUurcsTvo78TWTn3xNyN+1yzox76RwSY5/Cc3mzv/IL5/g5XvmF5/Jmf+UXzvFzvPILz+XN/sovnOPneOUXnsub/ZVfOMfP8covPJc3+yu/cI6f45VfeC5v9ld+4Rw/xyu/8Fze7K/8wjl+jld+4bm82V/5yj8I8JfeNT1OJJ3yzWmnck75PuG6kmN8HE7+nqhse38yDb+d7qLtcZ2sMPKccMRN3O3VIb46Vjj4NVr6PbinY4/rZIUXr6sNXmu/V34dIiKv0HABnROa4jHxOQ53ToC2PcYz66r+FNrnCwlJEaGQFLFoYJxB5zjidI+eh01SRCgkGXQeMyJynLmi98OtUPo9uDu85TFxSZzTboqiUG4m7kq/HDDxuHJJrhsPRNMrkSPaljPHtv4FYpv9W84ccxrr5tR1iR7chV+0JJ6AZab7uOuge04Oji0yx7b+S3XkYuSA19ZVHjVYcZC1wK1/l6fGMyxWvkXmmBw7h8saI1629VE7TN2ercCf//N/Xn/37/7dtvegwa//9b/+2a/fSyzwN/7G39DXfM3X3MU+93M/9273Fg9+7nWue67zIz/yI3e7xnt+LX7jN37js26PbfG//tf/+i73wz11Z60/9af+1PaYz5r/sl/2y+72Ov7lv/yXn3WWD6H4Z/yMn6Fv/dZvvYtmf/tv/239zJ/5Mz+Ey37WGf/iX/yLd9GL7xP3/D79u3/3777bub77u7/7bt8r/sW/+BfP0vulir/lW77lbtf4nd/5nXc75td+7dfe7XX8Pb/n99ztXG91od/wG37D3fT6hm/4hjd5mfzRAD8r72Hf9m3fdje9/uyf/bN30+uHf/iH7/b1+PVf//V3O9eHtNB4t63p/XdxcHEMJPMcEsO28a5DkWGty7EOg4XkeytsYN8vKDEMPZiBrQtKDEMPZmDrghLD0IMZ+DxdWCUkf02GbUZ82Nb/8e63qNv7V2C3HqFxCDHrMLz8+cCYzfEPnO98fnc+kJnP894+X/+ywwcd534uHy+tl3vi9Xt/HyT/v1vvjb7jjtYtfgbtdvchPI6rYnKBZygHJxrds+4WLOFSPS/zqshBt/Zy+49d/Fp7C8bzfEQP8eLXYr4C3qV7K9AKtAKtQCvQCnwkCvRltAKtQCvQCrQCrcArKjDeffPemlkjKhx+R9F6tB4o0PcBKvTXRd8Hn9J90A9iX+0/RG7YKNbcwpXmnw0wL38hPqz4jMSw2V+cGFZ8RmLY7C9ODCs+IzGs/MyxmeN7jtV6M9aas7/4G4mHz+OuB+jznfTb6a69eeKu16sPRZ0N9MbJZySGOeguh3WExDA73fX0eIxaL+DueXF5jhXfoLTGQPsl8xntk0741zxJISnCI/8FIaNohcyx4husKWHqkntw155LTHM48pu4ZwzMidySbNDT7LO/eAY9FJ/Roeyz/1qexR7O5TuU/bG4fIVhewzJwSqP+bVGzTB1awVagVagFWgFWoFWoBVoBZ6sQBe2Aq1AK/DpKjDegcvv35ltkTk2+4sTw4rPSAyb/cWJYcVnJIbN/uLEsOIzEsNmf3FiWPEZiWGzvzgxrPiMxLDZX5wYVnxGYtjsL04MKz4jMWz2FyeGFZ+RGDb7ixPDis9IDJv9xYlhxWckhs3+4sSw4jMSw2Z/cWJY8RmJYbO/ODGs+IzEsNlfnBhWfEZi2OwvTgwrPiMxbPYXJ4YVn5EYNvuLE8OKz0gMm/3FiWHFZySGzf7ixLDiMxLDZn9xYljxGYlhs784Maz4jMSw2V+cGFZ8RmLY7C9ODCs+IzFs9hcnhhWfkRg2+4sTw4rPSAyb/cWJYcVnJIbN/uLEsOIzEsNmf3FiWPEZdcv/NHE+YdDtretOa3ZBlwoV1gLJPbinqzCJh+IzOsTfV5z9oFzGPcx1yXNw0L2mMzqU/chv4p7+Gh7jmTcnpfOKwXXumThjOj3M/uQ5OOhe0xkdyn7kN3FPfw3FZzyKO+iersIkfoXM3R9+Mtbx/OsQB93PxM/U+0XPGtbwxP3Keu/oZHev4LVP1jsHf9kObkt0TeE+bh9zL+p+OAc+7+J0j84Uo6l8AAAQAElEQVRx0H2Kn/A7ybuNGtbwAu7MstYVA8mzQTLugU+5Jnc2C9jldFazw4T0o7jdgzsyxx2z91DPgvbZkeMYyMBgM+LDZj8cI4Z57n5Y18SdyNhyS5hjGV2H4jOu4VyEGIavkDlW/BTiw07l4cNOxct3Lo6/bLw+VDB7Gn7mqxzVh/riIOqCRGvfxlagFWgFWoFWoBVoBVqBVqAVaAU+AAX6iK3AG1Gg3lUPrJH322X4mM+ID8NfVhwsI8Z8xvLN/uLEseJbrPm5OP6yygXLKgbiO4X4MOJlxcEyYsxnLN/sL04cK77Fmp+L4y+rXLCsYiC+U4gPI15WHCwjxnzG8s3+4sSx4lus+bk4/rLKBcsqBuI7hfgw4mXFwTJizGcs3+wvThwrvsWan4vjL6tcsKxiIL5TiA8jXlYcLCPGfMbyzf7ixLHiW6z5uTj+ssoFyyoG4juF+DDiZcXBMmLMZyzf7C9OHCu+xZqfi+Mvq1ywrGIgvlOIDyNeVhwsI8Z8xvLN/uLEseJbrPm5OP6yygXLKgbiO4X4MOJlxcEyYsxnLN/sL04cK77Fmp+L4y+rXLBsxG78ROz2l9PMsWt+ym/zmGNdN16C0gFNsOInMFZfrHnJPT/izkn/KXSu3cq45x9qHdeA5XUwWe3oej7g6/N1uYsPWB7jTgfuua/3wKWH+fZJ9jtXMtr8GCruXhcKSRGhkGTQwDB677BPUkQoJEWEQlJEKCQZ9BCps0k6Hd/6t3k70aiRQoke3E1nnq4c0ESR0xxO5wcpjmf3APd+4ancXOQpExt9MI0qHRp+1+0dcMg5JIY57teO2TA4sw1C77mf75dcMgfvcxYrRkKI8WAVO4eVSfwxXXZ5dWSGzxZm4fJhxMIe2a5FcjHyj03dWoFWoBVoBVqBVqAVaAVagVagFWgFWoFW4KICp4Lj3bU2782ZY0R4784cg19CYhh5XYcKIVnXsvC8dUGFkKxFWXjeuqBCSNaiLDxvXVAhJGtRFp63LqgQkrUoC89bF1QIyVqUhedP0+XGB7Fy261muKl33Wm5btCFVBZJ9LCz7bknK/XzCRP3k9zOD73Ol5bdl5JYQ3IPH/r1cQm+Ji7DUz6ImS/p4Dtz29m4H++7yN15nu/zXOMFHvqdY6f7lF/+a+qck/ts0fMdnz5kHc8fxLd+z/dx5z77nKyRC45rYj1fIJ+C9dS+bZy5z3k27rO5yH3U5bKu8Suyu3R9Xs+VzqYn8QTEPvOczvwRzBQPHECu8zTXfQxZ1mfMXOr2nEkWe3IJiXk/Z401mOA7h8TKqKv5ufzZTz51s/8hX9Vfr86vnWfDx0mZzYhvNuqw2X/g7Nz2QSnQh20FWoFWoBVoBVqBVqAVaAVagVagFXgDCox31qfem/M+fPY/xlmt6/itCUocEPbJ6uLfBJ27b1oXFDjcJ6UT3r5fWpe6Hx7Dvl9Q4N73y4MHsWMDXoxh1/78fu26a8815732OZ+633zukzxW7wZzP/PCzDB/DCu/8LH8ild+YfmfhVnsoc7tafXcx6TQ0/O96o2Zv8EsMn8Mn1r32Lrn4vN+HDE8uOsSzus9ll/xp9ZV/TGGwgtGxFl0WBmU2z5P6TI9i6IFg83orkv5xE4l4I+IDDF4ahg84hgdULAd/ivRaZLz5bYT1Z5cgTun7Zy3W9Hg7np32U8/hTvHdw4WeiqNQXoB3ImfC3wWdaCpuw/hURf2u3ddeK+QcnwcY817HFnxYOrWCrQCrcAjCnS4FWgFWoFWoBVoBVqBVqAVaAUeKsD7b63vxV8GlS1yVO40RjxxgStb5KgLeWTEJq5skaM2fjzxAlzZIkfdsL6yvV4dO8UN5wufL5xvcA8bPdLDGKZhFmfQbneihgt5ZMQmTrbMlY2IzF4OlS1yVO40RjxxgStb5KgLeWTEJq5skaM2fjzxAlzZIkfdsL6yvV4dO8UN5wufL5xvcA8bPdITehzJVmbL7fH82Gd58oS6qr8V2U1P2E/Z2I1J5AqMYRpmcQbtdidquJBHRtwhzi7yOsrGijJ7HJUtclRWjBFPXODKFjnqQt7Rg1h+Wa6pnfJNKflXKNf4rsm5Zr95nWv5qbVP+eb1TuWc8t2rbl7nLK9DrJgfmiN55bwwOc3BgTP42nWcy6fhSU7CAz68h/jK6/grTTjlywDDGnxz17eea77uU+fkM4L4KTmHnznorm38Jeu2+xzvy9+K+GVzwvAf88/2fuf49dmZv9g5fQB29xbslNqwK1pBjvwm7g67wnX7uJ3Q5F7lMeR6TubPL/TEvSur27I6cczG6IPZRz/mWZeuHJxgT049uJ+re6rfq3sPei7uSXkO3E73Y15Z231Hxhi3fhe7D/+lOmJkPTQirHgLkrsTfxe482tT5oN0bwVagVagFWgF3p4CfaJWoBVoBVqBVqAVaAXeuAK8r87f9+R77Fvfoz+eP96/H+dds99r16HD+L0Fs+PzXvK/9jmfuh9Xdek6zsWfut9r1507/2P+1z7nU/d77DrOxZ+632vXnTv/Y/7XPudT93vsOs7Fn7rfa9edO/9j/tc+5y37bR7E8q3zup/knfVGFTg8eB8HbP7R6MBLyQctPwwMhZWPiDuh1nVuQ7n5CIw6QhP3g9/EXSTdjHJzURiyfkK/57Anoy+DuXQOY/2cenCXcpBeFdlza3KDG+58DlZ9aJG7MIa3DLN4FCOz5tFl3VuBVqAVaAVagVagFWgFJLUIrUAr0Aq0Aq3ALQqM99da32s3th4o0PcBKoTUXxepQOsQrYMV+LTug82DWHX70BWoZ+kfJ/KnY+MV+gSvj0veeXDng5n5fO/tcv42xS+XDzjO+1zutfzKe7nbr9sHyE+qvhTmuR6/Pqe5+xAex9UwuYJnigf3rLsV2SZVY5LFnrwksvbWvN0L7Y/qw1CG2TkkhlWc+ePGydtagVagFWgFWoFWoBVoBVqBVuC9KNCbtgKtwAeswHjHXe/BG1sPFOj7ABXGb8yYtR6o0Hr0ffAp3QdHD2LjiT/kX7vuicfMp+xPqf1orq8uZMKie4HKUViiFV8xVqzwrfX7/Fqg1ptxjT/Yb/U/BrXcfr9yFNYCxVd8sN/qf7DOmfp93pXx/X7zPpt6QuRtkS/iLZ/jGfMas39xwD2PmejBXXNe+k7U7/OIYU50d30oksdA5rbFBWE0DL8nyfFhJu6yW1t89vV5sVzTg7siwiZbIXOs+AaF3yaNfOkE2ifpcH2hMI+IgZ6PZ5HBzHaMxZTZciuP0d0OjZCJexJj4AyNlujBXXt/Eh1a8RkrY/YXH/Fg3ZxGjtpzrW32Dx77vDiTt7qnvNjz03Gt8ZA8C9s5JIZVnPlDW7zC1qturUAr0Aq0Aq1AK9AKtAKtQCvQCrQCn5ACfan3UmC8t9b6LnuLzDEyTiE+7HJ8vH8/lYcPO12/SD4Tdjoe0sn4Yu8hRk7YcwrxYc+LH/ab12FtbPYPvkhnzjXiIZ2ML/YeYuSEPacQH/a8+GG/eR3Wxmb/4It05lwjHtLJ+GLvIUZO2HMK8WHPix/2m9dhbWz2D75IZ8414iGdjC/2HmLkhD2nEB/2vPhhv3kd1sZm/+CLdOZcIx7Syfhi7yFGTthzCvFhz4sf9pvXYW1s9g++SGfONeIhnYwv9h5i5IQ9pxAf9rz4Yb95HdbGZv/gi3TmXCMe0sn4Yu8hRk7YcwrxYc+LH/ab12FtbPYPvkhnzjXiIZ2ML/YeYuSEPadQWjS12HDm2MZ1drrNY46dTd4EtnnMsU347tPt+syxazbZ5jHHXrLumrVP5WzPxRzb5/FnJpAZ7cu81R/GLXd4dPtzssHMS6f0oK7ytLbiM67h8bDK5EL8aD+nbrnp2Z5567oPzllVa3x7jqxb4w/qKn+Nb+vS9YR47rfW7ffLxTzY7/7wE7EO0esTo3WO4lnjhD23wz3XsTvT4Tmx40EePsxJ7ll3hMQwO90d529ZdEBiGAsnOmZ0AmNuO+qGn7QjnlmO2enuyXDs80zx77mJey2fSCzYiYARzkKJ9g30uT2nYM+9ttPpTnc8+YwOrX4g6z2JXMQTd5Zds/bswJXfoItzzrwPxq46tLFK5YHcIxXPukzx4E78eIl0On1Gu7LP/uIZ9LA7c06Hsu9yzH1zduDb68lzHsWTeDjkm7jv1v08dX9Yt7N37MZs2HhtxpxY8UtIbFhVwHLx9zX0vq1AK9AKtAKtQCvQCrQCrUAr0Aq0Aq3AB6sA78rrHfYWmWPjXTcjmQckhuE5hfgwqgbWDKmYDztfP/JGnBW2fNTiHXHG4WPEP+wwkgErZI4Vn5EYtvH7ADB2OBizQx4zp+WveIgc8pkRLSTrwJnhITrqhufAmeEjCg47jIc4GQeb/cVHJWzkMsNXyBwjOrBm45z4sMqfkaxDnBkesljnYHiIHnDk4asZ80P8UHvKX3nEsOIzEsNYbWDNalc4VaeRrFN1VOAvK35AKseaNSP3EK/YwNlfnBqs+IzEMFYZWLPaFU7VaSTrVB0V+MuKH5DKsWbNyD3EKzZw9henBis+IzGMVQbWrHaFU3UayTpVRwX+suIHpHKsWTNyD/GKDZz9xanBis9IDGOVgTWrXeFUnUayTtVRgb+s+AGpHGvWjNxDvGIDZ39xarDiMxLDWGVgzWpXOFWnkaxTdVTgLyt+QCrHmjUj9xCv2PQgll+Xh3/5PUye3WKjKqRXqrt1n8oPnw8rfi1Sg12bX3nUYMVfGtkLO7tPhGQNNGFEiH8ynoqf80dQFS6xyWZu4u75C/CI8Kpx/frOdrIiQvxjnmZ+DUZQFU61eQWZm7i/DI8I8U9Gb+IekmwbHuYROSpiIJ/IXOT5yiM8v4I/tS7isfXzNIo4xsU8PcZc4VHMLD31nFUneVef+QGyP/6noMIvzbou9eZhtGf4tcZB72+ndAbD/rgiT85T5fncYR4bLnPZf4QKCf8dMLxO3LwOimAhuV431Ifz42I+0bKxR7GqvYzUHGzxfpi6tQKfmAJ9ua1AK9AKtAKtQCvQCrQCrUAr0ArcQ4Hw++rxvpz32sxeBnnvPlYe47X7vnbdteea8177nE/dbz73tfyp+7123bXXM+e99jlv2Y+vyvm8t/Kn7vfadbdeV+W/9jmful+d91Z86n6vXXfrdVX+a5/zmv0Wdfv0FOAxPFf9qSDXitX1MseKf4DIkfnA5dvG9S8/fNBxzqdy/orE5kXc+cDp+CtAE/cbuPd3Qf1/xlLooxmO/TfFfR9VfmLxc+j9fSWO0pN4cgNmag6jLqce3HPdx9BVmffqyMEwNr4/+hUc94RHVr/MR/SQV/wYOWlbK9AKtAKtwIsq0Iu3Aq1AK9AKtAKtQCvQCnyECox31/z2gVkjKhx+B9F6tB4o0PcBKvTXxSd1H/i3tp/29faD2I/wP3huvqRYKz5UXI+fH5qrOVjXw/ySVd4HiByZDz++bYx8aSKuRa35L4U+R0ji0uE57QAAEABJREFUPMaIYGo7Rjvoto1f2nNPFJIiQiEpIhSSIkIhKSIUkiJCISkiFKKNUSu7CbM0B4n6nHpwv4qLlsmefFzI1YQ1ibyy8Ey2U4gPqzjzh6ZurUAr0Aq0Aq1AK/ARKtCX1Aq0Aq1AK9AKtAIvrcB4h60z78nb3/qgQN8HqBBSf52kAq1DtA5W4OO+D/pBrN5De2tb8ucnnOlDRc6O1fmZYzPHd8oq7wNEjpyf6vR1vV3kb5w0Pnma53yMOzfzXgZZFa3OooPunMBnBnzeVWgAZ8Y97LnT0n8lksb+L47jgOtWSbzlx4lc1UPza5dXfAuSy0ou7N4KtAKtQCvQCrQCrUAr0Ao8V4GubwVagVbgE1Og3lU3ogC/kmnktyyo0Nj3Q98HKND3ASp8at8P+kHsJ/YfQ1ddbqxZnwqul5t/dsH8A7xujhwe3HUO378/FNY3Iu6MWte7DuXmIzDqJNrpfoibuIvkm1FuLgpD1q+Y/1sMSq89L4i5tAd3vcZ+ouVmnmyROWZ3noM5VvweqKOVWT3sCSnH6zEyX91agVagFWgFWoFWoBVoBVqBVqAV+EAV6GO3Au9TgXpX3YgCyt8xhNSYCrQO0TpYgb4P+j5AgU/rPugHser2QAH+HAHnp4JcK/YBXy9H33lw54OZ+Zzv7XH+1kU+373Ra/r1u+l6LVT+f7q+NOa5zl+vw+4+hMdxFUxu4JnqwT3rr0GEYpu8S5hkkScvguu6rI2Z5r7MseL3QZRm1dtwZM8jJ2prBVqBVqAVaAVagVagFWgFWoFWoBVoBVqBqxTYJ4331/yWglkjKtz+u4rWrXVDgb4PUKG/fvo++Bjug34Qu//PhJ48qkCsGTOu7vxzFubvO84ZsDoH86fYXF98xlp79hd/5Xh4X3ft0fsfcRP39xgPBWfyAROZY8XtdFdEKPCXmbjLbh3hc+JeKNdLDI35jDr4Jc83ccncJhntl06gfdIJf+i4FZ+xsma/uXtGEz24Sx7cDyjhygE/FykaBCwrPuNLx+f9Zn7b/lSHLzhcFlfhyJpHl3d/Qwr8y3/5L/X3//7fv9I+zLwf/dEffUOKv/2j/OAP/uDd7ofPPvtMv/k3/+a72C//5b/8buL98A//8N2u8fu///vvdq7P//zPv4tWaP6lX/qldzvXz/25P/du5/qCL/iCu2l/z+9d//Sf/tO76XXPhX7iJ35C3/3d3/0mNbun/v/3//7fe8p2t7X++T//53fT/n/9r/91t3N9Cgv9u3/37+6m/Y/8yI/cTbL/+B//493Odc+voXuu9Z/+03+6m17/5b/8l49er+/7vu+7m173/Hn7FV/xFXc718/6WT/rbv8d8Gt+za+527k+1YXG+2vlO/KQNsgcC/tOIT6s4yFZo7BtkTk2+4sTw4rPSAyb/cWJYcVnJIbN/uLEsOIzEsNmf3FiWPEZiWFb/5Yzxzoeku+dsG2ROTb7ixPDis9IDJv9xYlhxWckhs3+4sSw4jMSw2Z/cWJY8RmJYbO/ODGs+IzEsNlfnBhWfEZi2OwvTgwrPiMxbPYXJ4YVn5EYNvuLE8OKz0gMm/3FiWHFZySGzf7ixLDiMxLDZn9xYljxGYlhs784Maz4jMSw2V+cGFZ8Rml6EDv+voBn7G2txYN7ID9JZ11mrE+4zf7irx2f9yt+K76v89e+hXXu4jNO8fykp317ZI65Lv96ZEZi2OwvTgwrPiMxbPYXJ4YV330G065wsAOf8/bxPL3zJnxO3Htxn+8SfS6Qc4Eq7v3g+L2XwCPuePlP4oU461CT9pk4i7yvjri/5o74nHchXusnum7GXPdC/avEfa7c5xzedr6d9dt5vWF+DfdzPMUvITHO4pej+5tR4I/+0T+q3/JbfstHbd/7vd/7ZvT+EA7yN//m37zb/fBTP/VT+q7v+q7n2Vr/B//gH7ybfN/5nd95t2v8S3/pL93tXF/5lV95F63Q/Ju+6Zvudi4e6rLmPezrvu7r7qb9Pb93/eE//Ifvptc9F/qxH/sx/bbf9tvepGb31P9//I//cU/Z7rbW13/9199N+x/4gR+427k+hYX+wl/4C3fTnu9d99LsW77lW+52rnt+Dd1zrb/+1//6veTSd3zHd3z0en3zN3/z3fT6si/7srv9d8Cf+3N/7m7n+sIv/MK7neuv/bW/drdzfaoL7fbvy3l/vfO78kLmWPEZiWGzvzgxrPiMxLDZX5wYVnxGYtjsL04MKz4jMWz2FyeGFZ+RGDb7ixPDis9IDJv9xYlhxWckhs3+4sSw4jMSw2Z/cWJY8RmJYbO/ODGs+IzEsNlfnBhWfEZi2OwvTgwrPiMxbPYXJ4YVn5EYNvuLE8OKz0gMm/3FiWHFZySGzf7ixLDiMxLDZn9xYljxGYlhs784Maz4jMSw2V+cGFZ8RmLY7C9ODPtMO39X2z34PrdL7+6Bv+t3qzIDS48ZR3T3Ees3PYgdv/6vX3uD1/5HA7lb67qhwFYT5sP7+Eju1h6vGBnbGubD+/hI7tYuVsQaNWbNBjNi/hi+6bo8vAdfx5s+p8/nU4o/bzp1Tj74SMolFI2kFZleyq846exbWP7HsPIHRi4R8ThWfmF4EhFrvc6iaMFgM7rLZdqizPDtEeKEnf30nbm7w6HHUOHvoSStaBh1crP/JHfRzuHdBk3dM/si7hzdXarLJTy4y3l0cGd+sU40JwGjyLPwj01fn/nObGc0uD/Ms9P94N+Z7ZxfJs+Hye2QZ+J+4DuznXN3KxrcD3ET93PcIdfWSFaYhx1xBmX/wdStFWgFWoFWoBV40wr04VqBVqAVaAVagVagFXibCvCuW36H/TgqW+SorBgjnrjAlS1y1IU8MmITV7bIURs/nrjAlS1y1IU8MmITV7bIURs/nrjAlS1y1IU8MmITV7bIURs/nrjAlS1y1IU8MmITV7bIURs/nrjAlS1y1IU8MmITV7bIURs/nrjAlS1y1IU8MmITV7bIURs/nrjAlS1y1IU8MmITV7bIURs/nrjAlS1y1IU8MmITV7bIURs/nrjAlS1y1IU8MmITV7bIURs/nrjAlS1y1IU8MmITV7bIURs/nrjAlS1y1IU8MmITV7bIURs/nrjAlS1y1IU8MmITV7bIURs/nrjAlS1y1IU8MmITV7bIURs/nrjAlS1y1IU8MmITV7bIURs/nrjAlS1y1IU8MmITV7bIURs/nrjAlS1y1IW8owex/LJbUzvl26Tk9FTOKV8mb4ZTOad8m5Kcnso55cvkzXAq55RvU5LTUzmnfJm8GU7lnPJtSnJ6KueUL5M3w6mcU75NSU5P5ZzyZTLDGswP1204T2kylIMDZ/DN1/no9Dd/zlXfc+fET8o5/MxBd23jfA5wy+c4/H51/I2LH+x5Q9blU6mn8LMT8XHOHbfc0flHvdf0C3j9Ob2OC3N/Y+5nZGFvbdgp1zJxTw56QrftbHLOwFoH5/E5Hfe5Mr5B9jN1Z1ODr2rMxihzvDPmapmSg1PsyakH98w/gc7K0DqMOo9bnnTaN+sykIt6Vp4Dt9P9mFfWWJ8YnoFOdmduuON+hx2Yaf1bKnmHwRnZdeAY87VaM/BworZWoBVoBVqBVqAVaAVagSMFmrQCrUAr0Aq0Ao8qwHvqw3vsc+/FdfK9ete1Ltw/h9/ZaP1Njfp+SSWU41af8bnCY39/Hanvl7xTlGPfLw91mL/PvMbX0dGD2Ed/knZCK7BV4PCgf3hfjY/t9NT91vJ9ffHH8Kn7vee68P7uersYCmsfEWdQk7/4vdH7h9fkHEatGBFMbcdoh0JSRNhWlDw3lxv+hMEjzqN/KpJpoweD7QrMlBxGfk49uEse3C+iaJnkyceGsgJhewzJwSqPeahbK9AKtAKtQCvQCrQCrUAr0Aq8BQX6DK1AK/ChKRB+Jx4+dDRaAdlQohEVQmo9UoHWIVoHK9D3wad0H2wexAav/GlTt1bghAL8OQXuDw05M1bnZn6NVf4Hhnx6kyO/XeRvUKT5k6IH7phfn4e8/PdCnwOh/FQUrVg10YO7VH4Td4ed73P54PRjXv4bkXQvNMD7jUkeytM7YC6Rw1gvpzkM7vFF93/l9bmyYxuv2cFX/CHmUXtoBVqBVqAVaAVagVagFWgFWoFWoBX49BToK36WArzDHu+7mfFbhsbWo+8Dvgr6Puj7oO8DFPg074P9g1gm7/wcfnlg0hJhkyLC9hCXwDdMNHNAhUkeDo+EHxasnq5bhZjgvetSB3gEfRuNkz+St79/1ryuG7I9VRf0Q8rC/Lr1ksWvxZeri7y0iGNcJh5xHI+YuXKdQ93gTkv/o+gscqhK9OAuld/E3dT7hiQTd0PYJAb4SZSbg+7KuGRwndxw8l9kChP6ZYwr87TNC5gH0Yzu2sZFS6cnxxhX5mnKO10X0lHezInik9ttGEfr7pLFukqYxX6uZIOHFumI6420PkYr0Aq0Aq1AK9AKtAKtQCvQCrQCrUAr8CEpEPnuWjmGdBaXjJyPx5n4x1pX19vXhxIP74vWpXUJKb8rXIN9v4S1eqhX6/L+dFm0tog6xOowRBqjJ37pxmyMMufZtdZWXtzMvdw2vGY9BHLLyxwrfgm3ecyxS/kV2+Yxxyp2Cbd5zLFL+RXb5jHHKnYJt3nMsUv5FdvmMccqdgm3ecyxS/kV2+bFTrz8h9fdXLQTmHWrv+sQyWY9XlIXPsXpLfLTm4Xedc/rA5in8iq/8GXq1r+I8QHGPgc+9hs8D2zH4ROyw3/g4xaEOy3TWe/663M2nXMYawHWs8vU+9l/irNH+Z2YByme6AMlVv3KDU73up6EF8n7wGjq7mSPudiE27ysy1QP7pl/Bvmaq3j4ovZ8Wj/p5hwP9suE3MSz8/iwjlzMZbk+c6z4wId1w8+Y58/J5bpM8R5kofBDHF78rLllo7bHVuCTU6AvuBVoBVqBVqAVaAVagVagFWgFWoFnKLB9h13vtE8jm4z34WM2Rjyn81l5RA9xZl2HCqgzsGaty9BjqwOeLed+Qq9TuM37SOvyN2Zcf18fdwAqlBqD49neB3jJOIXbvK5DIVRArYE12+pEFv5TuM1jhS0/lV/rbPPeUt3mQawUS2iJ0DsbGBH5YC2kgTO3N/YmLZ4vksewGUNXNdKw88lEH1p4F0zG06aTLezFDDd1arCbipxMDebpmU70oYWvC5PxtOlkC3sxw02dGuymIidTg3l63PdOJjbfP+JaVowIs5A8ppkfo44bqfaQltMc7KhefMY1vq9beW5b8wvIctj5FKI2NmDRFSPCLFy2mrns0R513Eizh3BOc7CjevEZ1/iDuspb41p55RXyNYsVf4AuDMyBLfI9YsFfNsVNHdHBYswX4yLpXDwiFJIiQiHtbTE/qnPQfR93eMztdFdxarDiD1Ax/jmQM9C2xCL2jLA3bVEE80LmPl+UhULKmsUYEckNKxafURlnL+oGk1vYtr34McIwsUpOPLgfcxxenV0+MBoAABAASURBVMNoYBgj7C8zF2vs0TFt2+DhnEj3GHOaQ/EZM5hVIzJG2aNslzlRTBfzyfB1Zc7A8HVEcnlcbLAt4sdXNjgZmLq1Aq1AK9AKvKICvVUr0Aq0Aq1AK9AKtAKtwMeiwHiXrfV9+IxEedd9QP/2ZX0Hjw87juMJyeuVRc7JWiTPBw/JcyzOIDHlXsd1seaPOCwk+8J2QGowvCE5FrYZ8S32H7CvDy3QqWxwVFqkVSuwbMQZQ3oQX+xZJI9h2yJzbPYPTg0GC8m1YZsR32L/Afv1Qwt0KhsclRZp1QosG3HGkB7EF3sWyWPYtsgcm/2DU4PBQnJt2GbEt9h/wH790AKdygZHpUVatQLLRpwxpAfxxZ5F8hi2LTLHZv/g1GCw0Lk8oovXPeDH8/rJP3s0WuQleh42dyCtfkkPOke2sIE6arFhPH9enzenm2Frm9SL06q5mHQheGt95RdeWPooVPmFR8EL5Nb8ealb6yu/cF7vHK/8wnN5k3835Y/bYr0xnFvc0+zF93hr/Zpf+9Y6ubiHs3ytO3lfu+5sr7o1odafcQ1r9tc5z8YrsGLl73H1FzxYvwLrOde6nfPctUenHXETd8fzM5Z57MHHS7evs9P9QvzW+jXfi+78WuQnR+tsoDfeJU7nIBfz9e0S5/jEd8XX/VgT2/sd99yjNSDg2RHfbfzW1jEfLZM8PYF2eRmE2vl8B/Q6e78nXmRnYHFPPUtm9B7UeabE8hdqbcULcVMLYva7r6exw8Tdk9V1RNKt3E9rm+PF13BC7QfO8eIzUkh+4ak4sVP+qjsVr/xxebBj4/Wv2HgtGEcOI2u2tQKtQCvQCrQCrcBHq0BfWCvQCrQCrUAr0Aq8iALb99a8ux52+T34yDn3Hh3/LfXbfOo4Eb6y4jOSi5EHznH82Ck/+cSwOV6cGFa8EN8t9dt86rbrECs+I7kYOeAcx4+d8pNPDJvjxYlhxQvx3VK/zaduuw6x4jOSi5EDznH82Ck/+cSwOV6cGFa8EN8t9dt86rbrECs+I7kYOeAcx4+d8pNPDJvjxYlhxQvx3VK/zaduuw6x4jOSi5EDznH82Ck/+cSwOV6cGFa8EN8t9dt86rbrECs+I7kYOeAcx4+d8pNPDJvjxYlhxQvx3VK/zaduuw6x4jOSi5EDznH82Ck/+cSwOV6cGFa8EN8t9dt86rbrECs+I7kYOeAcx4+d8pMfhwexfBorAofN6K6IsGmYPJdUeRGhCJ5QSxGhaqH6p8MsNLUHjikOvSaHvGvsmrVO5ZzyzfudyjnlO103e5/Gn7rfK9fVdjfjWrCCb6wh0xE3cc/AHtfJCi9Wl5t6uLjPpfhauMKLnXO//pjwZcvsNIZO+/UEv9eSHqlzTjhHcl4oJMXm+8vgoZAUEQpJEaH8l1j8FNonyWkKSQNjxeIPUW7kkpioUSMTdx3Q3wdDOvBgOvEYXG4udpfW6yPZUfNQyC1iYI6Bw0ZnDi4MtuKnEB/mtFxnxXTlYIfRXcQLRUviSeFT97uljr0wb6tb6sivuku44ypPWNhXpnU+UN1agVagFWgFWoFWoBVoBVqBOyvQy7UCrUAr8CkoMN5la32PPVhIK38OLl7jsfpwDrbNe+26ef9r+Wuf86n7XXs9c95T93vtuvnc1/LXPudT97v2eua8p+732nXzua/lr33Op+537fXMeU/d77Xr5nNfy1/7nLfvt6haKH9QyQ8B5BbinyeFIa0h0UwB4eSTa5raLvl4AswnwJL28GkrMG4K/jRg6PCx8HE1H9J15Yn51CUvwdvD8X2D7yvjfLfy8VIc6os/AX2AXOcE1idXb4pb+crP+uJn0G53b+5xnJ7JDTxTPbhn/bXINvtv3Flkz0sia2Pe5oX25S4ahhLMLiMnaWsFWoFWoBVoBVqBVqAVaAVagVbgA1egj98KvLoCvOPmHX4jClz+3UPr1Ppwl/R90PdB3wco8HHfB/sHsYtCPGhd/ON5WUKLScTA/P9KlOM2/McmVX75I1yXuYveJZrju2AO5Z5L6CQSjwi5286hHLtsogWD7Vp0avc7KnCt7m8l79ZLfyvnvvIc+TXla3x7GIo8VzyCmuLF74XeP7yWBXJXRNgkBk8Ng0ccowMKSRGhkBQRCkkRoZDbihGRPOIhjmeS4WT6EzBLPLiLXa5F0TLZk3vh+18nrEHkFYVnsp1HdWsFWoFWoBVoBVqBVqAVaAVagVagFWgFWoGbFQidf68dXi3y3bhyDKkxFWgdonWwAn0f9H2AAn0foEJI/poI28eBPHcVLSK0+LIiuDhbSDwUNRXGfPGkLML5tohF72yL52XvmC+L652zSO8W0Ib/jL1b12C9iFCETTIuNuahRdKYncMRZXyYoWxe1mtID3GnkFsOG/T0ct9dDp+NPrXu7IKPBJ663wvU1ZJ3RS/mniLchE52v1iXwXmootlvXqG7ohdz9+r8aUjCeEjn6UW/g+7OOlt3+hOxOz6wmVucjns5r+t+p7xT+9nng+cnSM+ic3wId5/D88zz2R5F57rI3XWP5Y9cstDiAdrpbveaZ+I+uM/BBo5M3AEnsf+In+POcJ6j7p579EI5XkZyMVIvYIZycKLRPdcttDf5o0gBRuItSC72OnW8Dux2MDzjCoevOIwztX3wCvQFtAKtQCvQCrQCrUAr0Aq0Aq1AK9AKvKoCvLPmXfXAGnnvzfylkT2wW/ehBnutulv3qXzOiBW/FqnBrs2vPGqw4i+N7IXdus9OO/8W83DfXVvPXti1+c/NYy/s1nWowV6r7tZ9Kp8zYsWvRWqwa/Mrjxqs+Esje2G37kMN9lp1t+5T+ZwRK34tUoNdm1951GDFXxrZC7t1H2qw59XxbDN/GEeElsUGpvEgdfFDVnyLFnzOTvT8nR9YYj/Nc3w8bH23LPuHroOH64fvp8Win7bGRwy/ba1nDeyd+d6WcH3k3tQs5ovje2S+sYhQxDAfNeeLvwnbJXsfMTkuZZ1nQZ2krGWQW9johczT+DafEw/MMU8f7dfmXVqINbBLORXb5jHHKnYJt3nMsUv5Fbsyr/Q8iV4jbCx5Mu7A3r/N8/xV67bn8Jy+PxfEdpK/9jnP78dtzhEPuNMx1xO41/DrcN06zpU09vd8XxcKSRGhkBQRCkkRoZBk0MAwUmefpAj4KbRPcty5ktEmPYrOyJxj3EGHn/1Cgnh6AtOVQ/ja5Fz3lUty0Z7Lbc89z07U++WcAX4JiWEX8jKUgxON7pIH90R/H9S+pdPsHDqUnfhzzskirIHV/BTiwx7LO47Djm3HFa8We2TltlagFWgFnqJA17QCrUAr0Aq0Aq1AK9AKtAKfsgK8sw4LEH6HHYnyDItn4On37iF5zbBtkTmG/7Xrat9b8bXP+dT9br2uyn/qfq9dV+e9FV/7nE/d79brqvyn7vfadXXeW/Hp5wxp+v4TZ/g276n7sca59S/5n7rfa9d93NfHc0fRltC4ScAjCxHbP/x0RXI/JFiOrB6qggeb63jIelS3xP7h7T53s66nuX9E5PmcLh9BphvbSX6wsdjGA9TdiPEQgUTJ3PXrXCdbpHe3GXnGDc3n3YRHsNyENkYQ27iumlLzHLtqk01S7bVxXTV9bl3Vn8D8xJ/9J9GHc8jjQfeL3MFcxxWeenylOm+W+96KPqFLPL7SOb3Tmf04PqFj9N1vh0eNT6Z6dhP3ZXlRd9d7zvYm7md4re9cJ7k7z76su4SO7T7jK/6KfK+d64HU2Vz5+PV5fa6dffboNXJ+LXqvrF/z8xz4Jl7+Qu8hfWZGR5UrcV9HjeuLX4tsY20SrsJ1nyxgzuQaJMfnyz2Ylz1WT17VXYc76zhs590wnUR2bmsFWoFWoBVoBT4QBfqYrUAr0Aq0Aq1AK9AKvBkFeKfNu/VjhPn3KvkO/Cl4+r37w30qr/Yrfi0+t67qb8Vrz1d5tX7xa/G5dVV/K157vsqr9Ytfi8+tq/pb8drzVV6tX/xafG5d1d+K156v8mr94tfic+uq/la89nyVV+sXvxafW1f1t+K156u8Wr/4tfjcuqq/Fa89X+XV+sWvxefV8Uwzf1CH/C8WRRzjYp6m0B6Xdb4iD1ffhX3mNS/MT8J6XfDd4ge05JTl2uy5jLXNxydfN9w+p+tdSIsnS3LvVSj5ZCGvMnD1G4QtIbkfzM4Ie1bzbB+T24GH/ZiMq4VGm3F4T47jPwh4MYedTLqj84Peb9a1eOljnte3wQol2n8S0+nhCfHcz6WJVW/+pF71M9Zi9tc+hRVKdPwkptPDE+K5j0sT1/r80rBvj8wxx92195u4a2+euOtS3MtIJMnN6J400YO7zteHgjInHCE+bO/Xmqfj5iJ3OU1H6KwjbuKufd427kBEjNgetecKSfZrxRWULg+Dh0JSRCgkGTQwTqOU/hq3mK+bxveW3ZqlLYY2zcRdxI9QwpXDkT+JDo0/c2GvAx5izCp/RmLY7C9ODCt+wJ3dOx9ut6LB/RA32fTZX7xSiodXxPQA8Shb5NhDK9AKtAKtQCvQCrQCrcA5BdrfCrQCrUAr0AqcUyD8flu2GfFhs784Maz4jMSw0GgHZHaw8N6yzYgPm/3FiWHFD6ijdvCH/ZE7yWMZHuYz4sNmf3FiWGi0AzI7WKx7zagz/so7H9dRq/wZ9eT1Q1prQZjcDsjsYLHmzqgz/so7H9dRq/wZ9eT1Q1prQZjcDsjsYLHmzqgz/so7H9dRq/wZ9eT1Q1prQZjcDsjsYLHmzqgz/so7H9dRq/wZ9eT1Q1prQZjcDsjsYLHmzqgz/so7H9dRq/wZ9eT1Q1prQZjcDsjsYLHmzqgz/so7H9dRq/wZ9eT1Q1prQZjcDsjsYLHmzqgz/so7H9dRq/wZ5eeXa+LipwHuApfQHiNizO1cmC8nOD6s4sxPWD5kjcUPVYfFsmhx3jvqVlOi97d/8TyC/fyYFVQookyeY6HKiwilU1Ks/3JmvztTVQtPsB2B1eB2H/Wd1ynHbp7sHRU4xlPhU77jqqezU2uf8j19h+PKU2uf8h1XXWBVPONakh/iY76J7+BlG3+6iifxUHxGh7JP/v1+GfTguLsnT+xVPOO63H6/TbymmVJkxgx6mP3FHcpefMX9fhn0YL+78B/hCD30O8lde/PE/WHeWv+Zg+5H8foM4+w/4mv9+MSqHwT6gCPOX6GYP4gP336/fVzK/VzsfjjHJn7kN3E/vj4c9vgIWZVoH8hpQBYuZD+n4xKDU0+gXV7tbNyxqvPUPZmXHWjH2jkB0/IX4sOKb7CmhL0iPU+Tfg/uGfJQq2fcHNyE7Sk2o0PZZ3/xDHooPvD8fiPO/i7a9NlfvFKKszLGCoUa94YFIGt4q66xFWgFWoFWoBVoBVqBVqAVaAXehAJ9iFagFfggFOA9Nb8PAes99kD5XTdG5BTiwy7Hx+dpj/PGfviwy/VEx3mYbfOZY8f+w37EsN2D3yGM9YhhuzPXSQy7HD8MdunBAAAQAElEQVTsd8jr60O3soMuQ/fip+MHPQ/xoWfVFR7ix+veFj/sV3W79X65z/o7313b8x32O6zf14cWKLVF5tjsL05Mfq2KH3DoKSuPHfzb12HMb4/361d6oh1WfEZi2OwvTkxv+vVb6id4Pov0Q8dla3YmDz8wZZ7IfNk/TH1n3022uBbzejyApXZZYqy3OLautziOkQOmLeRFPngd5xrzCFAyaJG0eBIR5iG4pzJLO8QkO+gHc2KEMzGNFobIDOXo0JjILWzdX06B0vdDx1LoA7sO7nWO/PYw1q/Fp6Km+uLXoSShibxKogd3aeZ2utvtc4YkE/fLKDcnkZ75plvMn/jKqCN3wFwih7FeTj24i30KRUviyWsge2DejnMAd0ZWD68ZXvtgYY9soW6tQCvQCrQCrUAr0Aq0Aq1AK9AKtAKtQCtwuwKxvqtuRAGlGiE1pgKtQ7QOVqDvg74PUODTug94Tqlt4+n9ludXRv72P47cD/Iq6jQ/RxB1hczTpALRnArY55k7hJox9bgSzzInPGYPKSLEPw90W/ihqz34QzLIoIhQ/gNtcou02OSHCO1NMg8dHto6roMtnhMrjHDMhi+CuWR4simkq00fcaub7EPHeok+sOvgU50c+e3h+pcuPtg4361c+R3t8Anb4jcgG3sVH0G5jvmMDtBtPt+1cd8ruc4j6LC7F/U4Ts3kCp4pObjA6J7116KrMv/FkQNhbPQy6FeFV9DGFcGOkZ3fmPVxWoEPXoFf+kt/qb7yK7/yzVlE6Hu/93vvYj/5kz95t+v7gi/4gru95j/6oz96l+u7l061zr//9//+btfYC70/BT73cz9Xv+7X/bq73fv3+j7xa3/tr9XnfM7n3E2YX/2rf/XdrvGn//Sffrdz3XOhL/mSL7nbNf7sn/2z73m0u631H/7Df7jb98PP+7zPu5ten//5n3+3a7znQr/kl/ySu13jvb62e53b/1vqi7/4i+92W/zYj/3Y3b6G6r8H7oH/5t/8m7tdYy/0fAV4h807+UYUOP5dw5W6nP1dRde3ntxVfR/0fdD3AQp8WPfBUj9eeaDA879xfEabv6rxD/PFjck+YM94yOAfDzn3YjxEyP9JUOcWeuo8l61xCPl4BjpQnT19EPd8FpluE/fk4TEtJP/eTItCEQdbAv+S/sX+g0n56doltGDEjPiwJVxje4ctyz73nfOwn4YvLcT/xDK2LKGF+BJTPvWL8v8Xl/Vsy2wK1y7i/Bkzt2cdV79Zxk+i1lqjz+CuxYO7IsKmB6bQaDMO781jLXNz4a0F60a+rFG58rPXc6f41fuNU2l/Hl3ZpnNevd9Ut9/3Rv81+7EkeffAxYu4617rRYTCUkfESVz2fq3x+yKreQtFeP/Qg68/B+i2sDl7zYsYHGdIhlBIigiFpIhQSIoIhaSIUEiKCIWkCEajBjJTtit4puTgCqO7WOcKDPJECwbby2K80n6RVxJaJO8YtoHq1gq0ApLuK8LXf/3X63u+53venPEQ6au+6qv0VXew//k//6e+507X+A3f8A13ewG+67u+6y7X91V30Gi7xp/8k3/ybtfYC70/BX7Oz/k5+sf/+B/rXvf+vdb5h//wH+qeDwO//du//W7X+At/4S98fy/YhZ3/yl/5K3e7xi/90i+9sNP7C/3pP/2n7/b98Mu+7Mvuptdv/+2//f2JcmHnP/SH/tDdrvFeX9u9zvfc/Jp88zd/84VX+bbQv/pX/+puX0Nfdcf/rvgjf+SP3HYhnf2iCvDOOrxD+B12vAAuL7RunFm390MZpTohPRtbz7CGz9eRVULy77PiTutdt06/ftfpRFb49Qm/OnEBW8+wQrLdB9+ynos27TM/MXXXeJjqJ6J+wFoPS3lgivG/W703J+ccdPqoc8VJ7mr8XpMap3smhSeOeE+50Ea3bwNMHxgvTeD1wHOJNPPwy8ZFRXi2Wj6Qybn0LuMhfDm3n/mxSbGE3kWoHrYunsPfxWL/4vol8d0ycDEurO285Yy9C7lGrpViCWcb44B2KcI8Vj9zSaZpOmp4cQwMZ4QpZwA9tUdp2rYK4lt1ZvpU2y7HHHvqWmfr6pzGXN9ILvfOlucNRWCN34Nv1z+7H3titS/za6zyN3jVfpv83OYZ/LH9WNpftinlPZDz1jq5qB3Fb0e+c/jbhgvHOR9yL5/fW4g/fz/v5QW9XS7F9zvmeAsz4AEeRjoHgJ9Er5f+W3G9oHz9chP5a31nk9vORr8D5hIe3LnOF9+PY6/X81r7cWllbL+dw9tagVagFWgFXlmB3q4VaAVagVagFWgFWoFW4ANXgHfWvKtff0/j9/l4YPdCBKr12GnLy39P3K7f+6EsKjwdW8/n6Td/HbWerSdfjfN9cY6/qfvlE/r5sCA8lg9h/Wt8XiAZw7bb+VHCJaucRG545ZBreHA/wcNJ67rU2eQ9ApwMX4gj2vxQUrE4w96w5Wxx9GBBfLXFOUvOnbvO4TwwfbcsfiC6KOdxwHfLkv53yzvjOy3xLjH54pj9S+bjh9vM39ny06+Ov1vsM7I2Rgwjvni9vWkR8SWMR+YrNvepFSDmNZlXLvO9yZnkGOU1ZQybV80x7Bs2vIzJrUm4Tgp3G/hEC9dhXkjy/KUtgt3C29jYz9zE/WV4RHiXeLH15fW9uLv3UCjCpthzmZu42yfbnXlEeNW4uH6QseZFJFPE03Bx3SLXGj0qIsdnYK7m+tOYXzfyHr7fPSoeYHoVe3/x61B8jfkaCsOcaywu1o2QnoJa606h9/Gijozr1srvihES6xZ6tzAPo4x6ceTahr3cfuGrONjYLdStFWgFWoFWoBVoBT4dBfpKW4FWoBVoBVqBVuB+CoR/XxD5Tpt32MxeBvnd51h5jC+9b+93X51bz9aT7w7Xft32/dL3y4d+vyzaNz8332ESD2Wx8YkvfGfss9W/4mdG6tK0G+ucwZ39O+fv9/A5eHB7yhxyD5t7PhDwHNwbfmlPMxwKKX/0L549MCen7wy+s7+MhyqLH6KA7xZ/2Ye0LKHFOYnLmL+DB/HBa/2IUAQ+GYctcA1/ROAULfB5QjyMEWGPZEiTW2zs4Az58bbNwZM97EVdg7Ufo/nWjfNDMB87j9mYMqwvp14SkdrfHnKLt4d8N/Hl+2DjnLdy11rJ/F6UWPxa9H7eOOvvjXker38G7Xb3ph7HaZncwDPVg3vWX4tsk3cDkyzy5CWQNbfmbV5gXxQeuzBDCRh7tbUCrUAr0Aq0Aq1AK9AKtAIvokAv2gq0Aq3AR6sA76x5V92IAuN3DK1H68Dd0PdB3wd9H6DAp3kfLPVT389E/etthDgY/xPCp+zhN42qWUV0wuGhhH3JCyHe1eDx0P0QxRnmFdjlQ0WeEz4wO9z9IFTiAhZnpvlp5REuoQXfYnyGvXPt1vj/i+UTru+WRe/84DXN88XGw9hhjpkvSzhn2JK54TMtNhDzNYTMbc5dOK8tglj4ymQDhxGP8DzsByXHV4OXSYoIhQ4tzMI0jAaPNYN9gBbTmYvPWGmzv/i94/N6xR/DOs+MVTf7iz8rXsXGWm9Gh7Lb7y7fVjpCB4+4ibv2ea8WDwV7eeMjxIfZ6S6HdYTEMDvd9aS4CyNi1D5AnfE7XxoxyVh8Rsekk3F/09ahxTqdcXVr9pu7ZzTRg7vIO0IJVw7lFy0Jk9WKz7iGxyImt8bn/Jl7yeyzv3gGPRSf0SF3vOEzRs4ZPeneCrQCrUAr0Aq0Aq1AK9AKtAKtwEejQF9IK/A6CsTmvXV4y9hzeYbhOYX4sI6HZK3CtkXm2OwvTgwrPiMxbPYXJ4YVn5EYNvuLE8OKz0gMm/3FiWHFZySGzf7ixLDiMxLDZn9xYljxGYlhs784Maz4jMSw2V+cGFZ8RmLY7C9ODCs+IzFs9hcnhhWfkRg2+4sTw4rPSAyb/cWJYcVnJIbN/uLEsOIzEsNmf3FiWPEZiWGzvzgxrPiMxLDZX5wYVnxGYtjsL04MKz4jMWz2FyeGFZ+RGDb7ixPDis9IDJv9xYlhxWckhs3+4sSw4jMSw2Z/cWJY8RmJYbO/ODGs+IzSorXxHHQ2fsmPb0YesuaDWwcHSgN3J3An8vfm/erhriMsvbf9xOs6bU+ZY8FgA/2swzP3JAODH08OgBE5KmJFDVyMe3OMB5vDeDh6gy2hd6y1WeMdc/t5+Low31hECF8EKEX4PLbFD2c9E2cC7XLMcUkhKSL2prWFMRQeJYf3prVlhMDKj4HPze5WF6+Ap1lg/NB6XUadu/iMrx2f9yv+GM7nLl51xWd8xThb8+V5hN7/iJu4++te+6/hI27i/gLxcT/n9xrO5IPmPswxE/fDvibuhzOauD8tTqFX8pbslGtw9ckdG+jzeU5wz53tMrrTHU8+o0Mn/ZVHEGPxU4gPe0L8qMTEfT2NF0xirF58xhPxdFVeEg/Fb0WXZj9Xl0EPl+NEt+aC7q1AK9AKtAKtQCvQCrQCrUAr0Aq0Aq1AK3CjAvy2Yry/3mnn2gMfv1E4cGb4CpljxWckhs3+4sSw4jMSw2Z/cWJY8RmJYbO/ODGs+IzEsNlfnBhWfEZi2OwvTgwrPiMxbPYXJ4YVn5EYNvuLE8OKz0gMm/3FiWHFZySGzf7ixLDiMxLDZn9xYljxGYlhs784Maz4jMSw2V+cGFZ8RmLY7C9ODCs+IzFs9hcnhhWfkRg2+4sTw4rPSAyb/cWJYcVnJIbN/uLEsOIzEsNmf3FiWPEZiWGzvzgxrPiMxLDZX5wYVnxGYtjsL04MKz4jMWz2FyeGFZ+RGDb7ixPDis9IDJv9xYlhxWckhs3+4sSw4jMSw2Z/cWJY8RmJYbO/ODGs+Izy8z//QBydH5FjVmN57oGsgY0nDmMH+DjS4EcjQTvCVn1n4l40ER7iX1LPBtYYnuyNibl4SJlzhmFjlC6ig+5rjmdex10RoZBWC6MtzDEYcea2euC6eG63oxIPbiNCiy3siVjniZJBIWUeOVhEZH6uFzkObn8EMecbIzxfbKAtgvkiKngInGi2pJ/YbGOdJaQlcw4YEXK3XYty7vWm0GhX4DiHVCjaFXWk6X3n5SE8vO9z3LA/qak1xzZx1/vnocjzxI2oKb/4bSg3NJBXO0ITd7t9rpBk4n4dys3JlGWd6SnELWWWdE/MJT2457qFoiXx5DWQPTBvl9fHHCt+D9SDldXto1KgL6YVaAVagVagFWgFWoFWoBVoBVqBVuDlFQi/uw5vE41WQDaUaESFkF5Fj96ndY6801qH1gEF3sZ9sOiVWz5fZcDWvXkYezCeHA8bnxxzZGfzE1yDPnMNWMYncT8zYbk1i8y91advQaet9c50QX5yzk6QNTDmZ82bVeyQ67N6Dc6Ve9TOub4P6+6pR/f9xPP1m4EBkhCeRYTnIQ90W2hhXP0GYQspmCeLpMXOY/PD1vIp9vF35VuIS++WsGkfXyq+x0URYXuIi6RFYRsYklnYziGx/o794QAAEABJREFUy6ZNC8+99VjPxF0zF07nlbSgXw573CEGvySMfqEGvDm+HuvNneuCfoTQ+W2hv66tZX6N3oTj1jjUFX8CWpBcxzi+f3kNC+Vu6vPZf1P82uvwut7J2fQknlyBmZLDyM+pB/dc7zF0Vea9OHIQjI3AsuL3Qb9C+WUIsmJbK9AKtALPVKDLW4FWoBVoBVqBVqAVaAVagU9OAd5Tj3ftzPitQWPr0fcBXwV9H3zU98H+d4r9OvfrfOrrfXkv/zWwPjyb9+Ym5WUq/+ArS+LBTzQ8+sZmXGMGu/2gw9V2u4/56jc4QHfEiUOIS+PIdXbucworo1aB1z6Jm2F/uTxFtB8+LPwccbUYAVKwxZFlCS0mEQOZL8EDVAyfMfOMm5x3OVfWjgetji/OxxxLH+i13tkW27tl8QNZG37PF+OyuMb4brVlj6xtWxYti3NsEQOXLTLfWEQoYjVpzKUJHdf1tkhaMt+TFSNC7rZCeT5MtGCwvRZ6q+y1XxIPM7frqFf8DSNHS6198LeDocjzxBnU5C9+L/S+IcmCuBvCBj1GnA/ikt0jzxOFpIhQSIoIhaSIUEiKCIWkiFCINkat7CrMkhwk6nLqwf0qLlome/JxIFcRaOEr6t4KtAKtQCvQCnx4CvSJW4FWoBVoBVqBVqAVeL8K8J46fITwe+toTBVaB7UOqUDrEK2DFej74FO8DxYdtfHIcTxUfMbcjy8vrrE+DB1PS72PeeWPB5t8tnR8xvQzfebVhjc/SQbbOeaanfGkfUaNjbjrPzN+lrjzaHPtZ7bdCcP/GfmOPYan6nd5Pl8TuLFxfT63fWM+csIc42UID3vzxF2KnRZbPDClfwlp8RqJIR0w1vlAHqZmzK+4+xob+e9Cwkac/J0fykqZ5yH9IR3QORo8jFjGPC/0syEN2xmH5XX4rFxvxpi7GC4juqTfc3xl+M+bN2UdwK/uyPssmcx5PeR4vVbM876z79WQvTDfU7k/c2zm+LZW8TeM6Jva+txvBz/jNH55z2GeehMvfi/0vvmanUF/f0ErnUKf/Mhf/Eoc9xf3/85fAy+A63VpRs7nr7cX3/8V9tn5Ona5jyXs3gq0Aq1AK9AKtAKtQCvwuAKd0Qq0Aq1AK9AKbBTYre+rG/17If9+oXVoHXZ9H1iBvg/6PkCBT/c+8GO2zU9KT/n1/dbsuqpva5hfKtrH/cCNOf/fr/xen7m/Kvelyc14icrGL/qVP9J5zFBG7tZyna0j517FG/EQBPtsM4c76ucLOT5AcrlNCke+vA35p9FH38TJ8QW7K582OrrBnHpwd9hJ7p4o/E92Lgo/CLVtsebEV4twhW1Z7d2K8Hex+IGrbcG8lnFZBsaKC/nL4r0WP4y17Xm4NuyXzbjYHKMujbltsUWMGHPOHRE+6bD0wW1KkxTZtadwk4iwL3K/iDEXzXPAwYQanKGD8YKH2F/20o9MbmGjX0BWyfvTeaBBuY7cus73t+9r6+AuXpbH0KpJJMnN6K6Xq2N19jkgs4hQpDvOosOS80QLyV3Qx1A0kow7haiRJrTT3e7VDwl09OC+M3c/iu+53EzcpRzWOq2480ReBLiApO0c3zlvZzS4X1HnFPJ3K45SE1drEOkE7uTz2V9o6v6cOmoxL+N1GbXB2qdQ2c7nZ9j1x/nD22Mr0Aq0Aq1AK9AKtAKtQCvQCrw9BfpErUAr8JYVCL/Dlu1xVLbIUVkxRjxxgStb5KgLeWTEJq5skaM2fjxxgStb5KgLeWTEJq5skaM2fjxxgStb5KgLeWTEJq5skaM2fjxxgStb5KgLeWTEJq5skaM2fjxxgStb5KgLeWTEJq5skaM2fjxxgStb5KgLeWTEJq5skaM2fjxxgStb5KgLeWTEJq5skaM2fjxxgStb5KgLeWTEJq5skaM2fjxxgStb5KgLeWTEJq5skaM2fjxxgStb5KgLeWTEJq5skaM2fjxxgStb5KgLeWTEJq5skaM2fjxxgStb5KgLeWTEJq5skaM2fjxxgStb5KgLeWTEJq5skaM2fjxxgStb5KgLeWTEJq5skaM2fjxxgStb5KgLeWTEJq5skaM2fjxxgStb5KgLeYs2jV9Cb2hOT/kysBlO5ZzybUpy+pmT3P3Qk1/S22XCg1U/H03feMoz/DUnxsNQp9rFQ9BhPCQdszHCZ/t/rrjk4+Fqxr0JWPz/TZz9xzm9lw9CnlN8ERDOOxC/mbu5R/rOLwYoIy9PnEC54efFiWAWknFRKMImm5GHmhFjHvEQK87D2K3hX2I8ZH1nXFz7bsVliXx4udh3MOkwX9b5Ih9Di4c050fE8AGYpIgYOcaISL7TaGEIjX8iJs9DHm1GbdqeOi/dYIqe7MRAhV8fv+bsl+aBkjQqzAGnJMxIXgY2eTnNwZEz+CnWja8Hfwkgi3Vxz6/hLc5f7+j0snW8/j6TNxrn2Gnst8uXmq/P8m+Rr+8td/la57UeXt/+Oh9e307p8wLuztvZvIaJu+eD537eMM+z4tm63H9TV3zFuj5Tdy/m0TvmWOjqI45/ZHp0h6dADBuedRtOHtfhC3mw3nBkslcZSH75h2eMW3/FwdyPiVdIMI4KxjIizA94ue6QN++7rTvMyW9rBVqBVqAVaAVagVagFWgFWoFWoBVoBdQSXKkA76nz9xPr+3g479xnzN+9es2tv+vk30GhiFK90q11UeuSd4RyrPsC7K+jh18vrcvD+wSVWpf3q8vin3dvpnMzbA8DP2sO8BDgVvN3q7GF63MCrgZs43vOxObOqzXKvPG4gcdIgDiWCTVsHDwa3BpPHPfcE54tYuOhpxQRGvOBEQO3vnf2leHP+RLj06vGxfG9LeMh6rtlyfj/z967vUrXbWe9rY25ciBLYhLJyZAIWYmYi4h4kQiBICp4ZQgEvBG8UQgIkv9ARVS8iCB44QkURMyFIMHTZVS2sDGokLh3xGPMziImKx5yTvbKzlf7+bU+Wo1evUZVjZpzzPnOd842vv70px17H+OpUfP9Zo23vu9hmlk10ResmOLTNK+hB7TkJuUabD6nZA/fvTE1rp7Jet9M6QZT3+THHnc3N7NJkCnbj5gU0LCEuTEsfDMxATc3ayBhy+GKergHWWake1hL2vFIf+QsGOPp35sf69O/xbnfyNk3xtN/wTxbhsba88jYQEkNO8blaNgRMjTs+fJuHufhp0wMuM3xgc3W41lvdjlPzRFucW2aNGSnr34Hbm5m7i7MbNZsM7HiZiusmNlJ3OLwmJcp/ZGzQnENM00aC5sRiukkLkej5UwHjugYSJ8YSH9kcmCMp08OpH8v0wsu9ZEDY57Ya0WdVylQCpQCpUApUAqUAqVAKVAKlAKlQCnwOhVwfS7gOjU/Y1MEkFljYqDybiat3Nx6xgZjPH1yIP2RyYExnj45kP7I5MAYT58cSH9kcmCMp08OpD8yOTDG0ycH0h+ZHBjj6ZMD6Y9MDozx9MmB9EcmB8Z4+uRA+iOTA2M8fXIg/ZHJgTGePjmQ/sjkwBhPnxxIf2RyYIynTw6kPzI5MMbTJwfSH5kcGOPpkwPpj0wOjPH0yYH0RyYHxnj65ED6I5MDYzx9ciD9kcmBMZ4+OZD+yOTAGE+fHEh/ZHJgjKdPDqQ/MjkwxtMnB9IfmRwY4+mTA+mPTA6M8fTJgfRHtnj+Ze/pOOhi9Qw1nrcemRhQUiO+4HXC5ICCGsd8W0QJjYgrsDyW5dGsEoyWnLOncVKU9Mg1iK3liYPVnJMResbWwx1FzU5YK0TOzMQakHE4lhuz4ObuzTHXP5iwMMdnUk4xM3N3TRaHW/tnghV3RUUWCNtlu27Gxu6NTYcsS9AfD2eJuJnKbAp22YKZfG+2ku6y7TJyvUl1AdUmK2TkgzVpLL7qeh87MMdd59F8s2AFgs2OvhEzHbAQ/i2mXDUaNq6Hr7QZSdPRMzZQ+Cyfsczjj7iWo7bL644iYvynazGClSd+fL/J0Ti+j8JW8fPneWfp/aeNYs9k9gYKaiznJUfDjpChcV+ehnlt7Ry9TNqaKCbhmdv54UReU7Rr0lBdl1d31AUrFdzlWwPRDhGUP7JCMcZ4+pHUlP7ISsUY4+lHUlP6IysVg7jPt+jCFpHFdzNFXNjK1IJL9eTAad7qKAVKgVMFyisFSoFSoBQoBUqBUqAUKAVKgVJggwJ8OsFv+OfcPr84jxPJHJz+yOTAGE+fHEh/ZHJgjKdPDqQ/MjkwxtMnB9IfmRwY4+mTA+mPTA6M8fTJgfRHJgfGePrkQPojkwNjPH1yIP2RyYExnj45kP7I5MAYT58cSH9kcmCMp08OpD8yOTDG0ycH0h+ZHBjj6ZMD6Y9MDozx9MmB9EcmB8Z4+uTAwQ56nxM9fR+TA2TWmBio/KluqQfagPRHJgfGePrkQPojkwNjPH1yIP2RyYExnj45kP7I5MAYT58cSH9kcmCMp08OpD8yOTDG0ycH0h+ZHBjj6ZMD6Y9MDozx9E3PlvTGyuFp3Mnvtu/qhR/iQcGJlAd5eriyvCTyNTKcHMvKyZcJ7qEWDRXETIYV5Wiw/DpUp0T7z5+mrT6WEZQ6PnDSMrIVxBDiYZrYuSKXMY8p+KCoC3J4Guhm7m5uZjzUdHdz7xDxyRQxZmqASszdbXITXLYZ38qdiE3EPb7FO+EHJtU1PExTy02umIfNt3gDyn1KeFBugerDn9oesqcEa8t+8MmiXkwO/8iqCV88mf6hJuB42r+LESFnynX8IN8FNEjGBumvMbERfQ/2VnAOU1yDzm0+F/xY300RN6VNs/XM+r0/5lun6SAj0qB+cmvr3MNmFn1i1vA7eOlz8+jzTTxpIz+pt7nvOk9q0jC1W8+mg5gpGqxJw2z23d005N7H7qo3HZfYXEnGKfuFuN2I0/cYxP2itbf1WhyuGUziSdcHu7slk3N3rWrmDgvBZtS72RxvTOwW+HnR11gdpUApUAqUAh9cgTqBUqAUKAVKgVKgFCgFSoGPTwE3/rGY3ewiT5G5nPcL+epDmXPdSpfSxc3iXbOF635xaXWuV+ny4XRxM70mLpi9xddhsuHwzscGXeii2ddhg4vFXaKvwwZd+qLZ12GDi8Vdoq/DBl36otnXYQM9rWTwxTQ90VTrQdDQY86IE0x7TimrgSOcPBRVR/hK8/+HFMW6PCBViqWOPv9PSWqoh5uvneZiWWrRBpppTP8a93Vs5GpnORGpthIBTqzDFG8NAq43iAWcarc49GzEAvIIxYMO2bC7K+eGDeSaIoIZ6wYUPDJ2hwc3PfQ0m9yMh6QTuUnrAewZD+JP+aTahIc9Kf4wx9njwSabFJt0Bsn0pv8wx93dNALTZOppcLOIwQobTB026+EbAdMhjpjY3RVuoNZJC9hAZgziYaxMfQ4brJSdhfo67AVurmrX7DOLjsMVT8dlAFE3vKtYwr6YkcfnHgOk4ET4KsCnmNsv7Jh0W4o1uF2541Y51lAjdVGgAO8b/GusMgi4Wv0AABAASURBVJXzjpFFMSTWUFx7X/AVPubjpBTQ9i0mQ0O21p0XSp/aOJ85jq9ChtDqM5+shFbXuWgR2kafuiiIxbCiSsYBOYM1yT71tSJh4SDk0Ashs80yNLCBzJujr8PmvoZP0L0P3N3cG2JxbBnurtlazqxj2WZHP95bZuFPaok2sc3AP4frvezm3tjqKAVKgVKgFCgFSoH3qEBdcylQCpQCpUApUAo8WYH2eYI+zYhPJK4xW2U+P49I/xpXH2qh0CmXLqd6cCc2lZY4Vq8T+awbua+rPpRCBVRqnFavE1XE17ivY4XeX6vPdfq66kMpVECdxmn1OlFFfI37Olbo/bX6XKevqz6UQgXUaZxWrxNVxGE+Dyd3ApcHRHcNesBdTSqmB8i8a9AD7mpSMT1A5l2DHpBNiIivz+1bCIdg8+JfNpp5sHg4GQ6y8+I0RIjpoCmg6aAaPVyJCrE8rcVMZOFPokX1YgaWyikKYN8DbdL6tFjbRYZG2Cx0vFAFGbPPTQS4fNeVgkkMsAOqdZflZu4umB56NMiV7Q16ajIBBdeYB6OfUh6e9BC1x4P8Iya3h2kS3CbxpPUeJvnBrgexp1i+Nasa6iblxVPWT651/Nh33NcmC9uUm+uP+9ErTB0ejraZu9tkaOBHdpc9CWIXuzd7ErsvNv4luHus7d6xWYuZnbDp8Bmiq6PVubmqQJy7PGw/YxVptPjpPM21JjYdLStDvosSMhWxIyYlJjPTZZlM28pLn5ubmbubm5m7m5uZu5ubmbubm5nI4EnG0/bTWmamZYz13N00hMYyGELzYz+n3hUzY3IzkQszm8mWbzq0mIuiT+zu5gPHezqiSgzs8p2wOGhgl99gshpMh88QtaF9wxBHbuA4P8W49wG+u5v7AC3iQJOG8mbwgyYwiRNqtQU+226TgokH2WAyxQeow9xjVo/ew6Ya+fTSA6yOUqAUKAVKgVKgFCgFSoFS4EUUqE1KgVKgFHhbCrTftk2/aWPd5vZ7++06VnOz47rV59Ji0QPPzax08dJF9wEq+Aau+8Xrftlwn6CSq67uF3/0/TJJvzuGq7aH3E2j78He1KQiansotGn0PdibmlREbQ+Fboz28JPHrOo7JKspEjPPxAPNFm4WdnuYatb4ID7EsxNyPPs8sgy+4RaxsLXXzPmNWLjVaA0VntsWX5pTauZLdcSphdlE18YtJtN0jbqcNlgIa05jnsLV1cNm3+Z/KfALPJm7QDbYzV0wYWYemJxDD1RUPwUerOWn9vBUD0kf1PswefiT+Iion1Sf8NmGBe07zXBv56D2qHEZipg7FaYY9Y3d3dwbTIcszWawG/Wy5j532Wbm7i3jZhom94g5YmaRsTgww7BjlBCw4yFP+xgVwWbGwmYiXzDH7Hi4rB5yN42+B3utyc0j7DOHo8k76B6Ux+DWCyYtA5/br7HeC1rloHvzENz6DoeRdT/Tq4RS7T1wrNcaJ3H1nvmKRb9qoy854xtY56gltDcXovOZT0RbKTz4CpI2TQf6YO2rZkLaTPXquuyrJOopavthEb3O1E7aAwatepzJBA4HdhHwJpWJdZ9pNju7p+z0oIgawV2OoDnaks3CMpvZjzzJAkRgWz3clT/B/D7XO22az9OdGjO9nQPuvrpWBUuBUqAUKAVKgVKgFCgFSoFSoBR4EwrURZQCz6gAn1YctP7CfBLBZyjJZLBvMTXVh0qlJ/cCSlxjcnW/oFLdL9wLKHGNydX9gkp1v3AvoMQ1Jve0+2XSn4sbx9oH02uxcbm1mrXYx9/HTctVHPR4AE4K+xAzr1gzeLCCpbhGxA9zAy/7ZVA6ZpfYJ3p8sg6Lh7yZaytw82CZuhZwWg28TglF8uGEHl7Eqcp3d5kzsI+YzF1xoKcb7rKnOXb0FYt4z6pRflJ8mlwPRYSJByewx0PUfJh6ylN8+/VBfUtcsROf/skmrffgk9YCDxa+YsFRT9xj74fJte6kGg80X7arj1onBxRjDcWmNUy6xsm05lw717i7dJoEWGtYz4rjB9Sn2ukEipmZOz2nbI4vyFBas2xiZubu5mYnsPlwd3MH2jsYO6GY6tzli9eHr4TPYxlZmLXd+Mc0WxzEwjhGvLmmU2gwt7AVX1ixE9/Mzew07/IFs47bfu5jvPdlu3rMuj43NzO12WV2i7ybDg/bTPs5rs/+zCrUMILuPrNZ881M95wrvPiOqbjYdCgZVnDzNWtMAsOZhHN2zsnMyACLY7bm9dzd3N00Bdxd5mRuZjIt2HTIwSYg087hxj90grQ9zgFvhpvqBPFkZu5uU2jgYbs3nvL9N5EXZlba3MzcPTAFNx+btdbY6igFSoFXrcBnP/tZ++Ef/uFdwF9c+7Zv+zbbA1//9V+/m25f/dVfvcs57XFd/Rqf+cxndrvGL//yL9/tGr/ma75ml/uB++rf//t/v9s1fvrTn97tGr/1W791t/P6oi/6ot3O63f9rt8Vf8budnLvYKEf/dEf3e1+/ZVf+ZXdFPuxH/ux3c6L99Je+Kqv+qrd7tev+Iqv2E2v//pf/+tuen3uc5/b7bxqoQ+nwM/+7M/udk/8l//yXz7chdTOpcATFdBv3+ZawzUvMGu2KToJMJFLTA70+epDkYbS5VSH5rmZ7i0X4LpfUKIBPbDg0gUlGtADCy5dUKIBPbDg0gUlGtADC75fl8nqeBYFDlr1oEmDL6y1B51yNK77Koi+RzCb9L3XfP7fsnzw2Op5GLvgEzWCJaKT0fXEicPKB2maM7LacNERMvTMo/3hh03uAseDEFXeYndXlTDzWf3kekgjnLAeWMZDmsYP6gWTGCy22TSpd45PwZOJTHPArf0zuRlxMJktOQXc3awNKDBpBnPKYBtq5BpxGAN2d5lulw83V9I1+8yi8PCxA70zvmgqIJ2Qez6OPVSRdnN3jF3A8ollQSLNwzqDAhpxW97H3NmmvseyenVa8f4JTn8D60Sj77k4zmflurRfOzsVHN+/EVRgYSyg4NlwflicRVcC/W3R28dSgsDM9Y9dOri/gGrcqXSzYJGZyWuQobBxwHJtYTf+mRSYVDCFZzErZO7KzpjMZt9scqvjbStQV/cGFPhrf+2v2bd/+7fvgs9//vP2r/7Vv9oF3/d937ebut/zPd+zyzntdW25zp/7c39ut2v8zu/8zt2u8Y/8kT+yy/3AffW93/u9u13jt3zLt+x2jT/wAz+w23l93dd93W7n9U//6T/Vv0PzJ+lup/fmF/rDf/gP73a//sf/+B930+uP//E/vtt58V7aC3v+PPx9v+/37abXn/kzf2Y3vX7wB39wt/OqhT6cAv/wH/7D3e6JP/Wn/tSHu5DauRR4ogIHfe7AZwvFKGChRunxwXQo/UOB0p93Y70P6z74kPdB/cb8xH+5eE3t/DDpz2eLf6xJI7lf6Gjn04lks8Uyw4n2k6CdHa5CV9Q7lrs6XNEzKKBhen5iFoZZ4xNHIZ8xp83kA9fk5i6YmZvNcHGDDFM6MMlwV1w42uZ6WCOI3clZ+DINTKbcJMhxd3Nv0KNg2WRbblK8h1zlyVlbz8zcLOzzh8QecXc39wVtPVNOuynObkfgbwL9rA8Lk0CfWGQ+88k5TdQLI7ti98Lo0fnDwsOASf5075pn9ZM0Yp+3jPl107W7XjQ3/TOyYk1P6WEWmrh7cK+xT25ApJwJ1Ji5Axc3tLXcgq2xMube7Ame4a6M0MeWe8q0RoNK1C/bTexC4+gzV52gImVmT5ZzBmaTmykl+AnIupliCTf+aXG3OkqBUqAU2FeBWq0UKAVKgVKgFCgFSoFSoBR4Hwp4/HZtMbtZx9jAFVtjYqDybiaNXOgZG4zx9MmB9EcmB8Z4+uRA+iOTA2M8fXIg/ZHJgTGePjmQ/sjkwBhPnxxIf2RyYIynTw6kPzI5MMbTJwfSH5kcGOPpkwPpj0wOjPH0yYH0RyYHxnj65ED6I5MDYzx9ciD9kcmBMZ4+OZD+yOTAGE+fHEh/ZHJgjKdPDqQ/MjkwxtMnB/DXmBiovJvpZ5sLPWODMZ4+OZD+yOTAGE+fHEh/ZHJgjKdPDqQ/MjkwxtM3m2zzEY/YNlcvhdW3aNFbr0cXzgRYTDrHmdvfEMDB6v7GBN+Mi7DisjWrVbNiGhbftiUiR2lLKMQi8udaJVSisPzjfPpdXLwRalO1llJz2MFaQ077tmGzP5Hfg1z62AGtpPb4zzarKzxYhjbQUFLLSJQ2Wk5BCkQaLRE/OmyezY6GN1PUQn4IdnexR1Km5eEtGrMrOCkJRHqzusEjJjdLLDmP2knv8EnJi1DD1MHdtVYPPZzTA60poLhN7T/pPPNkik3Csc9sSptc2jf4wU3rtnUeqJ0mrWM2TYp18M5+CPu8Zuw581nfra0ftvbYzPTdU5+1H6oPHds5PLgZmp3xpBqABmgKC+6tb0rm9RQcuF55xVUhHdXvJpZHbMaxT37Y0ecmt4PeD26dL9vc3AUTYCBbO2pWzEzccDQc380dyIbNwtdsZm4crvctltIWITkaMpmtjlKgFCgFSoFS4G0pUFdTCpQCpUApUAqUAqXAB1CAz84O2rdxzvqMLWIwsTUmBsgn0ocT5LBHztgYT588SL/ntC/liSeyFk5kDia2xsQA+UT6cIIc9sgZG+Ppkwfp95z2pTzxRNbCiczBxNaYGCCfSB9OkMMeOWNjPH3yIP2e076UJ57IWjiROZjYGhMD5BPpwwly2CNnbIynTx6k33Pal/LEE1kLJzIHE1tjYoB8In04QQ575IyN8fTJg/R7TvtSnngia+FE5mBia0wMkE+kDyfIYY+csTGePnmQfs9pX8oTT2QtnMgcTGyNiQHyifThBDnskTM2xtMnD9LvOe1LeeKJrIUTmYOJrTExQD6RPpwghz1yxsZ4+uRB+j2nfSlPPJG1cKLlJv0ZeMfgj9Esxwbpr3OL9nXYoGWuz30dNrje0bJ9HTZometzX4cNrne0bF+HDVrm+tzXYYPrHS3b12GDlrk+93XYoOvIZxFwl1puGWo/0URElOOgBuoDTLq59PSSqgYKm0X2BHJUqoez9MzQw5KIqS0fliokT4N6ORnPVRvzyLZZh3i02vsHdalfM9YpuCZygjZuOZ2LLkuRk+F6ZGM8xXGFBY3ZPYgFc5tmuDigeg1zV85NvGAyCz8eVE1uEzXTKbs3X6Q8D71Ai00KTnoolniQ/yD/FK6HnNMM1xqJyaZJ9pTsqhEUi3V0csGxpiknHHOqI67eB5/0gE848lxHjjUm1QrTjHgYKBvOWGP1aU3sBzetqT7W7PCp2e75U+rBb6AHzOcz1z/0PCk3qeYI/LbfpLUm5a8yNYFJWtoMF98CtVkjW9q0febYdIlVG/uRl511ij1Mk3TqcBLzY+5T6nkgN+qAn7kjm15rel3XZKYtBJ/XmtltrjHV+IzR7v2sEdsMn2zC1nlNAfluNrkJqonYwu5u7g2TeHKzY7+ZcryOFIb4AAAQAElEQVT/4BGuHDHXpNHIPP6RbyZrwdGxOkqBUqAUKAVKgVKgFCgF7lWg6kuBUqAUKAVKgeX3bSw7/pqNd/wL0maKE7nG5AB18+/8ZtVnJg1A6eJm0sIFOIFf9wsquFmnjcsuXVDBzaRFwmWXLqjgZtIi4bJLF1RwM2mRcNmP02Wyu4+DOoDorkEPuKtJxfQAmXcNesBdTSqmB8i8a9AD7mpSMT1A5l2DHnBXk4rpATKHoWeQekypYKZhoJAeSyrHg81mtbk9smxzRsRaiDYelrYnrOojdg94kHpQn3ZlHaz4NqvOhW/c8ug0WBv1TO3hcGjbKqctj3b0D7Elr6uQw7oi7cp1CNpPLfKVDxsvDCWxBRoUUhHzES4LiDRcb1KRZhcdoQdKTuyEzeSam1mwjIUPioHMufy04dEnBugBZvEASwues9uk4ERukg27KSZgZ6xjHu5N5E7AAzX66Ut70oM7QHzSOTQ8eONJHPZEXugZG5zsoZoTn72Aa58FU1fz0NmT9lty9HEepoeN9Dae3KzpMbB+ak6BQ8urcFrDyX6uawZay63Zhi9sYnoE9nGL/gfZ2sKATMUUl6EhW+sqMbnOMZC+z/XyTaBmZGJcn1u7PnyfzN2Fxot+6Davo3zb22J/d1f9KSbFjjCLuslNdYD702cb/zLMzRoOpjeiubvFP8nNm2c7YdPhgYPiMvpBovfLLgVKgVKgFCgFSoFSoBQoBUqB165AnV8pUAq8MgX4BO2gczplPD7d47d47K1MbfWVnnW/8E5oqPdDvR/q/dDeC8wfz/th0p+LJ6PdyLyYDSfJK85L9105lauplz7Px+539SKuJB+7X9/3Sa7fP5SgIONiXEBtw0GPTrlniKpgfip5EBNZmJobaA2rRcuDVq3IA9ABYz79eAirc0mOuPyR46mt4o05Be3D5cyPbFzs8t3d3LdhUh1w9/nB02V2Z81Ja88wavWw6xarr3849iD/QQ/PbmFSTY+z+mnSg01BHHXTfD7J7KPcQ8/YQDUt7lrD52ufZm4+eb7RCk/0HDGpB3gwuUn7TJMb/CB+mJTveJJ9Da5863OtKeCzX7JrPWGa8SC+hUn9rd5tcl4zXj9Br5dPxIRLHL3k575p4SlzsOLT1OpUoXPnPOX7JC0bXDZ4ED9Mk2p8hmz5U6zjqnf71PTQHjgr3vSYTn3WUP3DGbf+STl3XaOAfQ/cV/pM616AqpVZ5kle7Dewm5mWtsZ+zk7eLWpiMmuOGexOzs2sh9VRCpQCpUApUAqUAqVAKVAKlAKlQClQCqwoUKHrCvj82/XzcdvfG2k3LN/ArcEbbain0lXXGryRfCx/Rm4beaM79mkNL9fHTn7H+blO0FUv0nCB4RFhdrkuzy+wwhpkRVfqqPAuT7XJtzjImLznY4vDY7bYqc1E/IpvcXjMdqWOCu/yFofHbF2ciD+Db3F4zHbH+hbHy/Wxk99xfq7zc9WLNFxgeESYXa7L8wussAZZ0ZU6KrzLU23yLQ4yJu/52OLwmC12ajMRv+JbHB6zXamjwru8xeExWxcn4s/gWxwes92xvsXxfH1TrD9PPP/i0dPsBuVjqHBialVhxpQVGW/cZgrSGnncidr1WMs8fc4z6Fdai/V57LWatRi1PdZq1mJ9z1PstbXXYuMeazU8XI1nnBSrQCNeHGL5nDLteGhJgQIacnVPyG8POWmTr3WYt4K/yzDiN7TxlthYgx/76uSSI8Y5cl4rrHBch7bUBahr7o0+JRVpqZhVotg9g7f0CPrHmLsbb9L28MnshN1smtxUIiyskCmgWhP8ItzPc+7nsWmOPYgfXA/tOmb/yc2OrFyz53WUnDI2KQbwgWwXqG8PBFseO2PTNOlSFPdpvo7GPviT/IcO+AniE/sJ7qw1wwaecw8zZ8/kpr3X0WrJualNdfOaapoU8OnUn3ofW1CZtbgd2RVvMfWb4uZaW6ziSSDvTqyB8wBGzFqMugD+dBpzT7/pOfktdnPPnoXdF3u6YLu3XveFtZjG4ruf2yrQOI0rYIqYe8wX2OZ4x0a9/AtsOvRjQPNHOOqUS4FSoBQoBUqBUqAUKAVKgVKgFCgFSoFXpACfmcXnivrMjN+18ffktc/mtuz30n2Pve6L53lDz5fuq+tDAT4TPuWXfh0eux9n/Zj35WP3e+m+uj4UqPsTFV7Lnw/T+Z/TPoS2+lmXnMukP3Lmi1+7AvxQ5hzXmNhVKKlnmHqoqTf+jrb+3YNT0qKNrvnatu2v0jiXI/NWPEUuSI/KVgd3sncPdGQyTM+GbkBdbnqg5qpbx6WHWRfj5lqPh2gND/FAbbLgaVKOvM/feHwcT5O3dVb4Qfs9TFPs9zBNNk3UNn7wqcXFk8Q5YlLNNGnNczxE3aQ+1agP/2GSr54HoPxFJtdhmu3GWiPWm3lyaSJbPK0g9lA895/UewkPyiUm7dnqfL6+mfN1WmVqwKQeMTVA606TYpNisa7rnD1qHiLn4T9MbtOM3l5iU+j54OLJW0/aWpeehws8Kb4vLM5/crvK2tZeBGZtH6ujFCgF7lGgakuBUqAUKAVKgVKgFCgFSoFSoBS4pIAb/1jMblYcCpQOXjpIgY/vPqjXDQXqdUMFN9M97EIxKriZtHBhG688iM1HUK+VrY5SIJ67nj5U1SNU3bIaFx66nufbIhIzmsQazexn9Skeo4W1fj68bTnOgzycOK5N4ggWoKf1Yx1Ts0HFVsQe0ZcdbcWjhxF5xTt7Dm0mv1WZa4tdP3pc9S4WaSioGf8UFhVuFmzHgwjOGivG0zk6zlg9SpMCpDtXyXGQJeYqX0DkBN68WE/2NabSYzWL2c0WVmP4q+xLHRY1gsUx6yefKlPedMg1byl554NaVxjo1Zdl2Rlui5sZC5k8DeNIxtb6uD0IPw2sxgrnvLwrtDElLwB2ivfsC+xVW5QCpUApUAo8SYFqLgVKgVKgFCgFSoFSoBT4SBTof7+P37v1AVYxH8egTDEq1P1Q90HdByhQ9wEqrPw8iD813lr85EFs+2i8zcaH88Zx228VbbZn77NHH3mG9y7w0n33nl/Wv/R5Pna/PN97+bH7Xey7mOCHoM13Mm/55lt/tLAiGEBmN4gctD4PeSJMAKNjzPbDps0tjc1+PWODJd5q8WW1heTIYMMZ8uaHxkrpx9cnCswpxVtf71+yo49y+tc4Ypxfou0X/2nq6GlxlekssOe8Aq2GIkHZkxObfb90YidxFtO6WibDirBCAPsUKowAzDk1RGjLRBt18Ay93ETuxqU+4q67EKwtGs9QM8E5pC1uV+Nx7S3VbCl0jKETerfXQBkVEgvEGop1LFO9rEy8Z2yQcewF69Elnxbr9/DeuWTrnHVSbNEq8LE6juuRv8aUJvr9OKeMF5cCpUApUAqUAqXAe1WgrrsUKAVKgVKgFCgFHqOAx2cZFrObdYwNXLE1Jgau5yd1u1nMp0wMuHLnPJmtxql2szkH+2w3nuS5meaEz/bI++SX/e5bfzK7cF65znp+UpebaU74bI+8T37Z7771J7ML55XrrOcndbmZ5oTP9sj75Jf97lt/MrtwXrnOen5Sl5tpTvhsj7xPftnvvvUnswvnleus5yd1uZnmhM/2yPvkl/3uW38yu3Beuc56flKXm2lO+GyPvE9+2e++9SezC+eV66znJ3W5meaEz/bI++SX/e5bfzK7cF65znp+UpebaU74bI9sNtlw5Mf1hF1T78vV0CfampfRfGpb7DBv1rzlE/J1f1k/+w5ZOHP6j+V5mZmW87ThPO3q8dJ9x5O503jp83zsfnde1rH8sfut9fFg5rgwBrcYwBbyYUxjEqDd0Vj5AIsHQc1WpRZdbGoPxoPM+O/gqyn+m+RiDZ6BDVCUEWtwAjhaAwoc5vqD1jzInqETkGXsAbADh08idhBryaj/REaPQ+djgz6PTewmdLrUNnyivXTeium0my2DNXSq8nV28mVERZhYMjQifMLk1KhV2/XI1gphZyyZeA/OIn1s0Py04AZto5Vla3PJ0s7jkq3iqIFniOJnCgy45wD2NXA+2lV7Y2lDirV4eLBAqAchoKZ2nkrGN2RpF8iF3oozsBv6nQ6h4UGLbEW7Hm2gRfnZ3Xw5MVo8TE3tHLQfYSF9baegRhfL3MjUZgwb4POeCtY+vKdA+mesGm1F6wpOrxwx0SkK1VejFCgFSoFSoBQoBUqBUqAUeFEFarNSoBQoBd6EAvwWrt/79cs1VvvNGz9BBHtkYmCMp08OsGrjtJANuyHrR6ZqrS/ryIH0F6azrZ3WWh0xsPS1nvTJgfRHJgfoapxW7opP1zpTtdZHB/FE+gvT2dZMi9oln7nGYzx9ekD6I5MDrNI4rdwVn651pmqtjw7iifQXprOtmRa1Sz5zjcd4+vSA9EcmB1ilcVq5Kz5d60zVWh8dxBPpL0xnWzMtapd85hqP8fTpAemPTA6wSuO0cld8utaZqrU+Oogn0l+YzrZmWtQu+cw1HuPp0wPSH5kcYJXGaeWu+HStM1VrfXQQT6S/MJ1tzbSoXfKZazzG06cHpD8yOcAqjdPKXfHpWmeq1vroIJ5If2E625ppUbvkM9d4jKdPD0h/ZHKAVRqnlbvi07XOVK310UE8kf7CdLY106J2yWdueBDLx+qTHiZ4wDRbPKt1s7Dhyexon/quuN9Rb6o31bvYxSa2I7vZiZ/73su5zsKudUFb383kb4GrDmyp7WvoAX3sOW32AvfuQQ94qb5798l6zhGkv5XpAX39Qa+pxVcLXWHBZvB11tn2mak9GG8kTTE85sOct+Rcz3TkOuKoO9DPI6x1Nq3hM7Cv4aC6AGsLUSs+xpS3o89+wkGwU8iNoZQlHsPGfoA9tQAPxE5gbV9RDJVov9Si5Vrs3Datu1UXantEn84pYhfYFT8IBrRX1B5fRzfL2Ab2qOEa8tqus80/81zs6g34JEuABZPXYDpcYMCuTMNBlgnJYet6uC5iJyBObc/YGxAabanT+nEOYvbGBr2NfwnUHYzDmewQ6zRdCeDDprjpSP8gW8UMiuWpP4JrTKyD1vIZaqxRCpQCpUApUAqUAqVAKVAKlAKlwJtXoC6wFNhbAT9+vqHPNeJ37OfhSfu0ldu8dd+X7tt6XmPdS5/nY/cbz3ur/9j9Xrpv6/WMdS99no/dbzzvrf5j93vpvq3XM9a99Hk+dr/xvLf6j93vpfu2Xs9Y99LnuWW/yc6O+MRa0ffCutQa71qBg251jfmhjaQIZ2bsHgozWmj5mw35jcxgLUhGpIdBsvhGKpYC0QfL4Jt3Mq3n9o3Sw/Ebr1v81n+wwyeCFkz+RH7096zziJj2V1j72P6QQHxD8Qyx52HYr/k6bVtDf47k13ziibV8xHRO1MQ5cR4rvkJS57BADZ23xDdYrGWqewwve7KCPM7jCMXChsGY3+BLkLhnRtb5qnt9jj2VfQSvvbDtHjzoXjjBiR/nqNfqfpYugrcz9gAAEABJREFUEl6nqmuRLUPL6DQO6z61K1CoRilQCpQCpUApUAqUAqVAKVAKlAKlQClQCtypAL99x+/h+i38Aiuj39c1V750qPsFBeo+QIX6eVD3wVu+D1YexPr8x+t74flyi969Au2HPT/wFoQo/VuBIoKXmJxAevnBkd+IZF2i25iHhlTnWulreQ0yoov/0soeoNUxxzo8lGqGkjLk6wnVs9s8TNMmMWJiX507A598nKPiPce5UTTHT31df8S1wswtv8Sb365TM4VKalysV870gkfxMzDLs/7I4359Dd/MPYMW0OlFGTm5Ya8xsQ5stQC1JYs0liQh1yqrf+mh/mnQchsHu1L6/MwOqJFg18J7UKCusRQoBUqBUqAUKAVKgVKgFCgFSoFSYE8FXB9QuBb0YilgAkoUo4KbfUA9XHvX/qjgZtLChWJUcDNp4UIxKriZtHChGBXcTFq48DReeRBrH9nBx+f9KT/Wz77kfs2y36sC3A3xYEoCbGI1RN0J69FO+Ptw+zahzd8eND08W1uXGFjPtzUO8f8IjW/x6kHcc/KB9SVM7LGReThL/TnrmuL1YFXZWk/yNh1W46pZiatBZxWJi6ysmlldlvbR/DSfpVhnZBYmntzbnF34aoIDKhRr6DJSB52aaiM2c+gnG05QfUQsKS9ZtfL2m3UyJ+uln3xzp/mauNyofT6flbVNjVKgFCgFnl+B2qEUKAVKgVKgFCgFSoFSoBR4wwq0zwH4LRurGBX0sUt8qlFc90PdDyjwju6DeOfX9fKqv/eff2/gQawP/+ryWD/7kodlyy0FXqkC7YcYP9DvQ/w1Dpq5rnuZnmdDvgc9TtE0u3G4LBjce8Ln9S3CHwOs17TDavHmh+1EhWSZMUY/gt109k3VuWGm48Vc8vUHdavJgm7ti+ZpbfPaHC1xQWEtU6bhzO/FuUuul35yxl8r53kWlwKlQClQCpQCH7kCdfqlQClQCpQCpUApUAq8lAKuDzNcm3mxFDABJYpRwc1Kj1CgdPDSQQrUffCe7oOVB7HP9om4teOtrN+upuZS4GNV4KC3ooY9itVIH88K4/rlb2ZqAQ3wGRRgaAORtmgPS5mfz2+rr87aVGPRSee96mc8eT5/XYAiGvI1tye8GCxyg2nhG8GUhq36sLXowmtnzTbEG6ttGa1xuR75GkdfS7dagljvlbn2QilQCpQCpUApUAqUAqXAYxWovlKgFCgFSoF3qgCfRvBRQjEKtM9lSo/Sgbuh7oO6D+o+QIH3eR+sPIj1+V8TipsQl3Ro2ZpfuwJ1frcU4A4PaNIwvsh5wlrgxJejEXVK8ZMz6OLEv2XQQAGcGP2M90zNM6Bt4eZae4HP/im3C+QiVLz6lJIcWM/zx0vDshLV10FHvx52Dw/HdcYuq8HlmeB2drBZBuf08XVWnFD6ctsg2Kw2pz9yy5o2tjjeSj4upqZSoBQoBUqBUqAUKAVKgVKgFPh4FKgzLQVKgdeggOsDAteJ+BmbIoDMGhMDlXczaeVCz9hgjKdPDqQ/MjkwxtMnB9IfmRwY4+mTA+mPTA6M8fTJgfRHJgfGePrkQPojkwNjPH1yIP2RyYExnj45kP7I5MAYT58cSH9kcmCMp08OpD8yOTDG0ycH0h+ZHBjj6ZMD6Y9MDozx9MmB9EcmB8Z4+uRA+iOTA2M8fXIg/ZHJgTGePjmQ/sjkwBhPnxxIf2RyYIynTw6kPzI5MMbTJwfSH5kcGOPpkwPpj0wOjPH0yYH0RyYHxnj65ED6I5MDYzx9ciD9kcmBMZ4+OZD+yGbDg1g+rX9r+MROH3881s++W/zW9KvrOb1/3p4ePPILHGK29g1M2enr4aO88/g9eWoHhK6KbWKdQ9TtxHE98X/IbVab+b+oYo1MDIzx9MmB9D+xg87zsLo+NVtw0ArULcz1H2JN4j0OqgXEGlN7xIrGVOkFjT7qLvnkjlhZ55jTSqwX/lhHDozx9MmB9EcmB8Z4+uRA+iOTA2M8fXIg/WT9yVHj9Sjwjd/4jfat3/qtbxpf9mVf9noEf6Yz+e///b/bv/t3/24XfO5zn9vtLFlrr/Pac52f+qmf2u0aX+tCv/ALv7DL/YDu/+2//bfdLvPTn/70bj9vvumbvmm389pzoc9//vO7aY/+e+HHfuzH7JNP+H3r6Vfr7vYt3/Itu72WX/AFX/D0k3qGFbjHXuOfkb/pN/2mZ7japy/5Dd/wDbvdE+/hz+6f+Zmf2e1nBWs9/RXcf4X/+T//527X+Cu/8iu73V9f//Vfv9vFfumXfulu5/Uaf95wTp/5zGd20+uLv/iL79Pryu8pv/23//bdzutjWugQn10c9Jv28jkF3oIxnn5WpD9y5ZsCoy7pt+yh9Ne9dxBSl2RiIP2RyYExnj45kP7I5MAYT58cSH9kcmCMp08OpD8yOTDG0ycH0h+ZHBjj6ZMD6Y9MDozx9MmB9EcmB8Z4+uRA+iOTA2M8fXIg/ZHJgTGePjmQ/sjkwBhPnxxIf2RyYIynTw6kPzI5MMbTJwfSH5kcGOPpkwPpj0wOjPH0yYH0RyYHxnj65ED6I5MDYzx9ciD9kcmBMZ4+OZD+yOTAGE//MD6IjY/R9YNq4a1/0I+Pp15Pn5+cysF8uL7TvClvJ0fLL32t3451Lb/4dnIc5PWQu2n0PdibmlREbQ+FNo2+B3tTk4qo7aHQptH3YG9qUhG1PRTaNPoe7E1NKqK2h0KbRt+DvalJRdT2UGjT6HuwNzWpiNoeCl0d3O36TKvV4GCJNYz4LabcKJLBvqJNg2dj1CdvalJR9HQsc9O43jdfQF5Ix62v/Yw4HOO5Zfalv/BBZg+5J6OtaGcr9j3Ytnaw7QjVHYjNHKYmDWOTZOMIR4aYPehLVtSoNw7loTU/65Mv1Y3xrE8e85f8rE++VDfGsx6O3Ec2veXT/Tt/5+/Yj/7oj75p/ME/+Aff8ksY1/b93//99jt/5+/cBX/zb/7NWHOP6W/8jb+xyzntdW25zp//839+j8t71Wv8s3/2z3bT/nu/93t3u9bf/bt/924/b37gB35gt/Pac6HPfvazu2mf9+we/B3f8R3Gg4w9rvULv/AL7V/8i3+x22v5tV/7tXuc1u5r/P2///d3u8Y9/6z9tm/7tt2vdY8F/9Jf+ku76fWH/tAf2uOUXvUaf/kv/+Xdflb81b/6V1/ltf69v/f3drvGH/mRH9nt/vqLf/Ev7qbX7//9v3+389rz58Sea/E67iXYN3/zN++m1z/5J/9kr9P6yNbx+GiA2XXmLs8vsMIaZEVX6qjwLk+1ybc4yJi822xxeMwWHW0m4ld8i8Njtit1VHiXtzg8ZuviRPyKb3F4zLZSR8ZX4haHx2wreTK+Erc4PGZbyZPxlbjF4THbSp6Mr8QtDo/ZVvJkfCVucXjMtpIn4ytxi8NjtpU8GV+JWxwes63kyfhK3OLwmG0lT8ZX4haHx2wreTK+Erc4PGZbyZPxlbjF4THbSp6Mr8QtDo/ZVvJkfCVucXjMtpIn4ytxi8NjtpU8GV+JWxwes63kyfhK3OLwmG0lT8ZX4haHx2wreTK+Erc4PGZbyZPxlbjF4THbSp6Mr8QtDo/ZVvJkfCVucXjMtpIn4ytxi8NjtpU8GV+JWxwes63kyfhK3OLwmG0lT8ZX4haHx2wreTK+Erc4PGZbyZNxxU++Ebv24TPPce3qMVa0VdpM42LhtUe8vXWaH1fr67Nr7CC+9GX2nFukzbnuy/Vxlrlrsy/NeYZ9fi3W57HXatZi1PZYq1mL9T3YazVrMWp7rNWsxfoe7LWatRi1PdZq1mJ9D/ZazVqM2h5rNWuxvgd7rWYtRm2PtZq1WN+DvVazFqM2Qf4TTRrxBcjkT1SQD0kv8VP7+BsUx/3C0PtJHPuJIy9Of2TycQ5zDX5fk37WpE8NMV3iPLRAWKe89rMkK6KcBZtxMp/WtNQYw2d9ziWWUaC3r8XIUZvgWtQu8WLE63jp9YuziWLVzsx6GY9QTIpcYPZVVgvEHBylMSl2gT94n06tRilQCtxUoApKgVKgFCgFSoFSoBQoBUqBUqAUOFGAzy/icwZ9gMCv/Phr3L4nxMcEVDSuPpu/z2qhXupWuljpEneExZz3BfyC7yPtbfU6SAV056dWz/U6oIiFOqXLuQ6oc/Ig9uRPzaPjR2vdGPMfys99Xyuvq1fRUqAU2KYAP8R5dyfoSht+dp8TuAecEPV7ca7VXyxrb/ApGb+xbApq2BjvfZY3ijDeG3PNhVKgFCgFSoFXqECdUilQCpQCpUApUAqUAqXAa1bA9UGC6wS9WAqYgBLFqOBmpUcoUDp46SAF6j64fR9Q8TZ02vAg1uq4qkA+Hcmie/3sKy4FSoFbCvDu+migE9WIb5zuwhKHdUyTBn+1BvNFWFvHPu+K42JrKgVKgVKgFCgFSoFSwMxKhFKgFCgFSoFSoBTYrADf/OFzi2IU4OOU4rof6j7gXVD3Qd0H7/k+OHkQ65v/SD0tfN9949UvfrPavCg2+ksmrUsVmb/E1beuTOnytnTh9dwCfrhtqRtrNvepUWP+20tmk9vRlrnZ3ryfWazJFOtr0ojgPZzfeM11trDpoE9k1BtHbCrjBn+0fbq0GqVAKVAKlAKlQClQCpQCpcCHUqD2LQVKgVLgY1XA9cGB6+T9Bk838pf6qw9lLNRzsyOXLi4tFj3w3MxKFy9ddB+ggm/gul+87pcN9wkqueruuV8m1Z8MFsgANkj/Gvd12KDV83cdmrU2e/tOV6To6f0IdvnepzZ9bJB+45xz/8bL+of5pjrMhdf55fra6SzXY/N52qaj+tZlKl0erctq44fUM0+Id+wtUJs12CD9a9zXYYOzegU04idUMJMKISAzBvYtUJg12CD9M1ZAI75pG3VyNPgrVbgRxz9o0lj1Kcx8XIAC6a+x0rF+vO4sqoCLez/XWeO+7mPp0yXWKAVKgVKgFCgFSoFSoBQoBUqBUuA9KVDXWgrspIA+MNBKW775pDJ9jEBls9rcfGZWWuO+Lj6wUGCtbuxXWe0XCqAaijUuXZoOdb+s61C6lC7tp8WiA1b/c4P8eJ+k39e9576zB7EIw4fmAPse0ANOe84jY54K0OKLtfjEEpxys12PKN0W3+TbiW86XGAsjOVRexrHsytxN1OW2XRsZypdnWrScIHRM/Z4Ha6OBpO1Dls9XFEgumvQA+5qUjE9QOaFQfYcrusCJl6HrR6uKBDdNegBdzWpmB4g88Igew7XdQETr8NWD1cUiO4a9IC7mlRMD5B5YZA9h+u6gInXYauHKwpEdw16QDZhbwHvLHC51nUF55gUBeeZjJgqzjGZnfwUcvlbcHefFtWIvejlm6f4Z6yzdKBEz5P8iXhCfp+Xq4wFjMOZzDJus295pD/ynD/ry7o5f1wv4grODIFLeYuEKtgAe2Z3l+dmmgPyT9lOD0oVoWw25dUoBUqBUqAUKAVKgVKgFCgFSmFbXiMAABAASURBVIFSoBQoBUqBexRw/R7uavBVJpqfRsCuzzUmgXiixclkxM20WsLDpmoyk918N5MN/AKTs9jrtM/n+pbHczPFXFiYHkDUzZRzYWRik+ILc3UZIepxBlh91NSTIGdRNZkp7gKcSH/klp9UPZlpXs8TdbOzPD3AI3Oeb3HmKSo8zpCZKySeOM23qKknQcSiezJT3AU4kf7ILT+pejLTvJ4n6mZneXqAR+Y83+LMU1R4nCFzXZ+bSZOEh41Kk5ns5ruZbOAXmJyFqqd9Pte3PJ6bKebCwvQAom6mnAsjE5sUX5hXLyNEPc4Aq4+aehLkLKomM8VdgBPpj9zyk6onM83reaJudpanB3hkzvMtzjxFhccZMnOFxBOn+RY19SSIWHRPZoq7ACfSH7nlJ1VPZprX80Td7CxPD/DInOdbnHmKCo8zZH4r12e6IrvncBX3kLtp9D3Ym5pURC2Q+ahBL9jaTG2PPfp49t+v0/vslbmMX+Ks65l+0Meu2dT2uFbb5/oe7D53zaYWXKu5lqMXXKvpc9T26HPX7L4H+1ptn6MW9LF7bHrB1h5qe7xU39Z9xro81zF+yc/65Et1Lc47pYHvq/dof7em5a7Z2XOt5lru3v6sT762dp/L+uSWM12gRogRrEkjko1bPQXNj1RMJ74KTnw5Gqo771ep4jEvPLt2mF+3I2di5lhU9sj649XA2Jd1Nh/pH3neb07bMT4H0p/d8/yN/uwrfj8K1JWWAqVAKVAKlAKlQClQCpQCpUApUAo8WYHzb0bxEQKfMcCAijUmBsY8sXv6+3r6cj3iIP2RqQXUwGOeOFiLU08OjPn0yYH0k4nd09/X09evQy79kakF1MBjnjhYi1NPDoz59MmB9JOJ3dPf19PXr0Mu/ZGpBdTAY544ONhBdzlZPjpqoJ4cILPGxMCYJ3ZPf19PX65HHKQ/MrWAGnjMEwdrcerJgTGfPjmQfjKxe/r7evr6dcilPzK1gBp4zBMHa3HqyYExnz45kH4ysXv6+3r6+nXIpT8ytYAaeMwTB2tx6smBMZ8+OZB+MrF7+vt6+vp1yKU/MrWAGnjMEwdrcerJgTGfPjmQfjKxe/r7evr6dcilPzK1gBp4zBMHa3Hq/Z4HsXxobcOxFhtK+IB9DK3GxqIta489l/wta63VrMXGPdZq+lhv05v+vUzvJeRal/LE12rWYtT2WKtZi/U92FtqqNuCLWut1azFxv3WatZiW/rGmq3+Y/d76b6t1zPWPe95svopPH7CuE7jMnxDjW2smdfya/W+stZabFxjrabFTIcLLHzOirRh63mz7XGnNOqNw5mEE5ajoai1YjPjq6Wm4yyuGCPimjRw7cizMdMSjyprvpIaxvFknheYqa3PwoVSoBQoBZ5fgdqhFCgFSoFSoBQoBUqBUqAUeGsKuH6xdl2UB+dss/cU5ptSt/rX9nvpPs7h1nmu5V/6PB+7X12fm63cz4/V86X7XOe+dv634i99no/d79Z1XMo/dr/tfW4m7V2AH9uX/ffyY/d76b57ryvrX/o8799vsnd/8PdeehEe62ffS3F/zmWXAu9XAd5xrwI6CY344uWLsjbTOPt/wXIia/H8f8DeymfdyPTF3cbiGG+VubZCKVAKlAKlQCnw9hSoKyoFSoFSoBQoBUqBUuBZFeD7QHxUUIwCa9+QqnjdH3Vf8C6o+6Dug/d0H3ygB7HP+uf9nYv7UP9YP/teiofTLrcUeMcK8K57t9CFaxhfQO3Z5GjYGE/flNSw9Lfy8TajGeetMtdWKAVKgVKgFCgFSoFSoBTYQYFaohQoBUqBUuA9KeDGPxazmxWHAqWDlw5SoO6Dug9QoO4DVHAzvSdceB98x4NY/o6CPeJ46b5HnGK0vPR5bt1vrLvlx8WsTGPfSslq6KX7Vk9iQ3DDea6u8tJ9qyexIfjS5/nY/TZcymrJY/drfcz3gb9vw986eik8dr8NfbpwjbiQhWW1McQl/lPjWiKG1llYjsbiy9rkq0hD1XGe21lNGtvrVXlvvVpqlAKlQClQCpQCpUApUAqUAqXAR6pAnXYpUAp8MAX4JINfwRvnzK/92M/N7AHu3Yce8FJ99+6T9ZwjSH8r0wO21mcdPSD952b2AvfuQw94qb5798l6zhGkv5XpAVvrs44ekP5zM3uBe/ehB7xU3737ZD3nCNLfyvSArfVZRw9I/7mZvcC9+9ADXqrv3n2ynnME6W9lesDW+qyjBzT/jgex/PnNH6MwwAbYt9DXYYNbPeS31lF7CawBLuX7eF+HDfr8JbuvwwaXavv4ljrvG2SPvkLH/1Yo9jX0+2GDa/WZ6+uwQeau8da6W2tsXaevwwbX1s5cX4cNMneNt9bdWmPrOn0dNri2dub6OmyQuWu8te7WGlvX6euwwbW1M7fUtf/19WH+mzR2g7fWXVuHNUBXo7eohuU3TMM2s3ZuMKAHYN9CX4cNznu0ASMS7Gne6gg2P1IxbfcPqj+whDjGPJm1oNnCB4sjFpet/RdfVsTXWLUKt3VkP6pPC1xcXznGav7KfvQUSoFSoBQoBUqBUqAUKAVKgVKgFCgFSoGNClRZU8D1C77L9CObLEDksXyY19jSTw1gv5fuy33v5Zc+z8fud+91Zf1j93vpvjzfe/mlz/Ox+917XVn/2P1eui/P915+6fN87H73XlfWP3a/l+7L872XX/o8H7ffnQ9iTcdhhuiu8dS+7L+X7zpJFef6MmPghzFPl3ziibk0iBjGJf5ESXKPZXq1xPFh7OiT60Ee9LEtNj1gS21fQ89T0K+1xc69ttT2NU/ty/57uT+HLXauv6W2r3lqX/bfy/05bLFz/S21fU3razN/y2Qr+FspT8HKPjoJjeX/2arTDD8491rpi/yl+IY+baKx7Csnug4xK/4Y1vnEOue8/iOHYkHXsp5XYk6f5hXUeSqrjWLeyNn3WNZeatV8vl8EP9qpTrwUKAVKgVKgFCgFSoFSoBQoBUqBUqAU+CAKtE8f+DUbKxn7E30U8FjOdbZy7rO1Puue2pf993Luv5VzfZs1fam+3Pde3np+WZfrp7+Vn9qX/ffy1vPLulw//a381L7sv5e3nl/W5frpb+Wn9mX/vbz1/LIu109/Kz+1L/vv5a3nl3W5fvpb+al92X8vbz2/rMv109/KT+s7exDLZ9I9nvtP7H4v7Ne3nw+ndJ9/ML4Hx4vZ2ORbHLnOvny+X2z2bNNBK/eQ+6yj3wv7WTfT4uzRQ6FnHf1e2M+6mRZnjx4KPevo98J+rs14V4FxfWLPiVexny5Qw86+kaugxhKXo2FHyNCwY58cDTsCo7vAw+BHIfmMJxMD6Y9MDoxx+dwjR8in7GyfCGraIR97aR1YK9YoBUqBuxSo4lKgFCgFSoFSoBQoBUqBUqAUKAVQwONXd2aX6/I82GQBv8DkwO28xeExm1bDWuCKtKibyXYBTqQ/8uW8nRxjX/o275P+yNvzFofHbFoVa4Er0qJuJtsFOJH+yJfzdnKMfenbvE/6I2/PWxwes2lVrAWuSIu6mWwX4ET6I1/O28kx9qVv8z7pj7w9b3F4zKZVsRa4Ii3qZrJdgBPpj3w5byfH2Je+zfukP/L2vJnpcIHh87o2c/ojPz5vJ8e4bvq22/4Wh8dsWhVrgSvSom4m2wU4kf7Il/N2cox96du8T/ojb89bHB6zaVWsBa5Ii7qZbBfgRPojX87byTH2pW/zPumPvD1vcXjMplWxFrgiLepmsl2AE+mPfDlvJ8fYl77ZyYPYtQ+f12Inaz/BWVt7LfaELU5a19Zei500PcFZW3stdn2LseOy3zJt5tEv6/KcHk6/2fvMuVO/2lqszz/FXlt7LfaUPfretbXXYn3PU+y1tddiT9mj711bey3W9zzFXlt7LfaUPbKXdfM75tiJtVjmnspra6/FnrpP9q+tTcxUoBFv+WCJEqxJY4nL0VA2QjGFr0lj8VWBzxdWYblsEfnYjwA4SSqQvswY6Y8cSU1DnP0UXYbyGrFvBMMJq03pj9yy531ZN+eP+w3xOV1UCpQCpUAp8BoVqHMqBUqBUqAUKAVKgVKgFHh1CvBZJJ8XwPyKvXD71XzxsYglY4P0RyZn1r5Xa/psYsm3/YiBJb7H/st+rA0OOofGe6x/iCthvYZlPzLEDvN+2OCgjjUmBu7LL/vRCw7zfodhH3JgjKdPDqQ/MjnT2mP8oJjNe8GH2R6ZHBjj6ZMD6Teu62s6tHv1XB+yS+52ftGTzlZf7z90SCy6NF3TX88vei75pmf2JS/503Xvyy/7Zd/h43n/6U+7g346XLv+13x9Jw9idS01Xp0CPpzRVj/rRh6WK7cUeKMKcOd/UGhzjeVv1cjRWHzp/hw+G7DuS7IuxdjPOGJzGR876xJqlAKlQClQCpQCpUApMCpQfilQCpQCpUApUApcV8D1AYGrxIulgAkoUYwKblZ6hAKlg5cOUqDug/d0H9SDWHvug2f0/R6P9bMvWAvuxVqqRinwBhXgHfJBoc017AgZGosvzZ/F16Ia8dekYL7pucacyFo862/lsw7WpcR+b4rjYmoqBUqBUqAUKAVKgVKgFCgFPrgCdQKlQClQCnxUClz+xhIZPj4ojs9j9MFLcd0PvBvqPqj7oO4DFHjb98HJg1h/4T/W38d+41U+1s++y9wybbb4OxWm45avkkeOXPmR7Xe31X53S3a14X49ry53M/mh9mPflwA/TF9in9zj1n78CIhaTRrmmjSObHI0bIynb0pqWPqTHI2jn3Fi8eKnsROz/nOsaxfO72y/2Lympyjwkz/5k/af//N/LnwADX7hF37hKS9d9ZYCL6bApz/9afumb/qmXfBbf+tv3e28f/VXf/VV/uz66Z/+6V20QvPf9tt+2256fepTn7LPfOYzu5zbN37jN9o08W85Tz+9w+FgP/7jP/4qX8vPf/7zT7/AeYXX+uftl3/5l+9yT3C/8rNivtwnE++jvf795Bd/8ReffD7vaYH/9b/+16t8P/6P//E/XuXLwP211736uHXW/z3+p37qp3bTa88/bz/72c/udl78jN5Ls5/4iZ/Y7bw+poVcv3i7TtifiadnWvfS+dZ+KGOhups9mUtPl4ZP15FV3MxKTy89dR+ggm/gul/8g90vk16fk+Gdhw260O5mvz422H2TbsF+fWzQpXc3+/Wxwe6bdAv262O78XdquoKL/ljX91y22SOz2CD95+B+fWzwHPvkmv362CBzz8H9+tjgOfbJNfv1sUHmnoP79bHBc+yTa7I+dzbIGPZzgT1ybWyQ/nNwvz42yH14q2Pvyayf63ksHhFC/JWlzpGZ+Scwr5/N/ezX+23TffbRKnH+J+tHsKanKPDd3/3d9s3f/M2FD6DBP/gH/+ApL131lgIvpsAf+AN/wP7Tf/pPu+Bv/+2/vdt5/+t//a9f5c+u7/u+79tFKzT/oR/6od30+sqv/Er7D//hP+xybv8R4Lc5AAAQAElEQVTm3/wb+5Iv+ZJdzo0P0r/927/9Vb6WPCDe5SK1yHd913e9ymv8E3/iT+xyT3C//t7f+3t1pfuMP/kn/+Ruev3gD/7gPif1Tlb5K3/lr+ym/Z7/jvln/+yffZWvwD/6R//oVer1x/7YH9tNrx/+4R/e7Rq/53u+Z7fz4s+0ve4x/l1ntxP7qBZqv8gf9Is71ma+ox45cl1TX+9nfE/u16/9UBYVHs+l59P0G99XpWfpybtxvC8u+XW/fJj7ZUL4BXwM7Xoq3GCyXgJtNzer/cx20MC1Bmhr8RK7mWINl/wx3vdct11rg7a+m8l/TrjWB8+5R782e4E+9pw2e4Hn3KNfm71AH3tOm73Ac+7Rr81e03zPYD832Auc7eNDZPQfeY7sBYbVzeb1bN5nL3b3+Nt2a+uZuYawI7u7VvPd1zWtq0U1tLYJs+/u8tzqeN8K1NWXAqVAKVAKlAKlQClQCpQCpUApUAo8TgGPTw1cv1vnpxXPw5P2aSu3+bn3rf321fm16Plc901dX90v/BTcen/V/fL275fJ6vjACvB3E/pTuORn/KW4P6eyS4GPWwHeNR8cOgGN+HuawZo0Fl8SP4uvRTXsoEnjWVmXwF8pCooLw2LTj5E550IpUAqUAi+nQO1UCpQCpUApUAqUAqVAKVAKvAkF7vlmFh8ZVD0K8HFKcd0PdR/wLngH94E+NuVK6/VGhffyeteD2A/+rzg+nMElP+MvxcNplVsKvAEFePe8W+jCNcw1aSys1/XEl6PxqLyWMqPZdCTLjJH+yJHUNMbTVypG+iNHUtMYT1+pGOmPHElNl+JK1SgFSoFSoBQoBd6mAnVVpUApUAqUAqVAKVAK7K+A64MB17J+xqYIILPGxEDl3UxaudAzNhjj6ZMD6Y9MDozx9MmB9EcmB8Z4+uRA+iOTA2M8fXIg/ZHJgTGePjmQ/sjkwBhPnxxIf2RyYIynTw6kPzI5MMbTJwfSH5kcGOPpkwPpj0wOjPH0yYH0RyYHxnj65ED6I5MDYzx9ciD9kcmBMZ4+OZD+yOTAGE+fHEh/ZHJgjKdPDqQ/MjkwxtMnB9IfmRwY4+mTA+mPTA6M8fTJgfRHJgfGePrkQPojkwNjPH1yIP2RyYExnj45kP7I5MAYT58cSH9kcmCMp08OpD+y2Yd/EGt1vKwC/B2DfsdLfsaT+56yS4GPUwHu5vcK04Vr8FetMBfWS7kaV1BD2SiNKXxNGouvihM/nAyKc4zx9F9rPs+ruBQoBUqBUqAUKAVKgVJgPwVqpVKgFCgFSoE3r8DlbzjFRwn6TIIK7JGJgTGePjmQ/sjkwBhPnxxIf2RyYIynTw6kPzI5MMbTJwfSH5kcGOPpkwPpj0wOjPH0yYH0RyYHxnj65ED6I5MDYzx9ciD9kcmBMZ4+OZD+yOTAGE+fHEh/ZHJgjKdPDqQ/MjkwxtMnB9IfmRwY4+mTA+mPTA6M8fTJgfRHJgfGePrkQPojkwNjPH1yIP2RyYExnj45kP7I5MAYT58cSH9kcmCMp08OpD8yOTDG0ycH0h+ZHBjj6ZMD6Y9MDozx9MmB9EcmB8Z4+uRA+iOTA2M8fXIg/ZHJgTGePjmQ/sjkwBhPnxxIf2RyYIynTw6kPzI5MMbTrwexb/5ffs4v0IfQJT/jyUPbR+7W6b9fBbijPyi0uYYdv5mqlyL8Z2bTJhr2EmwcsZmMj5V16jVKgVKgFCgFSoFSoBQoBUqBUuDjV6CuoBQoBV5WAdcHD64tvVgKmIASxajgZqVHKFA6eOkgBeo+eE/3wfCNWJ7Q8jWl7Wx1fGAFeL36U7jkZ3wv7vcsuxT4eBTgHfCBYLGvJg07aNJoMcn37LY20Djuy8a9fzwfBTX4KzyUHOsfk9dlxTofJcdJ11QKlAKlQClQCpQCpUApUAqUAqVAKVAK3K3Au27Y/qkylXxsUMznMKhQXPdD3QcoUPcBKtTPg7d1HwwPYnkGzb8rbGfkoGM7t+qa91LAh4Uu+Rnfi4dtyy0FPjIFeCe8S+iiNYy/dgUfv5krR8PSNzkalv7IpqSGjfH0jaTp+FhZp/42Rl1FKVAKlAKlQClQCpQCpUApUAqUAqVAKfByCrg+EHBt58VSwASUeAmufdys9A4FSgcvHaRA3Qev6T4YHsR+YjxtN3tO/sTa+utsOoNC+/sOr0MHXqf+fG75fW3Zr+M1rNdh7XXgZ917BF9x5bpfgkN3vkrLz/WPjfUnVY1SoBR4pALVVgqUAqVAKVAKlAKlQClQCpQC71aBw/y5cnH7fL10KB0O+lzs8FbfF3Vd8erW61vv80PcCZd1GB7EevxLwmF+Xg63iCviyrlYpLlZbTb5gHrTAbdMm015Nw6XlewyAB/V93xQnHGJydFziha9PbNqj9sdraLvwW7R2zO1PW53tIq+B7tFb8/U9rjd0Sr6HuwWZW6vDVbDqX/QK3pQIiFz08j65E1NKsr6ZIU2jaxP3tSkoqxPVmjTyPrkTU0qyvpkhTaNrE/e1KSirE9WaNPI+uRNTSrK+mSFNo2sT97UpKKsT1boZHA3r+GkSM5azVpMpSdjreYsRoCuZNmYW6DSk7GphyJ1HToOU5OG6S3NWGXTcU+fyo3FQn8tnmwc8iHylzjrky/VjfGsTx7zl/ysh6OmplKgFCgFSoGPRoE60VKgFCgFSoFSoBQoBUqB16KAx6/6zK5Tcnl+gRXWICu6UkeFd3mqTb7FQcbk3WaLw2O26GgzEb/iWxwes12po8K7vMXhMVsXJ+JXfIvDY7YrdVR4l7c4PGbr4kT8im9xeMx2pY4K7/IWh8dsXZyIX/EtDo/ZrtRR4V3e4vCYrYsT8Su+xeEx25U6KrzLWxwes3VxIn7Ftzg8ZrtSR4V3eYvDY7YuTsSv+BaHx2xX6qjwLm9xeMzWxYn4Fd/i8JjtSh0V3uUtDo/ZujgRv+JbHB6zXamjwru8xeExWxcn4ld8i8Njtit1VHiXtzg8ZuviRPyKb3F4zHaljgrv8haHx2xdnIhf8S0Oj9mu1FHhXd7i8JitixPxK77F4THblToqvMtbHB6zdXEifsW3ODxmu1JHhXd5i8Njti5OxK/4FofHbFfqTh7Etqe2POBcrPb9x8XnA+rmpWXHv/dg8dS3zTz7bVabqW5Wm3MN4s02HQetlXm53XrUZYa1D8ql3yqZr6OtcVqzFjutYJcxsh4bq9bWXos9rW9ZsVltzjWbTngZP+cWaXNe2eP72Os6cqe+ai3W57HXatZi1PZYq1mL9T3YazVrMWp7rNWsxfoe7LWatRi1PdZq1mJ9D/ZazVqM2h5rNWuxvgd7rWYtRm2PtZq1WN+DvVYzxvBHtJ957Z2QubVY5pLXatZiWZ/8iQwNvqA6/1Sz+eegHf3I66J6Xlt7Ldb3YJ/tp2D0iTWW85CjcfQf2xdfhNW5x8XMzLq9T3j0P3hfnFRNpUApUAqUAqVAKVAKXFSgEqVAKVAKlAKlQCmwogCfKcbnDPpFn9//8de4fb7LZx9UNK4+02dCix6pW+lSunBX5P3Qc72PUMbip03pcq4D6pQur0OXkwexNjyx/Vh8i4NbCiMZ+z0gn7bntV7yM/7cnOdRXAp8PArwrnh30AVr6Ke+NcjRMNeksbCZnfhyNOxYZ2YnvhwNy7zlQRB7ZGJgjKdPDqQ/MjkwxtMnB9IfmRy4FCdXKAVKgVKgFCgFSoFSoBQoBV6FAnUSpUApUAq8fgXc+MdidrOOsYErtsbEQOXdTBq50DM2GOPpkwPpj0wOjPH0yYH0RyYHxnj65ED6I5MDYzx9ciD9kcmBMZ4+OZD+yOTAGE+fHEh/ZHJgjKdPDqQ/MjkwxtMnB9IfmRwY4+mTA+mPTA6M8fTJgfRHJgfGePrkQPojkwNjPH1yIP2RyYExnj45kP7I5MAYT58cSH9kcmCMp08OpD8yOTDG0ycH0h+ZHBjj6ZMD6Y9MDozx9MmB9EcmB8Z4+uRA+iOTA2M8fXIg/ZHJgTGePjmQ/sjkwBhPnxxIf2RyYIynTw6kP7LZ8CCWZ+Sm4y0wD2S5jsa6qBqPUgD9+sZLfsZH7nvLfjMKvLEL4a59bzBdsEa8ksGaNPgrQqQWVsVqXEENZaM0pvA1aSx+VGiK4AorFOO15eOkaioFSoFSoBQoBUqBUqAUKAVKgVLgnStQl18K3KnA8mksFh8PJGOD9EcmB8Z4+uRA+iOTA2M8fXIg/ZHJgTGePjmQ/sjkwBhPnxxIf2RyYIynTw6kPzI5MMbTJwfSH5kcGOPpkwPpj0wOjPH0yYH0RyYHxnj65ED6I5MDYzx9ciD9kcmBMZ4+OZD+yOTAGE+fHEh/ZHJgjKdPDqQ/MjkwxtMnB9IfmRwY4+mTA+mPTA6M8fTJgfRHJgfGePrkQPojkwNjPH1yIP2RyYExnj45kP7I5MAYT58cSH9kcmCMp08OpD8yOTDG0ycH0h+ZHBjj6ZMD6Y9MDozx9MmB9EcmB8Z4+uRA+iOTA2M8fXIg/ZHJgTGePjmQ/sjkwBhPf3gQ68Y//OkKuwxXRKS5WW22wScKWtx04PnMoqHeZt+DTQeW6MR3BVwRkWaHZvaZ7Q5GBjeO/LQfexta37bavupt9I1XsfjNarPptbA4Rj+CJ1NWnAQ3ONW3LlLpso8u6Aj42ynwvXhynzbUiHdSsCaNxddl9v5T92Nh1tvKx2+4qknD7ukzjmiSsZHZT9XGPsbhZtAtf7e+2KymUqAUKAVKgVKgFCgFSoFSoBQoBUqBUqAUuEcB1y/urga/wdOVvF/prz6Xciacculyqgeem1np4rpXTDjl0uVUDzw3q/sl7hSL2c2OXPeLS4tFDzw3u+t+mVTfjXxIyZPagxY/zLnm8zCzRc59coC8x/epsKhjCXjdJ3vaR2StPuONmdf7yNC/zkRb32G+voNCQHRleJfDBl3ootnXYYOLxV2ir8MGXfqi2ddhg4vFkWjXvtQdpIsFLI5DzGjWjFO/vdZkDtHT+0TP+1p02c/mPtt0VN+6TKXL03U5aImEzONPMWyQuWvc12GDa/WZizo5GpgB/h+p+NdAYeaxQfrXOOpUoHF8ix73U1Aj4nAf7/ucpAJ9ntCar7JYD6Yv7leKCVzhvu6l+zi1QilgZiVCKVAKlAKlQClQCpQCpUApUAqUAqXAXQq0X/T5dBbrGrNs5vODg/SvcfWhFgqdculyqkfefxt1mT8LXHStvtITBfr7gLsj76uR+7rqQylUQKXGafU6UUV8jfs6Vuj9tfpcp697TX3Dg1ifH4q5nuaajuabom4cLusyk20LYl2uM63ixuGyTPAPvl++KAvb2eGKANFdgx5wV5OK6QEy7xr0gG1NSyWW69U47fPZvcxk/NjnN+rntIhKIPOuQQ+4q0nF9ACZdw16wF1NKqYHyLxr0APualIxPUDmXYMecFeTiukBMu8a9IC7mlRMD5B516AHbG2iFvCzDGDfA3rAPT3UNTf1nAAAEABJREFU0gOw7wE94J4eaukBfIMUf2Te0mvxSUH6LuXHdUafvngttM4Wzv4X74uTq6kUKAVKgQ+hQO1ZCpQCpUApUAqUAqVAKVAKfLwKuH6Bd52+b+RJddMd9bnuVH1SwAQUWbh0OdUDz8307MEFO9PLI3I5Xnqi0Lk+pcteurR1Ss+mA7ObxbsSfku6THZy8CyZwCXmMSUSJF+qG+NZnzzmL/lZn3ypboxnffKYv+RnPZw68Cwd+xrQpMe12j7X92D3uWs2tT2u1fa5vge7z12zqe1xrbbP0YMPA+zS0/Sj5BS28UDDHhvbar8LQvVaYrcy7tDr4HvfPdrPi+s91PQ92MS2gNoeW3qo6XuwiZ2Dv+7HuS9MrfQ4JLeeJX/Jz/rkS3VNZ9YLS/sY9+iRrR1xUjIvss7xOfu0dY1SoBQoBUqBUuDdKFAXWgqUAqVAKVAKlAKlwE4K8Kkrv8ovzOcDfFaQTAb7FlNTfahUenIvoMQ1Jlf3CyrV/cK9gBLXmFzdL6hU9wv3AkpcY3JPu1+GB7Guj7Vdf+z6ClM6xqeVOh/6p8EnP632WUTJu6zJTDPWwlNEFr9lT303i6pk09H3yT3LuyKTErBIXrMmWfiAW7JnbOBMA9ZiQ0m38pJ5i339NWGD5YrPrbX8WmzsXKtZi1Wfrd57Nhxr2q3FhrbVtT++Ps54HR5X6LrsBb4SsyG2VrMWU58LZta+CermZgN88Mc8/lrNWszicGZNzspuzDHJFPvgK2Q63Lp4czRHsLF3eTMcNx0xJcvRkGfkjYMLD2YSzvKKUXwWnwMzUULlKSupcRqfAzMd66OoplKgFCgFSoFSoBQoBUqB51Kg1i0FSoFSoBR4mwq4frF2XZoH52yzB7fPW1sGH2tkYqCPVx+KNJQupzo0z83qPgsFUgcPz806rveRz2q42WzBpYvParjZbMGli89quNlswffrMtnJwZNfHjiecvPO4zwHzhyc/sjkwBhPnxxIf2RyIOPYoPltfn4foZZd0iL6cYPXtb+CS37Gn4v7c3hRuzYrBc4U4C7/YNDGGnbQpBFfHH0R1iYay75yNJ7FD8FZHOO1Muf2DvFVX/VV9nVf93WF0uB4D3z605/e7Z3wpV/6pcd16z67/T77zb/5N++m/Z4LfcmXfMlur+NXfMVX7HZqX/zFX7zbeb3W+5Of0XsJ9qlPfWo3vb7ma75mr9PadR13t6/92q/d7Tpf633xWs/ri77oi3Z9PfdajJ87r1WzOq/bfzbuoNGz/kz4si/7sr1uVdvzz9s9dfstv+W37HaN/JzY69y+8iu/crfz+oIv+ILd7pOv/uqv3u28PqaF+MyUX/WLUSA/ty5Gjbov6j6o+wAF6j5Ahff282B4EOt6qssf7aeM54SVXWO/ELc5vnd+XO9D+rxtLA5unTA+ssmH873kZ/y5eDiNckuBV6AAd/vzwPTT8ZVBF6ph+szSTtjs1FdSw451Znbiy9Gwi3mbD4pmMyj9kSOpaYynr1SM9EeOpKYxnr5SMdJPjuD7m/75P//n9tnPfrZQGhzvgT/6R//obm+EP/2n//Rx3brPbr/P/sJf+Au7ab/nQt/1Xd+12+v4t/7W39rt1L7zO79zt/N6rffnD/3QD+2m1zd8wzfspte//bf/1h4eHnY7t70W+sIv/EL7kR/5kd2u87XeF6/1vL7jO75jr5dy13X++l//63VP1L/nPNs98P3f//273a/f/d3f/Wzn+ZSfG3/37/7d3a7x9/ye37PbNf7jf/yPdzuv3/E7fsdu5/Uv/+W/NLPdTu2jWciNfyxmN+sYG7hia0wMVN7NpJELPWODMZ4+OZD+yOTAGE+fHEh/ZHJgjKdPDqQ/MjkwxtMnB9IfmRwY4+mTA+mPTA6M8fTJgfRHJgfGePrkQPojkwNjPH1yIP2RyYExnj45kP7I5MAYT58cSH9kcmCMp08OpD8yOTDG0ycH0h+ZHBjj6ZMD6Y9MDozx9MmB9EcmB8Z4+uRA+iOTA2M8fXIg/ZHJgTGePjmQ/sjkwBhPnxxIf2RyYIynTw6kPzI5MMbTJwfSH5kcGOPpkwPpj0wOjPH0yYH0RyYHxnj65ED6I5sND2J5Fm061pgHjWtxldu1+Hvra9eLKtdB3fWK9ezH1jee7yU/48nrV385Wn3r2pQuT9EF9U7Rftadxtpfx7ge+wj6dAFxlsFSLbmZcZEKnXPklWnjQj6K9CeFWEOlUTdPimhEcIUVinGSl6MR8ZzSH/kkr6RGhJLD0ZR+skJvbtQFlQKlQClQCpQCpUApUAqUAqVAKVAKlALPrACfLfCrdeOc2ycASxyfXM/YgHgifThBDnvkjI3x9MmD9HtO+1KeeCJr4UTmYGJrTAyQT6QPJ8hhj5yxMZ4+eXCwg15jooveeORA2iOTA30cGxBPpD9ynycHiCVjg/RHztwYT588SL/ntC/liSeyFk5kDia2xsQA+UT6cIIc9sgZG+Ppkwfp95z2pTzxRNbCiczBxNaYGCCfSB9OkMMeOWNjPH3yIP2e076UJ57IWjiROZjYGhMD5BPpwwly2CNnbIynTx6k33Pal/LEE1kLJzIHE1tjYoB8In04QQ575IyN8fTJg/R7TvtSnngia+FE5mBia0wMkE+kDyfIYY+csTGePnmQfs9pX8oTT2QtnGi54UGsG/9YzG52xi2Ss+lw1ZhwnVtFzqbjej1ZV5XFyjmbDlfEhOvcKtrMHznNyrmxm8U6psM7S+7RM1mmg7xInkNnbIqYDhe3/Zq8Ch0fPWCPyFri2AD7Fvo6bHCrh3xfhw2I30Jfhw1u9ZCnzjEEbJC+QjHSTyZIHQywAfYt9HXY4FYP+b4OGxC/hb4OG9zqId/XYQPit9DXYYNbPeT7OmxA/Bb6Omxwq4d8X4cNiN9CX4cNbvWQ7+uwAfFb6OuwwXkPd+YpDnqf2wxskP417uuwwbX6zM11OgnXz5OGzF3juc9M54oNsK/DvNWpSeOg4oPYjEmncIX7uoPqDrSIY8Q09huH9oNa8cHY3ziiWMZFVq3Sz9bH2oVSoBR4sgK1QClQCpQCpUApUAqUAqVAKVAKvC8FXL+ouy7Zj2yyAJHDbKd/jcmB6nMz6eYCnMAvPVHBzTptXHbpggpuJi0SLvt5dXEz7ZFw2bUfKriZtEi47NIFFdxMWiRc9tvWZXgQ257S8hARa50/MbNP9DjgIKZqK3+oPp1mnG2e5y2fuv76sv4WZ9+lOvKAfA9ioI9tsekBW2r7GnpAH9ti0wPG2jE2+rzuxAC9Wzn76LkHrA/u6aGWHoB9D+gB9/RQSw/Avgf0gHt6qKUHYN8DesA9PdTSA7DvAT3gnh5q6QHY94AecLmH7Dnaz77zuOmnzTU8oe9A77W113L0gLXchZguKjpyv/BVOzAXqpCpDHNmdSpAnCAsF3POn64TqlNEBYUEwpexiVX0XH06hRqlQClQCpQCH6UCddKlQClQCpQCpUApUAqUAh9QAX0ywG/5ApY+B5itQ3yenP5WPqibz2m31mdd9aGAPjWRflilCyqc61G6lC718+X8fcFd8dHoop9x+T7eyh/m+oYHsa4/ppfvWx30HJqIBWN5WKe+6fAA9TJ08d7VEbnsk219bV8nEN1YLosA7DL8iq+0sg4FY7ksAgvjtf14YZa4k1D1JSa9Rx+7stZz4aCFe8jdNPoe7E1NKjpIs0NwXllTUKF5pP9YnpeZqd8Lew7fJGp73GyYC/oe7Dn8bMQePbZu1PdgP3ff1vXHOs6tx5i/5Pc92Jfqxji1Pcb8PT538C2M692qz/xL9+W+11hvbYYd/1+vFHOiMx/EGif53jc5GkY/bYaDIdawtThpI4khjteuY8J9fm+/3y/WrqkUKAVKgVKgFCgFSoFNClRRKVAKlAKlQClQCiwKePzqzuwKujzfmbWcBquK7lifalO9xeFhMbt8l+cXWGENsqIrdVT4Dnl2Ma1jcbCiybvNFofHbNHRZiJ+xbc4PGa7UkeF75C3ODxmu2M9i+Pl+tjJ7zg/1/m56kUaLjA8Iswu1+X5BVZYg6zoSh0V3uWpNvkWBxmT93xscXjMFju1mYhf8S0Oj9mu1FHhXd7i8JitixPxZ/AtDo/Z7ljf4ni5PnbyO87PdX6uepGGCwyPCLPLdXl+gRXWICu6UkeFd3mqTb7FQcbkPR9bHB6zxU5tJuJXfIvDY7YrdVR4l7c4PGbr4kS8808exPIsGPBILZnvJfZ+xhfObHyErYewpuPQ/R0nuYoehFa5+MToanGsg/qWfItv9bMuua3HnOscdA69T3y5vuw75+fp40yWldn1qTisLMAuK+GT0FrNWuykSc5azVpMpVfG2HHZHzMsuhYj3mOtZi3W92Cv1azFqN0Da2uvxca91mrWYnv1jets9dfOaS02rrdWsxbbq29cJ332vAZ+loz5tdiWmufsG/e/5OvHJYMfk8F88ZRanGTOs/cz3vOWvtA4mmTNTJ+82D85UjEpsjOf7actapQCpUApUAqUAqVAKVAKlAKvVoE6sVKgFCgFXqkCfNrJ5wUwv7rvzXxPa1x3y34v3ffY637p83zsfnV9KMDHVqf8WD1fuo+zHt9HW/yXPs/H7lfXhwJ1f6LCa/nz4eRBrMUTWjcrDgW26WA6vKuXG57LcFkizc1qs535poMfdaJ3N3y44lv+UF7uB1fgPZ0Ad+cHgzbWML5JesJ6AcLfmU2LathLsHHEZjJeC+tUapQCpUApUAqUAqVAKVAKlAKlQClQCiwKlFUKbFHA9UGCq9CLpYAJKFGMCm5WeoQCpYOXDlKg7oP3dB8MD2J5RswDwVNu3nk8n6m/t/zp9S4qNKvN1DSrzbd900FVg5yPZHBf9Kd6yc/4XtzvWXYp8DIKcPd+MGhjjfP/16ouPeJ7sxbVON9PQY3d43yzVpfAD8ygG/7z17WzqLkUKAVKgVKgFCgFSoFSoBQoBUqBUqAUKAXuUCA/2dyJ9fEAK/ExQHF8HhOKlB7cDaVH3Qd1H6BA3Qeo8Np/Hpw8iG1PoF1/tLqeyPuRPTw/+jb40+Cf5tM77/foG/Omo89YVBFplunA85ltYz7rTIerR6TZRT6zXeB2faaDSosqNw6XbULjZrXZzY5xD8t0YFl4bhwu24TGzcqZW8fuOvyu6qX4aX1j9yU/44/n1tnm5exvW/d3tDUf29e6758fu99L991/Za3jpc/zsfu1s70+s/aISS1jbIv/0n1bzmmtZlJQwy5+I1dJjbP88fqU1DjLR0zaGUbH7IN7xJA/1mfBE/PH/XKdXLe4FDgqUEYpUAqUAqVAKVAKlAKlQClQCpQCpcAtBVy/sLuK/IxNEUBmjYmB6/lJq7hZzKdMDLhy5zyZrcapdrM5B/tsN57kuZnmhM/2yPvkl/3uW38yu3Beuc56flKXm2lO+GyPvE9+2e++9SezC+eV66znJ3W5meaEz/bIfR77cfllv8EVW8IAABAASURBVPv6J7ML55XrrOcndbmZ5oTP9sj75Jf97lt/MrtwXrnOen5Sl5tpTvhsj7xPftnvvvUnswvnleus5yd1uZnmhM/2yPvkl/3uW38yu3Beuc56flKXm2lO+GyPvE9+2e++9SezC+eV66znJ3W5meaEz/bIZpOdHDz8a+ApsluztzxTpwac97EB0bYWVtbBZGHibT8ieFm/l9/WYW77mURhD9PBfiJdb4uc+2Rfsm85DyzQzuDW7F0BNuhCF82+DhtcLO4SfR026NKPMMdrTb9xf4+wF9iySV+HDZ6zb8vaazX9eWGDtbox1tdhg7Fmze/rsMFa3V6xfn1ssGXtvg4bPGffrbW5G9dAX8axQfrXuK/DBtfqM9fXYYPM7cW5pn48YvJjMExngxYJnylCmjSOdXPJ0T/2qUgj0sExye24f53pC7/Lq3oZYzz9rEh/5C5/sn7Gi0uBUqAU+JAK1N6lQClQCpQCpUApUAqUAqXAR6dA+8WbT1exFo6PBvTxARHskYmBMZ4+OcCqjdNCIuyGrB+ZqrW+rCMH0l+YzrZ2Wmt1xMDS13rSJwfSH5kcoKtxWrkrPl3rTNVaHx3EE+kvTGdbMy1ql3zmGo/x9OkB6Y9MDrBK47RyV3y61pmqtT46iCfSX5jOtmZa1C75zDUe4+nTA9IfmRxglcZp5a74dK0zVWt9dBBPpL8wnW3NtKhd8plrPMbTpwekPzI5wCqN08pd8elaZ6rW+uggnkh/YTrbmmlRu+Qz13iMp08PSH9kcoBVGqeVu+LTtc5UrfXRQTyR/sJ0xpoY+gkJkW0xrOyF0x+ZHBjj6ZMDrNo4rbYfMZD1I1O15LGIUMU6C4iQXbjVEUsLe8kvvWvxrCMH0h+ZHGC1xmnlrvh0rTNVa310EE+kvzCdbc20qF3ymRsexE56ONkwxTPaZptsF24xNS/Zd+t8LuVf9jw9NF10cTNp6UJjN5PtqrIrrCINFxjwZbjWAia+B/SAe3qopQdgPx2T2cl5p78we7m0spM6N7vhu/LgVt2YpweM8efy2Qvcuz494KX67t0n6zlHkP5Wpgdsrc86ekD6ezFrrmHSfQbWctdi9IBrNZHzmM29MT2gefvP2shY1eb93F3vPrf0t7K73+wza+v27O6KukKCLJMvR+N5fHc3/rE6SoFSoBQoBUqBd6pAXXYpUAqUAqVAKVAKlAJPUcDjt39+s85PK56H+ay1rdzmrfu+dN/W8xrrXvo8H7vfeN5b/cfu99J9W69nrHvp83zsfuN5b/Ufu99L9229nrHupc/zsfuN573Vf+x+L9239XrGupc+zy37TXZy8KS2PaPFWnt2+0JxPft/K+eBwKiW13PJz/hWZj1qPzaM553+U/lj06HO92NXgDv2g0CbathBk4Z+VvKT+hmhTTSW/eRoxIbw8TzkaBzrOLHev1Q3xumLe4NmjA/F7F0oBUqBUqAUKAVKgVKgFHgJBWqPUqAUKAVKgTekQP8pKL/Sl48CfIxSXPdD3Qe8C+o+qPvgPd4Hw4NY/raS649+n78R9B5YlxtX6zJclkhzs9psm3zT0dfLjb7nZNbmRxf8scCHE03/qTws+yi3mkqB+xXgzn0X0EVqmGvSMNOkYemPbEpq2Bi/5RtNpuMD86//xm/oJGqUAqVAKVAKlAKlQClQCpQCpcDbVKCuqhQoBZ5DAX6Xdv1i71rci6WACShRjApuVnqEAqWDlw5SoO6D93QfDA9i29P4NrcHfDyd/nh8zpbzvodNR18v1x7jZ9+HYq6bvd8bxuse/femR13vSyvAHfck6IQ/hn79WGTwx8GzsySJfT4k/9LnPx/b11QKlAKlQClQCpQCpUApUAqUAqVAKVAK7KLAO1iE36X7T1Xb5x1E+DW/uPSo+4B3Qd0HdR/UfYAC7+s+OHsQy1No0/P4xs1qsxuHK2dC42a12Y3DlTOhcbPa7MbhypnQuFltduNw5Uxo3Kw2u3G4ciY0blab3ewY97Dehm86+uuRG1fnMlyWSLNDAX6Uh/FOpuXK2wWPfovWXAo8pwLcdR8M2ljDjt801YWGvzNrOWNdpudm9mKfD8k/92u/Ftu/1amuqxQoBUqBUqAUKAVKgVKgFCgFSoFSoBTYW4Gf1+/Srl/oXQt7sRQwASU+HLO7m9V5hAKlg5cOUqDug7oPUOBl74PhQSxPonmQd8rNO4/nM+vKNwVSj5Fbdrt+p/W5WvZf8k0Hnad5BV/54Lr6U0x/L+7XLrsUeB4FuFs/GLSxxvH/zRq2LvPZWAtrLPvJ0djdb1+7nS9E9NL+L/za/8uuhVKgFNhPgVqpFCgFSoFSoBQoBUqBUqAUKAXeuAI/r9+l+XQyPifQL/LF+Tltcd0XKPBu7oN499f7v15v7vq6D9p9MDyI5Umw618J3PjHYsZqSH/klnWzuX5kvxDPutedX86yWaajnbHFdbWZSLNMB57PbFGF1yzT4YqJNLvIZ7aZ9/R5mRvslR4+nFf6e/GwfLmlwDMqwF375qEL1LCzb+AqqLHE5WjYETI07NgnR8OOkKFx9MPoXyuS+CMTA2M8fXIg/ZHJgSH+s7/8y0QLpUApUAqUAh+1AnXypUApUAqUAqVAKVAKlAIvqQC/S7t+oXdt6mdsigAya0wMVN7NpJULPWODMZ4+OZD+yOTAGE+fHEh/ZHJgjKdPDqQ/MjkwxtMnB9IfmRwY4+mTA+mPTA6M8fTJgfRHJgfGePrkQPojkwNjPH1yIP2RyYExnj45kP7I5MAYT58cSH9kcmCMp08OpD8yOTDG0ycH0h+ZHBjj6ZMD6Y9MDozx9MmB9EcmB8Z4+uRA+iOTA2M8fXIg/ZHJgTGePjmQ/sjkwBhPnxxIf2RyYIynTw6kPzI5MMbTJwfSH5kcGOPpkwPpj0wOjPH0yYH0RyYHxnj65ED6I5sND2J5Rv2J8eDuYD1/Yqf+YfDvzY/1L+XnPvcwz+z7+sf62fchOF+v9pry+r4djNd0y0f/wtt5/V/Xa8k77c3j0K6Qr8BicS8Fj/H09afFXfmunrWP0Hphj6z61XjWPTL/s79UD2L1LwM1SoFSoBQoBUqBUuBeBaq+FCgFSoFSoBR4xwr89C/+on4L53NUPgkYmRgY4+mTA+mPTA6M8fTJgfRHJgfGePrkQPojkwNjPH1yIP2RyYExnj45kP7I5MAYT58cSH9kcmCMp08OpD8yOTDG0ycH0h+ZHBjj6ZMD6Y9MDozx9MmB9EcmB8Z4+uRA+iOTA2M8fXIg/ZHJgTGePjmQ/sjkwBhPnxxIf2RyYIynTw6kPzI5MMbTJwfSH5kcGOPpkwPpj0wOjPH0yYH0RyYHxnj65ED6I5MDYzx9ciD9kcmBMZ4+OZD+yOTAGE+fHEh/ZHJgjKdPDqQ/MjkwxtMnB9IfmRwY4+mTA+mPTA6M8fTJgfRHJgfGePrkQPojkwNjPH1yIP2RD+ODWP5NwfUH5sJ+8ndvTJ4bh8ta2GWu9ZmqWs5lmY7GzC6PQR82bKpqtssyHY2ZXZ4pCjfwCIbIIaLE8GCPiOnAsvDcTAyoT/Y5douzPvlWfeazPjnjtzjrTQfnu9QroHO+5JOlPtkxoh4D74BxBqI9zgouBPoe7AtlZ2Fqe5wVXAj0Pdima7OTg2vsA82ntkdfcc3ue7Cv1fY5anv0uWt234N9rbbPUdujz12z+x7sa7V9jtoefe6a3fdgX6vtc9T26HPX7L4H+1ptn6O2R5+7ZtPT57n7tqDvwd7SQw21RyigEe+IW3zsmY1b9Zmfy4MOCmoYG95i00G9yOBb9ZlHT+qT6We/W5z1ybfqM5/18H/7uf8d4ZpKgVKgFCgFSoFSoBQoBUqB165AnV8pUAqUAq9Fgc/+/M/rVDx+dWf22bvESmuQFakLyzcw1aY6i4MOk3ebLQ6P2aKjzUT8im9xeMx2pY4K7/IWh8dsXZyIX/EtDo/ZrtRR4V3e4vCYrYsT8Su+xeEx25U6KrzLWxwes3VxIn7Ftzg8ZrtSR4V3eYvDY7YuTsSv+BaHx2xX6qjwLm9xeMzWxYn4Fd/i8JjtSh0V3uUtDo/ZujgRv+JbHB6zXamjwru8xeExWxcn4ld8i8Njtit1VHiXtzg8ZuviRPyKb3F4zHaljgrv8haHx2xdnIhf8S0Oj9mu1FHhXd7i8JitixPxK77F4THblToqvMtbHB6zdXEifsW3ODxmu1JHhXd5i8Njti5OxK/4FofHbFfqqPAub3F4zNbFifgV3+LwmO1KHRXe5S0Oj9m6OBG/4lscHrNdqTv5RizPbAHfLmpsxrNbMzw+mh45M2P8cKPvMK/YOFeBr+/X6nOmHht+u32m49DpKXdWj+vmVWl8OEab3+o+gSKDQU1y62we8ymW7Gm899Zq1mJ9D/ZazVqMWq6lcVqnlXlFmV3j1tHmzKeXa6/xWs1abOxdq1mLvcG+8ZJO/DUN1mInTXLWatZiKj0ZazVrsZMmOWs1azGVnoysgRO8/9K+xGs1a7Gx/6xGBWcxnaHC+gnQ7nzstZq1GLU9xhoWjZiKNPiCLKEj4xD/RJPGMc4XVenLPP6Yx88+6nQZcQHEez/jPbNe71P/mL7/53/zy2OsVFMpUAqUAqVAKVAKlAKlQClQCpQCpcCpAuWVAqsK/MTP/bx+DT/oc0x+jT/Ivsx8lsvv61Ql83lB72e85+pDoXNdS5fSJd8n9T4y/Qw6vx9Kl9KFuyLfJz2/xM/PkwexFk9seXrrYZkOLAvPzc64Rdq8lvfoeN9509HrIDdUcRkuS6S5WW22Vd909Hm5UfcUppdbDn6t8OHELvkZ38rDsuWWAjsqwF341oFccY2aNGz8f7+agho2xtM3JTUs/UvMPgGKMc6YoLBz/HO//EtatEYpUAqUAqVAKVAKlAKlQClQCpQCpUApUApsVeBzv/RL5vGPxexmO7JrrVoPFdxMWrhQjApuJi1cKEYFN5MWLhSjgptJCxeKUcHNpIULxajgZtLChefl4UGsGU+FTcf7Yq62PZDEaio8xqebvp4lZqia8cf62fdczPmx9lvDeF2j/9aut67nNSjAXfZeoB9vDH5sPg/rBUXLtng6z88/96u/pk1qlAIXFKhwKVAKlAKlQClQCpQCpUApUAqUAqXAmQI/92u/pl/f+VyUjwmK+TwDFYo/4vsh7ug6/7qPUaDuA1Son2ePuw9OHsS6/vj0ePZrmt04XNYtdhX4hjqVqcqhYCyXReAedjX4rn2s5lrVtCrsMze/eW4crowJjZvVZjc7xn22Go/xW37rcrN5la3sq/Wmo2Us8qbj1E9PCQ3eSqINwzfUrJW8bJ/rqvuz8N65am+vPF2m+k71SO896sI13wI/hG/VrOUv9qlYw47fMNULEP7MF/vmfF/b25f6TEUadonzPC7lL8XX+owjNpNxgelT1ljXOC7Ujfmx79c/+Q375c9/nhUKpUApUAq8CgXqJEqBUqAUKAWcXdzMAAAQAElEQVRKgVKgFCgFSoHXrMCv/vqv2//3G7+hX7ddMOE6T1Fxu45V3Cyq4epzabHogedmVrp46aL7ABV8A9f94q/6fuHs/MrrWK+ff3Sv36TXcxg8iGvPtj0yzWbGbcxMXT79xQbNd8MGzW/V+M3KKOulTWbpw1vqm7f49CTIpQ2n3zM2IJ/Az/2wAbk1zljmsy998iD9ntMmP/b1OfLpw4mMj37G4URfQ6ztRxQv9Vv3l9cCq9Vi3UK7R1oVNmje9bmvwwbrHZzLkslrIkLP4mfdOvd1632seA5qM4oN0r/GfR02uFafub4OG2TuGvd12OBafeb6OmyQuWvc12GDa/WZ6+uwQeaucV+HDa7VZ66vwwaZu8Z9HTa4Vp+5vi5t7shboD9rsEH617ivwwb8P1KjR5PG8adxb0edJmKiGNi3QGHWYIOz/VSgcfL/hO3r4oQUeExfaMri6s911rivc9X3/lo9yxHv6+j7Vz/52UjVVAqUAqVAKVAKvFMF6rJLgVKgFCgFSoFSoBTYrMD/+f/8JL9aq16/iMfM55H5OeQ6q0w9rY6K3ifKSmvc11UfCqECajVOq9eJKuJr3NexQu+v1ec6fV31oRQqoE7jtHqdqCK+xn0dK/T+Wn2u09dVH0qhAuo0TqvXiSria9zXsULvr9XnOn1d9aEUKqBO47R6nagivsZ9HSv0/lp9rtPXvaa+swexrmfJYBJz0tiJ9E05YqYDXmDxt2/sQn6Je1SYDiz2AhZRNzthl0d2MovVF3b5kwCDMW/q9A69Pyne+9SlPzK5RN+XdZlLf2R6wBhvPjPZySyuxWeedIbt6vwknnnYVWNC42ZZVE/G4cqZ0LhZbXbjcOVMWJg+PLc8uIXTXmdqwXqWKNlzeLezyT6H6XChH36sbFFvFFHMyz4Zv1hH7zpcYSC6MMiew7UXMPE6bPVwRYHorkEPuKtJxfQAmRcG2XO4rguYeB22eriiQHTXoAfc1aRieoDMC4PsOVzXBUy8Dls9XFEgioG9Bbz3wJbavoYe0MdObdcVnGNSFJxnMmKqOMdkpp8xdp7zOTayWdROitPLN09l2pHN7MSXo2GZpwfgGwfJno2AEAULu7syrsoZ8k0RO7KdHpQpQjpMTf/Hf/1xRWqUAqVAKVAKlAKlQClQCrycArVTKVAKlAKlwMeqwL/88R+fPy9wc12Ea/YzdkUnYWE+/cwIUdcqp4xn6kk0n57JTPHmu5ls4BeYnMXqp30+17c8npsp5sLC9ACibqacCyMTmxRfuK4PLdAp0XxUmsxmreBEyzO72Vl+UmQy0+xCz9hgjDefHoDnZup1YWRik+IL1+uHFuiUaD4qTWazVnCi5Znd7Cw/KTKZaXahZ2wwxptPD8BzM/W6MDKxSfGF6/VDC3RKNB+VJrNZKzjR8sxudpafFJnMNLvQMzYY482nB+C5mXpdGJnYpPjCb+f1M/3ZY6cHT5OJrHN+rzCZZ8rtQd16feazPjnjt/je+nG9rf2cPdfR16NCrpf5Sz7xrIez/hbT52ro6+Qe/y4Y8fTXuO9fy4/9WZ885i/5rM15JvC34N76cc17+7M+eVwPn9cZTuBTj59sZrg3QT24WXihgF5wIX0WprbHWcGFQN+DfaHsLEwtOEtsDNALNpbrx6ydwDYe7NFjY9txr631Y13uOcZPfe6wBn6+9OB9uAV9D/aWHmqoBdiPAb1gW68dqJUmR259qMH1myaNCJ6wXoeDYGPfIUppN5nhJLeg9qIvHE2RXGGFYpzlb/f/3z/zuWitqRQoBUqBUqAUKAVKgVKgFCgF3rACdWmlQCmwiwL/l36H5ldvPl08ZX6l5zMDGFCxxsTAmCd2T39fT1+uRxykPzK1gBp4zBMHa3HqyYExnz45kH4ysXv6+3r6+nXIpT8ytYAaeMwTB2tx6smBMZ8+OZB+MrF7+vt6+vp1yKU/MrWAGnjMEwdrcerJgTGfPjmQfjKxe/r7evr6dcilPzK1gBp4zBMHa3HqyYExnz45kH4ysXv6+3r6+nXIpT8ytYAaeMwTB2tx6smBMZ8+OZB+MrF7+vt6+vp1yKU/MrWAGnjMEwdrcerJgTGfPjmQfjKxe/r7evr6dcilPzK1gBp4zBMHa3HqyYExnz45kH4ysXv6+3r6+nXIpT8ytYAaeMwTB2tx6v38QazPH2yf82Qcp3E8J6yuS7xnn13Z59L+xP1GH/n+PPHdLLp6bpE2E8eiz6MSD8skqyuy+HhuppgLjdf6yLqZalzYzpOq3SzmkU2HKzPNLJJHxOI807/ErgTgX6FkxsAP48q0peZK+0lqy1prNVti6MJmWQsDYtewpeZaf5/bstZazVqsXxd7reb/Z+/fnqXrsvMucIz8xxBXBO6+AAfdRHRHc8GFI7hxRxBNRx8ibNMd0NFEdDeNAzCEZBkZIYFsyxjhg0pSSZZLwsLG2JJllWyVTlgul4QtWVWlklT1Jc9vzBx7zRx7rZWHvXe+pzFrPfOZzzjMOdfImbm/3Ot9612zETvjmpg5fm98zVxrMWu2us5azJrtmrwac62+bj2izuF6J9oZ3KxoLxr/mg37jJUYn/23jH1lDzXfw6B+Yo88Ojc1dbrsXMsyrsnuhEw6htG5qWUXnPolfJroRGPxMd+vf+1r9hn/H8qSfXUFugJdga5AV6Ar0BXoCnQFugJdga5AV+C1KvCxzcNvDX/ja1+Pr9Su3nWDHpy9ndRL+KA5LuWvrffoPPZwaZ9r/kfv8971+v7cTGfRhZnvreej8+q+r9WP3ue96117PzXu3vUenVf3fa1+9D7vXe/a+6lx9673uLyDTY3ntW8BlmDe+5lsfqSPp8qjfwud63xMnFWnXtzXlk77JR7zEPV+gv3NO0t9L89z9bgrcH8FOIHvFFpcV/zt0jdhTarr6d+GZaFZ8zxz1i/xx6vAZAzekHkI+1d/8ZdY5WNG31tXoCvQFegKdAW6Al2BrkBXoCvQFegKdAVeVIEf+9Iv2reOn/FVXxi/f6TnK3szFVh+m416R3XRa9P76PpTgT4HVKHfh30OHnkOzh7E8hzZ9WPXjf9Z9G72YjY15hFpLnpb4RHhJ885o9xoHn56R0rBfmI78b068z4kNrV5v5JRBdfANRKpd+gVmbdpTPnedeNOl22lvpeXmXrUFXhpBTiFHz10g7pMHzdclv/mamVTkC6r9tQmpy5L/cR2ajgZvjH/5S/+PKs0ugJdgVetQE/WFegKdAW6Al2BrkBXoCvQFegKfEwV4LuzG/+z6N2sOSrQdfCugyrwKZ8DTkDfP1VwM50FF5qpgpupFi58Gnz2IHb/CfDw3v4nBa7Ny7hk/hTVGJsaI5G9HX/G9HfMf00eu6ZyPL6E0XMeOu23Mtue86/VGXeJcz9bcfjxVWzZa9xr6XvXq3mXdO63xqX9rfje9R6dd+/9P3qf9673svtj1dvAe5vPjVtxb96t62T8sp4+RLnCwb0itlmecV0ZP+ofqykv1Bvz3/qHvxbLdNcV6Ap0BboCH3gFevtdga5AV6Ar0BXoCnQFugJvVoG/9Wu/pq//8W29MDbA1/5HMGuAW9cjBzwq79Z1Mp49gtTXMjng2viMIwekfmtmLXDrOuSAR+Xduk7Gs0eQ+lomB1wbn3HkgNRvzawFbl2HHPCovFvXyXj2CFJfy+SAa+MzjhyQ+q2ZtcCt65ADHpV3xTrxk6jGsUdQ7Zc0OeBSXPWTA4b97EEsz59dP5Jdz6F9lU0e4OKjwBig9xgfIO72PFNzgWvhMfLYhal3o7lG54xiTWcg7x7PcYTP+iV5XtZNnfOnvofZp53mv5Q/x1k0Miyy3WyVLZrLZ4LrEJvaoiXiOkZ/3q3ZziMuK+YAlyM50ksUOWCxbI9q3Kx9O+1Ui52AK1ysBa4IPVuPHPCovGvWWYthj2DNV21zHGNQY9b0HMcYrMVV27VxNW/WzAFm29Z4xHGieB8NmN5Vl3CcYhiDSzn4S5wW1rXMJaFr0WYrY+YAa75qG3Gmxr2Zn7QW0WVMvs5z3FFxR0LFcUW3lWe0cGpwFx+NfRptI/8b3/qmfeGXfpmIRlegK9AV6Ap0BboCXYGbKtDBXYGuQFegK9AV+BQqwHfm3/3mN/Vd3gUTKmMD1X6LPmpe5gCX8ogBxD06L9e9lR+9z3vXu/W+Mv7e9R6dl/u9lR+9z3vXu/W+Mv7e9R6dl/u9lR+9z3vXu/W+Mv7e9R6dl/u9lR+9z/vWO3sQy/PZo/E4i9EW4+Nvq275t+wvzcv8ZPZwjrEyf9N02IcmfkC3pkdZ8x2eRwx/5hNX/TnPOQ815w3LeTbznduHf+z1aJn/nPEBU8xzPsY90dtpVPhkzfVz/tRkDmTeUOlPa+alrv5RPXIZLRhxZN2HZabrRrleRqMZX2LujxiwF49vBvEvwTzXNeNc65rYOealeZl/K897uGac818TO8e8NC/zb+V5D9eMeYeAW98N5IB785R7FJ4+DTSuevY9je9dT3kqpS7TMprtks79XIo790vpilXuZL1mpItikxv83X/rb+NpdAW6Al2BrkBXoCvQFegKdAXe9wr0/roCXYGuwMMr8N3/49+Or9T6Zr/DePkd6L2sr/2ana/wzHCZiWK9R+flurfyo/d573q33lfG37veo/Nyv7fyo/d573q33lfG37veo/Nyv7fyo/d573q33lfG37veo/Nyv7fyo/d533pnD2L5c0Ljp7UPMtf/bELqyhlT7am3/XbWMr6ynfZQ7amH39RcMEUPHiMP7TYaf1eLMWwnjwebGiML5Ubz0xi207gyPlDt6BnHO/KZN8FcjM85lZtpflNjHdMYHlaXMrV1xurymqJgP/E12qJ59LleiDfqjpp3huSFa+zNdE8W7TZ9VN5ReccTa/im11Gzz5B802tei/HrLbY+E2vMWI96Peu8FuPXm3l9JtaYsR41rJzEl2LMtPQvne9S/rLSGO3Gy6lL7xwbkNBlrk7XwmZ2piV0GXE2Nxl1hT15dhtGDJWxgWpPjQ9Ix2s3MWbw977yFfvmZ/xhDVSjK9AV6Ap0BboCXYGuQFegK9AV6Ap0BZYK9OhTrgDflX/uK79eSuDxFZ3e5XEpDzaNgG8wPnDZb9E8etNsjBa4LMPqZhq7ACdSV97221mreanttE7qytf7LZpHb5qV0QKXZVjdTGMX4ETqytt+O2s1L7Wd1kld+Xq/RfPoTbMyWuCyDKubaewCnEhdedtvZ63mpbbTOqkrX++3aB69aVZGC1yWYXUzjV2AE6krb/vtrNW81HZaJ3Xl6/0WzaM3zcpogcsyrG6msQtwInXlbb+dtZqX2k7rpK58vd+iefSmWRktcFmG1c00dgFOpK687bezVvNS22md1JWv91s0j940K6MFLsuwupnGLsCJ1JW3/XbWal5qO62TuvL1fovm0ZtmZbTAZRlWN9PYBTiRuvK2385azUttdvYglj8nFL+IBcioHAAAEABJREFUnv6EEb96Hra9J734AE+r1xgbOPcv6+EDRxvrHbWDoZe1Z32Ln9iBsR4zjrmoETaYiNdmVqrzjvWw4s19XKszbubc9bAtszI6Rj1zldfmo14lVpnn5fUbGg9gf6+DtdnWbK+zGnfBTLnCYO4Z61tgrHA+85rtPOJ+tTb3mu3+Fc4z1+Zes51n3a/W5l6z3b/Ceeba3Gu2zML3EvBeq/lrthpzr16be82W8+vjgStuFxtilRWxZs+/SSs3qfGGZD3EWTwBAOMaYwMX/KxHGPMnZ8pncn7X3/xbYe6uK9AV6Ap0BboCXYGuQFegK9AV6Ap0BboCXYFRge/8G3/TvnnM33bGV3d9rT7G7yOPMcLGCE6krnydn9WOWp5svrfD/L5gjJkDyxpjA7f5l/XIBce+v1L/pfajPkMfdQJmzdhUu2o/ymanWPh4GlfGB6o9NT6QenC/fqMO4zV5Xh+8i++yf6knmSO+33/UIbHUZdQ19bp/qefiH/XMvOTFfz7vbf5lvcw79vsvPs/uq+9SzyV/6/U7exDrev7rWtg/ctYt6g7pTexGc40ex6zmLKdVYT+xnXhLp/2RbGrzepKxS9fANRKpd2iFxxEM5wfajTsz3ZtFSx2iu67AiyrAaXo4tKAu42+cBusO3oI1rTEv3Vsza7HOW/Kf/9mfjem76wrUCrTuCnQFugJdga5AV6Ar0BXoCnQFugKfagV+4O/9nL6Ou2BCs5t1HaICH2cd+vXt19X7fKsCfQ7uOQdnD2KPxv94dPYpMfd6DlPDIioVGbUZPX/2YIxGf41mVuI+JM4q5L63dNq3mHx87xtyX/fy+3Y/vZ8PqQKcuodDC+pa/u1WFSz0W7Em17WsJ6GLj019vookdN3sPypJV+Rp65oo+jfj3/qdb9hf+fm/f1qkqSvQFegKvNMK9OJdga5AV6Ar0BXoCnQFugJdgXdegR/Ud+Tf/MY39N2e33Pydbw5fk8RFel6cBq6Hn0O+hxQgRedA32idD5V/NA/T84exB70PNv1Y9wfxO/reiqBKkBvYjeLHh6j0V/WRLhyl3iUm8nmwmszc4Lb5jU1svzEIu3NBRPcaK7Rc8bqmOW9jiP47m6scXf6RmLO+pyHZfSme7RoVYfxVbqc+VUmu2KSXu+KIt0Qcm89ybsHB+3tnrx7c+5eTwvqsqe/gSuhy0ydLqv2m7WdGpMxvJNZl3Tbyf+On/obEdJdV6Ar0BXoCnQFPr0K9B13BboCXYGuQFegK9AVOK/Ad/z3fzO+Qh/U81XaH8S9HpW2qLabvZi7nq4avryOzOJm1vX0rqfOAVXwK7jPi38y5+Wg8/B08WQZAfOEmWfts077a/I8/8X1jJWJup9vX4+1BjL3Fma3Ge8MdA8QM97PZOcrBC96rDf0st7Q+Bidc+4i59nSaT9n1JjP9KZhDlMbq6T9nIkBCrvjGvc0EhmDod6mn+dn7KfXb1kt7yV58dwzYo3MYwxSvwXP8zMGb7FOzjnPzxik7y14np8xeIt1cs55fsYgfVvMybkXzJm5jEHqt+B5fsbg4joK0MXHwHj3SOi6SjM/ScQ7HQaxriVfttQahv1ejtcrJjNjvVmzj3/81a/aT/zyr1i3rkBXoCvQFegKdAW6Al2BB1Sgl+gKdAW6Al2B97YCn/+FL9mXv/rbfFUWxhdpfhuYIzae+i14nj9/EfAW63A/zNvrUeVRCfqsy73c9ex63nKO+rz0efkYzsvZg1g//ZmNg/igx2qp35o/lPUsasKv5l2jg5l6V63sAo/o6+MvzWda0wV7Wveg0cFMvcsOqKmd9BJ/kOVgr61da471Divzu5n8Lgx2sxiLFG13wJUD7sm9J4e1wMg9mGn9BamT3ezMf7t25YOXznNtPmuBa+NfGsda4KXzXJvPWuDa+JfGsRa4dR5y7sFB5wXcnOslo2rNWyLCwlpgzbdns9P8t7K76xPD7Zo8BelSrAnKk9Cl8Q3a3RXtm3n/wRd+0rp1BboCXYGuQFegK9AV6Ap0BboCH2cF+q66Al2B6yrwJ/76T+m7c/52YDC/G8yRy+vxbZ7RsL627vVet65dz64n79Zr36d9Xvq89HmhAuMcXPN+ONjUbnmyfO+fePl48ka15p5Sopc/o5AjrNz50KNf9PCix2jxD519tad+3/zn+1l2OUaj527nEbV7Nxg7WdZO/VJeZuxRV+CaCnDiJtibj7WArmUdCV2L1qZfVWsyXXZUp+tNWFvmYyUoboQRi70i/6N/9tv2fX/nZ5ix0RXoCnQFugJdga5AV6Ar0BXoCnQFugJdgZdW4IPL/zM//TP25d/+qr528xtAvoY386sHqtDc56HPARXoc0AV+vOgz8F8Ds4exPIM1/Xj3+NPLVn0biZO+Glcuf1uo/lZhUwKy4CpMbKT1dTQCXuyD0vqodzsTfw5a85vah4r2dS70VyW54zVMcsL+4ntxJe0ReOjKQYP7rysl/qlXKZt2RW4ogKcuo8WujFd5up0Lay6nGkJXXf5NZUZyaaWrGFcqSuHU121p5YrrtTib/+pv2G//61vhfnj6vpuugJdga5AV6Ar0BXoCnQFugJdga5AV6ArsF0Bvgt/+0+NfxvW9QXcFepPbBoBLGuMDbTfzVQrF2ZmDKo9NT6QujI+UO2p8QH0GmMD7XczvTYuzMwYVHtqfCB1ZXyg2lPjA6kr4wPVnhofSF0ZH6j21PhA6sr4QLWnxgdSV8YHqj01PpC6Mj5Q7anxgdSV8YFqT40PpK6MD1R7anwgdWV8oNpT4wOpK+MD1Z4aH0hdGR+o9tT4QOrK+EC1p8YHUlfGB6o9NT6QujI+UO2p8YHUlfGBak+ND6SujA9Ue2p8IHVls7MHsfMTWh6LLZqn1wDLGmMD7acCCVNjLIo/JfZ2zCq8YuM1GP2azriZc1fEY9/SaX9bZvYPC9Rt3nHq5NnX467AfgU4NR8tdGO6+HjS56HqIKFLgzBFF1qdrkUr4kxL6Nr1KyX8wdlFkkRlmeKq9tThVJda/I1vftP+7R/6ERn76gp0BV5cgZ6gK9AV6Ap0BboCXYGuQFegK9AV+GAq8Ec+98P2O9/8/fhez28R9RVZY0bja/i5TntyxqSu3P6uH2egnovU+EDqyvhAtafGB1JXxgeqPTU+kLoyPlDtqfGB1JXxgWpPjQ+krowPVHtqfCB1ZXyg2lPjA6kr4wPVntrsqE861Po5JxcQscbYQPu7fmvnABt4f8/H2YNYN/5n0btZc1Tg/jqYGnUUnWayN2Iv827ptD+STW1eTzJ26xq4RiL1Dol5u8Twg+nGzpftpk5ePD3qClxTAU7OO4EW1RXvwrdkFmD+t+Socyyi0RvxX/ulX7af+8qva4G+ugJdga5AV+BDq0DvtyvQFegKdAW6Al2BrkBX4PYK/O1/9GX7yV/+FX2dd8GEZjfrOkQFug7edVAF+hz0OaAC79c5cDOdTRfeLZ89iOV58foTdTw8Imu+vz7UbsDUGIniT40tlR2j0bPSGI1+TTML9veZ8y5zn1s67cnEM37XqPtIfSu/6/vo9T+UCnCy3gm0qC59JvGJ84bQIrpiAXjr34xlIy/1x2vOJAxemdn3/+Uv/SAzN7oCXYGuQFegK9AV6ApcqkD7uwJdga5AV6Ar8MFX4I/84A/xVV3g95B8rW/mVw1UobnPQ58DKtDngCr050Gfg7VzcPYglufCrv8scD0f9uaowlvUQaXV3PQmnle4VXvJv6Tfwm9q87ySp13Zi9neg+ZlD6lv5TJNy67AhQpwwj5m6OOBy1w3qesZm4y67CX+KDGTMHgD/qe/8zv2f/3L/TCW8ja6Al2BrkBXoCvQFegKdAXetwr0froCXYGuwOtVgO++v/WN3zW+Wrt619TerAqYQCWaqYKbdT2iAl0H7zqoAn0O+hxQgXEOzh7EHu2z059qaj5GJR5Rh89s/BmBd8nc57x+6muYP+Mxx6V+LWZfgPk+ROTekz/Ee3jhnvVe4ow3bqvj+Az6eHs7jnt7S44zp3Xekn/il37Z/puf/Tl9jvfVFegKdAW6Al2BrkBXoCvQFegKdAU+8Qr07X+UFfi+n/4Z+4lf/mX9doff//FdvpkqHPv36DoTR6HPA1U49nnQWTgKfR6owrHPg87CUejzQBWOOg9nD2LH81n+m8HpBL/6yb2CdbnA5Z2nMowqaBDVGOwil/aJNZSF3sR4TM11UEWy8PjGxUM5JLXOJg/xyS5tavvsEbHkubI8bK6RCVuM7yh/8lZctWe8qZG/+GXQfFXHgxS5jgWSV13vLm95Ha/Z6LvbZ1b4ml2O2Hmv12V13lad5loyzjjXYA9yn117sbPvLEli9j37G6iTX8Oz6yxPni0t19lFnN7mXEa3pU3tGE6dHbEu24tPv5kZedQSRpN3iTM++VJ8+v9/f+0L9utf+1rI7roCXYGuQFegK9AV6Ap0BboCXYGuQFegK/CxVODX/tk/s//4J/96fKV29a4b8xWWWZcLXK4IEy6zRfPoLTJGj8V3tEXz6G0njgif/BbNo7fJjsV3tEXz6G0njgif/BbNo7fJjsV3tEXz6G0njgif/BbNo7fJjsV3tEXz6G0njgif/BbNo7fJjsV3tEXz6G0njgif/BbNo7fJjsV3tEXz6G0njgif/BbNo7fJjsV3tEXz6G0njgif/BbNo7fJjsV3tEXz6G0njgif/BbNo7fJjsV3tEXz6G0njgif/BbNo7fJjsV3tEXz6G0njgif/BbNo7fJjsV3tEXz6G0njgif/BbNo7fJjsV3tEXz6G0njgif/BbNo7fJjsV3tEXz6G0njgif/BbNo7fJjsV3tEXz6G0njgif/BbNo7fJjsV3tEXz6G0njgif/BbNo7fJjsV3tEXz6G0n7uxB7Hg+rV946xFg/CJaPP4e31Gjc3v64c5br899dTnq+fhR9aayWfNj2EztKE9aJaWwnGPxHyPveIqa7dhSj32yHtbB2NI/rMPOuNqxAexzHhp7Yl0P65I3NDljNPpldUbc+cC5Grbar8Ws2dbzziPHvubI9C88RqNn90QveWnHeo41z5rtPCtXOLd23sdRF17HLYzP5nGfGbNmS1/yWsyZTYG6+Iuq+uRY5j+L0XEjZs2GfcZaTNgUpGtZR0LXk/5MQteT5i+23pPHTTAPrG2PG2IQRg1OzPxSZ/5wRSfPBpP3zc8+s3/9+/6cgvr6xCvQt98V6Ap0BboCXYGuQFegK9AV6Ap0BT6qCvyh7/+v7VvH5bd2fDXmd1wz4501/vj+ri/i1T7rzqNS/BrinLsu5/VAcW7es7rE6WZfub/k3ieV6HNNFfpz0E7Ppuzs/fKp1uXsQaxvPrE1eQARa4wNtN/NVCsXZmYMqj01PpB6sKl5wDWfa2Qn9hMPPZSbhfU5+4Y941/mX2YZI1MbM1qsO3o3msvynLE6ZnlhP7GduGp7aPOy2pZO+7Vcpm3ZFUEgv6oAABAASURBVNioACfqk4BuUpdt/o1cOXXd7H8qK8mIythAtafGB1JXxif81u9+w/533/Nf2Wc8mZXuqyvQFegKPKYCvUpXoCvQFegKdAW6Al2BrkBX4PUrwHfb//33fp/99je+YR7/M/UJLIwrYwPVnhofSF0ZH6j21PhA6sr4QLWnxgdSV8YHqj01PpC6Mj5Q7anxgdSV8YFqT40PpK6MD1R7anwgdWV8oNpT4wOpK+MD1Z4aH0hdGR+o9tT4QOrK+EC1p8YHUlfGB6o9NT6QujI+UO2p8YHUlfGBak+ND6SujA9Ue2p8IHVlfKDaU+MDqSvjA9WeGh9IXRkfqPbU+EDqyvhAtafGB1JXxgeqPTU+kLoyPlDtqfGB1JXxgWpPjQ+krowPVHtqfCB1ZXyg2lPjA6kr4wPVnhofSF0ZH6j21PhA6sr4QLWnxgdSV8YHqj01PpC6Mj5Q7anNzh7E8qR+7U9yDNv5k+thIwN7InXl9p/X69b6EM8M1PEtuM6/pdM+s6ldoxUWf/bhtXjUgdneb9R9pk5+v3ffu3v3FeCkfMygwtyfPh64+JA7ZwW81K8pYt5VDqO6WGSFZYrrCv//9Fu/ZX/4L/xAhHfXFegKdAW6Al2Bj7YCfWNdga5AV6Ar0BXoCnz0FfjD/80P2K/+1m/G9/Plt37jq/WiGWFLZgxSV8YHqj01PpC6Mj5Q7anxgdSV8YFqT40PpK6MD1R7anwgdWV8oNpT4wOpK+MD1Z4aH0hdGR+o9tT4QOrK+EC1p8YHUlfGB6o9NT6QujI+UO2p8YHUlfGBak+ND6SujA9Ue2p8IHVlfKDaU+MDqSvjA9WeGh9IXRkfqPbU+EDqyvhAtafGB1JXxgeqPTU+kLoyPlDtqfGB1JXxgWpPjQ+krowPVHtqfCB1ZXyg2lPjA6kr4wPVnhofSF0ZH6j21PhA6sr4QLWnxgdSV8YHqj01PpC6Mj5Q7anxgdSV8YFqT40PpK6MD1R7anwgdeXyIPZgrv+ZcBu/izw3++T2aWrctyjuvTI+l6faL2lywBKHcqRmg32Vh9UV56t+C6ubFfaiz/2mNiIs4kwNbaHcaK4xDPLpCON1+Lr5ovV18uosqZOXbTy3LL69UeetV+djqwv3M+Og2571teOr8zShrnivwVfnlX1dymMB5q+cfzO22i/ptTxtycgzWiymQWHyZLVLcdVf8/7Ol79s/7e//IPWrSvQFegKdAW6Al2BrkBX4PUq0DN1BboCXYGuwOMq8H//K5+zn/5HX9bXXxdM2OdDRFyOYxY3i2i481y1WOqBcjPrunjXReeAKvgV3OfF+7xccU6okiuuz4u/s/NyUP2frvGcdnlyywgndh537fEc13lUiipQtcE5mutEFPY1nuOYYdYjnkw854wFEOMknf3ZteEZPXlEDcYGsPgpJ/Ue4wOvl8emmW3si37MP+z0qcc+sYwoRlsYtRhexmCo/X6Oc7N4o55n1LWHnvfGHLMe+SOOexl69MSOkcVas7adNscxBjvhT645jjF4cu4M5jjGYCf8yTXHMQZPzp3BHMcY7IQ/ueY4xuDJuTOY4xiDnfAn1xzHGDw5dwZzHGNQwzkxFcSkjTFIvcdzHGPwLF4GXdOnAVHjxGIfatHYtkBs+hiD1Pw/+cZYnS5LHQsrcE/P8RkHK+3ZPDnfHkfdmVQTuHjWt+R94Zd+2f7fP/pXNUtfXYGuQFegK9AV6Ap0BboCXYGuwAdagd52V+CTrMC/8/kftR//pV86fQXWF2NVYf4tHZY1rTDl4Bmj0Q9N33mjIqOnIvw+ZZvnOCJnTVbXc1Rk9FSEKm3zHEfkrMnqeo6KjJ6KUKVtnuOInDVZXc9RkdFTEaq0zXMckbMmq+s5KjJ6KkKVtnmOI3LWZL2rej49iGUDrkc/rp0dxAexi/0GPij+cEO8K94VfxAfxC72G/ig+MMN8a54V/xBfBC72G/gg+IPN8S74l3xB/FB7GK/gQ+KP+zEy6UIehMz82CXOgimxtg0HjxGo3ezJ7ufRh5/6spO6lome6zHyM12803NTxGu9UwNLQrrZSb6QNgUn2+qMG90LjsQ3XSRA9aTqie1a3cmuI12iUcUPZGA8S0gB9ySQyw5gPEtIAfckkMsOYDxLSAH3JJDLDmA8S0gB9ySQyw5gPEtIAc8z1ks+Ct4L4Bqv6TJAZfiqp8cUO2XNDlgM04OXcbfMIVNnS47qIs8sS6r/tSVa56RTCkvcM5zbXzG1by/+MUv2h/9wR9ixUZXoCvQFegKdAW6Al2BrkBXoCvQFegKdAWuqMC7Dfmjn/th+9zP/3076IvuQVtxsd/AB8Ufboh3xbviD+KD2MV+Ax8Uf7gh3hXvij+ID2IX+w18UPzhhnhXvCv+ID6IXew38EHxhxviXfGu+IP4IHax38AHxR9uiHfFu+IP4oPYxX4DHxR/uCHeFe+KP4gPYhf7DXxQ/OGGeFe8K/4gPohd7DfwQfGHG+Jd8a74g/ggdrHfwAfFH26Id8W74g/ig9jFfgMfFH+4Id4V74o/iA9iF/sNfFD84YZ4V7wr/iA+iF3sN/BB8Ycb4l3xrviD+CB2sd/AB8Ufboh3xbviD+KD2MV+Ax8Uf7gh3hXvij+ID2IX+w18UPzhhnhXvCv+ID6IXew38EHxhxviXfGu+IP4IHax38AHxR8uxONXyLj2ngjzoHZg/N2+oya/HE/EeEQ24hmTn/ZLnPHJl+LTn/HJab/EGZ98KT79GZ+c9kuc8cmX4tOf8cnYj/EiMmKwztQebzL59+Qx+5yXujLzs14yfjRMPpx6ZuI56slbcdVOPPOQCxhfA2JnXJNDzJzDGNs1IDZxTXzGZE5y2i9xxidfik9/xien/RJnfPKl+PRnfHLaL3HGJ1+KT3/GJ6f9Emd88qX49Gd8ctovccbzvgXjnI930N6Y2Bl7sbNvzmE8+/bGxM7Yi519I8eOycNnukFdIdY545MjNLr1+FOdtY7p55c9sY0WSRpu8ul1uCHvR7/0i/Zv/sBf0qQf4NVb7gp0BboCXYGuQFegK9AV6Ap0BboCXYFPpgL/5g/8RfvRL33J+ErMb9vWma/cfAdPJpLxJSam86jSeV3fk7roVT/fFztlb8mM+/WjGud16rqc14MKURPQ54VqnNen63JeDypETcCncV7OHsS6fjnt+k8MX+Vh9TP/QZEmuLDF+MDs7zwqMvB6dTE1F7g8XhFT70ZzOxjNZVkY5UhZt3gt71Di/aRnPmjeWbv0YSUOu0/2g+Jm7dKHyY/2ScsdyjVwjURPlz+NtgdrMWu2OsNazJrtUh45oMZVvRazZus8K6fAVtta7dZsNXktZs32dnmu+3NNvw9XlBWs2a6I8VOe19hZe1kL35oN+4wlhgnc1E7rLdoYRjf8DDUaF+Lk9xOHKTo3NXW67NxpNrSZaT2jRZAGqyyjLnnNnvg0ONFit9HC7vY3/+E/tD/0Z/+8vtYMc/ddga7AdgXa0xXoCnQFugJdga5AV6Ar0BXoCjy2AvxinO+s/4O+u7q+2LqW91UeVj/z8/s6i+hzu8uWdsYgNdx5VGSAejCCuy5UYoB6MIK7LlRigHowgj/sunAXbqbPCp+QGu77WypDPVBw14VKDFAPRvD7X5eDTY3n0PwAbqYCPI3/kJm9n4OXGstyZznCuv3KD+/74z/fT95DvTv2i+3RqOumvpUfve9e70OpACfpodBiup7+zdUYq1ivzppQ17KOhK5X109PRJlc9/EI/cVf/w37V7/7e+2rv/t7rNjoCnQFugJdgfenAr2TrkBXoCvQFegKdAW6Ap9sBX77d383vqt+8Td+I74aj9+3Lb9na00Fuh5UgV+hNFOBPg9Uoc9Dn4MP9BzoZx07fzev39mDWJ4fu/7zw+PPIVj0biZO+Glcuf1uptq4sMbYwLv0u9H8bIcmhWUgVeXhdbNTdGXfsGfcvn+JGiNTI0MU81r0bjTX2ITBYzR6N5rLZ8Jgi8aPhhg8qPOyTupbuUzTsitQKsCJ+iihm9Jl/EXVYN13sDpdi11Clz1BA132lCehy56ggS7NdrrOhGypK8sVV7WnDqe61JXl4vrHX/2q/Uvf9d32o1/6RWSjK9AV6Ap0BboCXYFPtgJ9412BrkBXoCvQFXj3Ffj8L3zJ/uCf/h77ir6rur45u7a0wGUxoTI2UO2p8YHUlfGBak+ND6SujA9Ue2p8IHVlfKDaU+MDqSvjA9WeGh9IXRkfqPbU+EDqyvhAtafGB1JXxgeqPTU+kLoyPlDtqfGB1JXxgWpPjQ+krowPVHtqfCB1ZXyg2lPjA6kr4wPVnhofSF0ZH6j21PhA6sr4QLWnxgdSV8YHqj01PpC6Mj5Q7anxgdSV8YFqT40PpK6MD1R7anwgdWV8oNpT4wOpK+MD1Z4aH0hdGR+o9tT4QOrK+EC1p8YHUlfGB6o9NT6QujI+UO2p8YHUlfGBak+ND6SujA9Ue2p8IHVlfKDaU+MDqSvjA9WeGh9IXdlO/3+1NhrPg3ls9ZzzKTGeHM/MGKz507blx57IWDiRPhjbGmMD+BOp4QQ+xpXTVu2p8YPUM+d4y489kbFwIn0wtjXGBvAnUsMJfIwrY/vs9MSfV9jsKMWrPiLxb9k/I0zRW37szALnPGjyYOx7zPRr/rRfy7nOejzWdZC37tm3vlZenSd1cu6i6rRf4s5br9CHXxfuYBu8p3g/3op3n6cPG67YOPfH6xesTtfJrtG4cJ/Hpz1ZERouedJxhTFGo0tdObwy6srhGYdQt+pP4/D//re+ZX/0B3/Y/l+f/zEZ+uoKdAW6Al2BrkBXoCvQFegKPKgCvUxXoCvQFZgq8O/qO+kf+6Efsd/71jfj+zS/CeDb6wIsfI2eOcfVPmvGIGPhBPYENsaVsQHsidRwAh/jymmr9tT4QeqZc7zlx57IWDiRPhjbGmMD+BOp4QQ+xpXTVu2p8YPUM+d4y489kbFwIn0wtjXGBvAnUsMJfIwrp63aU+MHqWfO8ZYfeyJj4UT6YGxrjA3gT6SGE/gYV05btafGD1LPnOMtP/ZExsKJ9MHY1hgbwJ9IDSfwMa6ctmpPjR+knjnHW37siYyFE+mDsa0xNoA/kRpO4GNcOW3Vnho/SD1zjrf82BMZCyfSB2NbY2wAfyI1nMDHuHLaqj01fpB65hxv+bEnMhZOpA/GtsbYAP5EajiBj3HltFV7avwg9cw53vJjT2QsnBi+K/9GrJvrB/YClz4KdgKa8RbjA/g7jyq42al2sGv8uLqYmgscAdfKDPeZvTlhp+hZY3fZ/eSHfUWH+2RP/xbbFGfRiLSwutkZm5qHRQPx6Mc/8WxPmnu1zXacPIzBZNocznGMwWbw5Khxs/ZTXPJJBs1xjEE4LnRzHGNwISXccxxjEI4L3RzHGIyU/X6OYwz2M4Z3jmMMhme/n+MYg/2M4Z3jGIPh2e/nOMZgP2N45zjGYHg4JdsraDliAAAQAElEQVQ4xvkffsbAJtvWeI5jDFZiNbGuab45jjFYyTObchjPcUfjvcq8BO3zkRCji/e7z9ps2M2e89GixeQaK2/RGoV9jRUrM/OxR3tB3l/+4s/bv/pffK/9ym/+JjM2ugJdga5AV6Ar0BXoCnQFugJdga7AR1eBvqH3rwJf+if/RN9Fv8d+8Of/fny1dfV8n3ZtdcBlMWGL8QH8R8UxBug9xgeI6zyq4Galfl0XV0XcTH3CNe66UAU3Uy0SrnHXhSq4mWqRcI27LlTBzVSLhGvcdaEKbqZaJFzjx9bl7EHseEbLr5gZbTE+/nblln/L3nlU4Gi1PljfRT3ZydiLtmTsYmHU7Ed/Jjf7xI6+lt86T9uK3c/7YZ9pP2fUOkb+um/PeikP/5yfGk7gZ7zH+ABxgPEtIAfckkMsOYDxLSAH3JJDLDmA8S0gB9ySQyw5gPEtIAfckkMsOYDxLSAHnOdg2cd4r+7H8DlQcUWeJtWld9+ce0WebuGaPCaOOHW6nv1bscOv9Y4CcypI11Pc8GtvR2P4ZFe4tCIZKE+CXoGD9vXr5X35n/22/Wvf+332//zhz9tnuZfTFpq6Al2BrkBXoCvQFegKdAW6Al2BrkBXoCvwWhXgO+f/44d/xP717/uz9uXf/qq+9vI9GozfnzHSt92Tna/HWLYY33ubp3vIffc+qcDz1xVrv35dl3yfXOI+L1Sgz8ulc5J+qtWfL1vn5exBLM+Bxw95H6Tnwoz8Ch4JPuiKeCJdcSPBB0kz8jfksZAPumGdkfC4PFbyG/bn2qArXqTLBS4PC71LupRPrKEs9IA/A5fssjvixL7JJs9RSCaS8euxqTGbB6vTf1Qx5g3usbKpd6O5RuuMlX3ycXBEXAliZ1yZNoX5NGa4pYf9qDs4Kux4YhPbFe2omBmSV11zDuOrkl4QxBozrp1qzmH81nnXzl/j2NuM6t/Scw7jrbhqr7GcordEXf/ate7Jezr6LMIEYl2W/wasSeiy1JVNTl1W7akN52leCE09j7Inp/0SZ3zypfj088dUPvcP/oH9gT/5n9mf/9mfDXN3H0sF+j66Al2BrkBXoCvQFegKdAW6Al2BrsC7r8B/re+af+A7v8t+5B/8gjbjfPUVtllBulzgcsWacJktmkdvkTF6LP4G2qJ59HbD/BbtcXms5Dfsz7U/V7xIlwtcHhZ6l3Qp32CZdeEV7cQR4ZOfaJO2aHhM6u3Yonn0FiuNHovvaIvm0dtOHBE++S2aR2+THYu/WDPDmNXNTrOZGkp0svgVTLQpzqKRYVKX2aJ59BYZo8fib6AtmkdvN8xv0R6Xx0p+w/5c+3PFi3S5wOVhoXdJl/INllkXXtFOHBE++Yk2aYuGx6Teji2aR2+x0uix+I62aB697cQR4ZPfonn0Ntmx+Btoi+bR2w3zW7S3yzt7EMvz6vhFsh51JfOL4nx4tcWPztvaxyX7o/d573qX7mPLf+96I49XnIebg7Fx9lhri4ms/vU8oojO+bd02mfO1YdtnoXZOJ9wtc96ZOY8g3OfqC2MOc69a7bziPvV2tzs/dKM63mXsqja85i1uZ5H3WdZm3vNVmdfi1mzvVZenedavbanNVudby1mzbaVR2yC90OOX5vX5l6z1XXXYtZsNY+/JIpNP4644sCSh6j2e3XUNJI1/YmZP+1hik6WDWaf8mqC6IMjNDrZNnjO+/rv/779f//qF+x/+93fYz/2pV9UUl9dga5AV+COCnRKV6Ar0BXoCnQFugJdga5AV+BUgc9/6Uv2v9F3zP/Pj3/Bvv77v2d8n+Z3THxF3WJ+V1b9b5m3tY9L9kfv8971Lt3Hlv/e9R6dt7X/S/ZH7/Pe9S7dx5b/3vUenbe1/0v2R+/z3vUu3ceW/971Hp131C8w6+f1NfrR+7x3va3X55L93vUekXf2INZveELs+sHuHa8KmEAlPnw2NRe4XHf1esxsznSaFfYT24lTvwWb2jyv5GlVRu8//P3fYu/wnVeAU/JwaEFdejfZm8DUmJ/J34q1hDG/0WIRDd4h838R9Uc+90P2B7/ru+37/27/DVm9Gn11BboCXYGuwHtegd5eV6Ar0BXoCnQFugLvVwW+/2f+rv3BP/1f2B/73A/bV776tfjK6+pd2/RmVcAEKtFMFdys6xEV6Dp410EV6HPQ54AKvM05OHsQe+mJ8nvqj+f/1zzx7/1TAf7C1jVMRTOW+EWn1dSGZ/SL/VwPRf4Y1bhhfT3/+Xy5Ws6fWpt/OjmMHwX2Ma+V+lae5+jxp14BTs/DoQV16V3Ee+oNoUV0lX/jVevJqOvF9rgBDhCTvSf8P3/96/bv//gX7F/8jj9lf/wLP2nf+OY32VmjK9AV6Ap0BboCXYGuQFfArGvQFegKdAW6AqUCfGf84z/xk/Yv/sk/Zf/+F37CfuPrX4uvuuP3Y/r+LMVX3tZUoOtBFfo89Dnoc0AF+hxQhf48eMw5OHsQe9Bzf9cPc3/GJgvA85wPZrt+N1v1H2RdfMS4LGuMDbzMv6xX52FuUO1DH8w29jX8brbqP8i6+IhxWdYYG3iZf1mvzsPcoNqHPpit7svUiEhIKs5FHuzTyGUxYY2xgfv8mcUMwNRgP7E9rTpGo8c7RmaHiDA118iEwWNkp8ZHzml4Ij/xOt1rrbOmdu2LOZ1OuMQKOV0ZeZJX0715Vy9QAu9d79F5ZdtXy0fvc209bG+Fgypxz9yvlqfFdZmr07Vw7ktGXYtdQpc9QQNdVvOVHhf2MYjejGCbWurCKZ/i05CcU6Q+8dN6G37m+/rv/779mZ/+mXgg+4f+3Pfbj/7ClzK6uSvQFegKdAW6Al2BrkBXoCvQFXhYBXqhrsD7WQH+aRu+K/6BP/mf2Z/Vd8ff0XdIvnIe9IUS9mdssgA8z/lgtut3s1X/QdbFR4zLssbYwMv8y3p1HuYG1T70wWxjX8PvZqv+g6yLjxiXZY2xgZf5l/XqPMwNqn3og9nGvobfzVb9B1kXHzEuyxpjAy/zL+vVeZgbVPvQB7ONfQ2/m636D7IuPmJcljXGBl7mX9ar8zA3qPahD2Yb+xp+N1v1H2RdfMS4LGuMDbzMv6xX52FuUO1DH8w29jX8brbqP8i6+IhxWdYYG3iZf1mvzsPcoNqHPpht7Gv43WzVf5B18RHjsqwxNvAy/7JenYe5QbUPfTDb2Nfwu9mq/yDr4iPGZVljbOBl/mW9Og9zg2of+mC2sa/hd7NV/0HWxUeMy7LGpmdUtjSegKPg8Vhq6Rml/TmTtTw5ZoRliRuWRTPCxqzwwNIvfiIWVHvqkYkasYywJTMGeAfnaOwTG8j4ykQtfkZYiGKeBVjwLjzisOWI8eJfctfsGYcPpK6MDzDb4Bzlqmiy1pmotbyRkT1RjGcmK7UzMFbAOjNZ1+iMm5lJF40asx91qI9Das0xIg7Tc8Y68mw3z0ob9zSMjMFQb9PP8zN23dv5SuNOuZfZTmxqxiD1Hs9xjMFe/Et98/yMwTVzznGMwVvmXTP3Wsy8L8ZgLa7a5jjGoMaELt0cl2NOyFuB5XNuxiD1Hs9xjMFefPrmOMd4MsRQnS4s410ioSveGmesiDMtoWuJkz8uGaOGYjTrhUaAk30sJkNqDSPupJ/yTlrucaWeOPKG157lZZz8nx2P9sWv/Ib90c/9sP0L3/6d9m/9t3/JfvDn/748fXUFugJdga5AV6Ar0BXoCnQFugJdga7AR1mBjZviu+D/Sd8J/4Xv+E7jn7b54q//hn3ryL9uF19z4yvr/Fux8dVy6RnhX+exaPrHjPRY4ETqhckcc+aI2MWfvsHVnpockLoyPsAsg3OUq6LJWmei1vLIwJ5IvTCZY84cEbv40ze42lOTA1JXxgeYZXCOclU0WetM1FoeGdgTqRcmc8yZI2IXf/oGV3tqckDqyvgAswzOUa6KJmudiVrLIwN7IvXCZI45c0Ts4k/f4GpPTQ5IXRkfYJbBOcpV0WStM1FreWRgT6RemMwxZ46IXfzpG1ztqckBqSvjA8wyOEe5KpqsdSZqLY8M7InUC5M55swRsYs/fYOrPTU5IHVlfIBZBucoV0WTtc5EreWRgT2RemEyx5w5Inbxp29wtacmB6SujA8wy+Ac5apostaZqLU8MrAnUi9M5pgzR8Qu/vQNrvbU5IDUlfEBZhmco1wVTdY6E7WWRwb2ROqFyRxz5ojYxZ++A+6E67ms6zHVQXwQp76WH5137b5q3KP3ee96dd/X6nvXu5RnpzNROc9MtS+a03Qwe8o/aHQwU+86aybcwsSy1+vy3Ow0v4sPWjP1YDeT3U92CV1+BpcPmPgRYC0w1jqYna2bOtnNTn4Xg9TXMjng2viXxrEWuHUecsCj8m5dJ+PZI0h9LZMDro3POHJA1djeAgedM/Bsbn9mUeRiIwcslutG5AA7zf8WHLXT/LD72BfroK9l98fkfeNb37Kf+tV/aP/O53/M/rk/8e32L33Xd9v/+S/+FftzP/N37de/9jV7i9ZzdgW6Al2BrkBXoCvQFegKdAW6Al2BrsDjK8B3PP5fkv4tfef7l/Xd79v+k++wf1ffBf/G//Rr9rvf/Jb56fdZW8zvzvg+veXfsj86b2sfl+yP3ue96126jy3/veu9JO+e87K1/0v2R+/z3vUu3ceW/971Hp23tf9L9kfv8971Lt3Hlv/e9R6dt7X/S/ZH7/Pe9S7dx5b/3vXeMu9gU+M57VGPaINlD75WZ1xyzU97cvqbLer8wdRh7JZeW469L8/4x2j0eqEVMOLo0e+CtYnYZa6/pdM+mP7dgH3OK6e+xHNOjz/lCnBS3gm0qC692/gEeANocl1P/yYsC816/OzSujLq0iCup/jqr5r54txEskYfCP/Tr/+O/fVf+VX7//+1n7R/5U9/j/3z+mLOF/R/4/v/gv17P/rj9l/9nZ+2z//Cl+xv/6Mv26/85m/ZV3/393RzfXUF3vsK9Aa7Al2BrkBXoCvQFegKdAW6Ah91Bb76e78X39H4rsZ3Nr67/Xs/9uP2b/z5v2D/8p/+bvvn/9PvsH/lP/8e++M/8d/ZT/3qr9o/+Z3f0ddWfq/Gd91mvrJTheY+D30OqMAHfQ702db751Xsz7OP+xycPYiNv8/jZh7/O7Gf2CysvqXTnmx2Hp/2ZLPhN2uOCnx4dTA1195NGDxGo3ejuXwmvB2bGrP7iUVn66W+jXnbk/F4cB/zqqkv8ZzT40+9ApyWjw66IV02fgbpFZbQ9aTTnmxy6rLUl9gI1rQfOvN/SPVP9HD2Z7/yFftvf+6L9h/+5F+3P/a5H7E//Bd+wP4P3/t99r/6U98Vf5P2n/tPvv16JvYe/AmtQV5lbB8MvsOiVnrAvc6ne3zyp97iS/O9O/+36TX5Nt3HtzXbt3UdVINvF75D+JS47/fb+v2vM9/noM9Bf+59W/8c1GdBn4M+B2//8+B//Z3fZf/af/ln7P+o72r/9g99qy086gAAEABJREFU3v4jfXf7iz/38/b3/vFX7J9+/Rt2PB719dQFE5rdrOsQFeg6eNdBFehz0OeACvQ5oApupveEC7fw4+PPHsT2k3cqwCO45qNdWwciR6xSbFTupZpZ5nlTr3GuSjz+LZ32W5l5yXlf8b7v732t28e9L07FRwfdkC4+XPQ5o9dPQteras0a8zWrAlFcMVeOr2FiElu5+PF9EMjNbnHeRPpTb3HGvX/Mjvgp2szHAJVopgp9Hvoc9DmgAm94DvRfNf0+6/pyyvoc9Dnoc0AF+hxQhf486HPQ54AK9DmgCv150OegzwEV+DjOwdmDWJ4Du3536Hp+7M1RhU+hDh53atG72c1sauSJIvfl7GWe1G/BuVvXwLWuSP0YjR7L+wt/f7fWO3vnFeB0PAxaSJfePTYgoWuMzV6NmYh534KNFpNr0KwinK5bakHsNThN/f4TN8Mu72VyZ9w7z9vnsYLrjeXarr8Kj1m2e4tV3Kw5KtB18K6DKtDnoM8BFehzQBXcTO8JF5qpgpupFi68nJnFzTSXC81Uwc1UCxeaqYKbqRYuNFMFN1MtXGimCm6mWrjQTBXcTLVwoZkquJlq4UIzVXAz1cKFZqrgZqqFC81Uwc1UCxeaqYKbqRYufJx89iCW58vHY3nC/Cid6yTbaR+p7+Wcpzn+vLXK+MY8r3B6DS+sGOdOMRld+W39uVrue0/rEL35xT7mRVLfyvMc7+W4N/WACnBqHgYtpOv0Ttb7SELXonW/r6I1iS4bP6umdWTU9Sp2bVUTR98cRZ1qkfo1+DTt3cQeSK6M7dVQJ79V143cmv+4eFYaP2859oxeysyxh5fO3/mjul2HrgMV6HNAFV7/c6zr2nWlAn0OqEK/v/ocvPAc6HshM3QdqUK/n/oc9DmgAn0OqEJ/HvQ56HNABT6Nc3D2IJbnzePf0WNkevosdjjh9mZ+Zw3fnt+L/0zLd6a9zCO/mckqrDE2QMQaYwPtdzPV0IWZGYNhfz7C7mbKcqEyNlDtqfGB1JXxgWE3NZSf2LSiC6a2zlhdXlMU7Cd+ru0BzcsaqW/lMk3LT7YCnJyPCroZXTZ+FpnF2MyetAy6Fm1mi9ZYQpc9xZtZ1UbDCCdSV/5U/Nwn934LMmeP8d0L9kJuZWyvjrpI6lyo6rRvcY1PXTnzqz316/pd7wbXlP7EphHAssbYwJb/pXbmBlvz4APtdzO9Vi7MzBhUe2p8IHVlfKDaU+MDqSvjA9WeGh9IXRkfqPbU+EDqyvhAtafGB1JXxgeqPTU+kLoyPlDtqfGB1JXxgWpPjQ+krowPVHtqfCB1ZXyg2lPjA6kr4wPVnhofSF0ZH6j21PhA6sr4QLWnxgdSV8YHqj01PpC6Mj5Q7anxgdSV8YFqT40PpK6MD1R7anwgdWV8oNpT4wOpK+MD1Z4aH0hdGR+o9tT4QOrK+EC1p8YHUlfGB6o9NT6QujI+UO2p8YHUlfGBak+ND6SujA9Ue2p8IHVlfKDaU+MDqSvjA9WeGh9IXRkfqPbU+EDqyvhAtafGB1JXxgeqPTU+kLoyPlDtqfGB1JXxgWpPjQ+krowPVHtqfCB1ZXyg2lPjA6kr4wPVnhofSF0ZH6j21PhA6sr4QLWnxgdSV8YHqj01PpC6Mj5Q7anxgdSV8YFqT40PpK6MD1R7anwgdWV8oNpT4wOpK+MD1Z4aH0hdGR+o9tT4QOrK+AD2NcYG2u9m+u7gwsyMQbWnxgdSV8YHqj01PpC6Mj5Q7anxgdSV8YFqT40PpK6MD1R7anwgdWV8oNpT4wOpK+MD1Z4aH0hdGR+o9tT4QOrK+EC1p8YHUlfGB6o9NT6QujI+UO2p8YHUlfGBak+ND6SujA9Ue2p8IHVlfKDaU+MDqSvjA9WeGh9IXRkfqPbU+EDqyvhAtafGB1JXxgeqPTU+kLoyPlDtqfGB1JXxgWpPjQ+krowPVHtqfCB1ZXyg2lObnT2IPdpnpz+lVvm4Yc+49o8KZD0qD+/xk6rvZzb+LMNrMPWc50m9xvxZotme+rV47IN7ez9Q95M6mftuvB+v1bt5HY6nT++Pho/jTvirr4x4bYOrPfXp/p/i055c/ZNm7icoPsaVFb9qz7iPxc995D3tMb7EpRziiHktvPZ8Z/vKz9TK+b5Oe+qJz+ZJe41PXbnGv63/+Oy/U47aPeDn6hpjA1v+l9qZG2zNgw+0nyocX/31O77w9e/8UYE+n+t1GNbjs3Ob9Tr2+YsKZD0qd31GBWpdUg/vsc9XnKLndThu2Lt+WZnBWY/Kw3vs87Vxjo4b9qxj+0cFsh6Vh/fY52vjHB037FnH9o8KZD0qD++xz9fGOTpu2LOOV/hjhoyv3PmjArUuqYf32OczTtHzOhw37F2/rMzgrEfl4T2+w/N19iDW48/B6PnZxC7p0n6B5dZFlOiKeCJdcUTbxG4m5cI+WzSP3hTNyK9gi+bR2xXxRLriLJpHb9KM/Aq2aB69XRFPpCvOonn0Js3Ir2CL5tHbFfFEuuIsmkdv0oz8CrZoHr2VeFM799gpwtRcHx4iWfg1s4uHckhqZn/SptFRSMbD+BITc12eqTGbB6vTPhnzqMVjZWyXcFTADMmrrjmH8eUkjxBiB5a6huNCN3K4t4EL4U/uznsqxdngfa0Lp2TG2aYlZt/eWKFn12qsjLps/hunZ0kS4b+CFXJ2zXkmocvW2NSO4dS5FuuytbhqN7U5T9LIM1oEa7DC8brLnqwo++jybNSSe9y9N9Uh/GJqOSPtT6w51y7WmLEWs2aLteTIXA2vujI+eT1JNxSOhUf8+Mw9xk0RsPhRazjKeFT88cQiXTXvuc74ZCXpeh4no67FnvHJcupa/BK6Fs3ItT8ZdbnA5WGhd0mX8g2WWRdeUcT5Rm8n+2CL5tFbeEaP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fPobSeOCJ/8Fs2jt8mOxXe0RXML2olzBfjkl9TlApfLY8JltmgevUXG6LH4jrZoHr3txBHhk9+iefQ22bH4jrZoHr3txBHhk9+iefQ22bH4jrZoHr3txJ09iB3PifXLVj16Gr+w4xnxuU77zO80Txs5ar/j74hodNIiWc917FMOWeUb9/VZ6so2/DKfnpMvmvyn9aY47MQnx3rF/+nmUZnzGqo0eh2wH6PGsz7Kcx6NZWC2U+NZE1E1NjDbt/NyF2SA1IN5/eZ5sFZwR9fYrol5Ple1LHsc8w1/WtnrsD/vR+S5fc12HrE+Y+e933Xh9UlwhnOcvGZLX/JazJqNv5QYOep06b09asM4sZqng5Z+eC1mtvERQdyz9WTUFYvC+CNPQhd/MZbUMz/28bNAZgldZ3HamhzRP2PmDw9JDMS6nsWNRRUQTrlPPNvDFN0SN/tljX3Bsz1SopNng19ln6e5z+bCtoKIKfZnNm23XqRcY4uYKTiG0YUnuiLDVru1mDWbXrFT6vA+/4xNy/Av8ae0E6V38W/lZeTgjHpEHivyMxJm3eR4H+ngpV7j9bwxy/Oeu8Fq+pwYTJ/z3r+exS5znjVe32fndV04gc/PQdfl6rrovfy8fmTP78OuJxV5XqeuS9cl3yf988/0WfL8PHRdui6cinyfzNyfn1TGnv33b9el65Lvk/78tP65Ep8QFn2eC7g/J/pzgnNAFfpzwh7yOXH2INZ3nti6fono76PfLXYlMje38bewxGZGf7X2jXizMY9Zc1Tg/jqYmmsOkXqHTuwnthOnfgs2tXleydOqdgebfozZQ5uX1VJf4pLW8pOrACfkYwIvYNyPOl02PuvtiU1GXVbtqU1OXZZ6jY1GULMZdQCmNjPja6HUmGdmxveCdefcqmffi8c5+SXOhTIudeX0v3/MjlwvlGvL/io8ZvFXm89iVz1f18HjJHQdug5UoM8BVXCzeFd8Wuy6575vquBmqoULzVTBzVQLF5qpgpupFi40UwU3Uy1caKYKbqZauNBMFdxMtXChmSq4mWrhQjNVcDPVwoVmquBmqoULzVTBzVQLF5qpgpupFi40U4WzB7E8Ac8n4c08YqMizVTh9c4DM42amhpzi/Q48yV2ZpnzU69xrkY8/tQvYO2e7PcT3Cc7S2bc+BQrwAn4GMHbj/t6S47zEoto9CnzPfdOTkLl43WCnnEY3+eOm2B/l5gYkHGM15D+94/ZET8dX4/HbK833/hviJ6v6zBOVteh60AF+hxQhf5c7HPQ54AKPOAc6D9k+/3Wdea09Tnoc9DngAr0OaAK/XnQ56DPARXoc0AVtj4Pzh7EHvR82vX7Qr+RO4+KWVTNzZ646+KqxVIPlJudbBbNQ5l6N5prtMUuh6/6sbq8Ji/sZzyUm4X1evbVeFMbHgu/qbnAW0ykCyW6+XqbvJw1ednWc8vi2xt13np1Hl2Xe9c7aPvk3oqb87SALnvKk9Cld41dhac8s914nMybnH+zNfW1vJdntFhEg8LkyWqsY7Ti37J/sHlX3mOUge4aMOcJhJ+GN9Hj8sZKvvXCXrD7s7tKyz77hXltw39v3kHzuVn0t/B6np/mqbzMv563+Efmc915VKbrQhXc7HTOtrnPi6tGz+vTdem6uJnOhkpfhY0AABAASURBVAuXuc/Lep26Ll0XN9N7yIXL3OdlvU5dl/264HUznTEXLnPXc71OXZeui5vpPeTCZe7zsl6nrkvXxc30HnLhMvd5Wep0sKnxxBYJj8dK2WPZf6L93ubpFti9aPy5RQ1Sc0cy6sKCEk9+qfj3+GAF6dJIfiIldA2t/ikOd2gVBBaNOAYaQdhrXNVzXKwnw8eZN+58vkfG3KtuWRVjNIA9gcXlRTMGOa6cvrRnXmr8IPXMOcY/8hbLGI2eu2DEnoHTncAYnOQuzXGMwXnCWGmxDZ17Yw/kzHrEjjj8Q4+e2DGy04enXdU6b71MH0Jd5pOQY+6G8SXMcYzBZo4cuuJdGnESuhgGGF8CgRnDGKR+Yg10nT6DdcIRCuTfI41hdMPOMO1rrLSneXLjxGFPvcbxujO5Al0867V4hWlDFu+59H8geRb71D0aDd4BsXF/imEMUj9j5jsh6jeNZ30yr1LMj4f1xFfnKTYvckDq56zJw3gcr1/ciGl8ruMFNtqRTkg2xdpT47N6rJf+bZ7j3jqPn3lsEh47yh4Ld7fNz/OIXcP5PM/zzv3sYMxybu+883pknbouXRcqMJ+DtfdPnxeqRGXWea4fEbMmK+tXeY7rPCpFFajS4BzNdSIK+xrPccww67X4nGeO6zwqRRWozuAczXUiCvsaz3HMMOu1+Jxnjus8KkUVqM7gHM11Igr7Gs9xzDDrtficZ47rPCpFFajO4BzNdSIK+xrPccww67X4nGeO6zwqRRWozuAczXUiCvsaz3HMMOu1+Jxnjus8KkUVqM7gHJmZvu0ufuyoyl3PpW5zfbouXRcqMJ+D+Xz0+4jqUJF9nutH5KzJrnVMPce9T3lnD2Jdvx507fQgPohd7MGmEfANxmd2kPdgpt6FmRmDah+aHIByM+W6UBnbQfaFD1oxLVhd+pyl3JSTcONvIZFzMDMpQ7uZDbgNLTYz+qE1dovZD64xnjOWLbUZXmFh1gIuq5tF/5xd9oOw8FX3Z6acBLk29mkmuwtwInXl4Wf1g5ly1v1Y3eyZnxzg4XnuH3b6Q0R47JCeO8QODmbhhQ8aHYyGJ2Gy5vig8ayxp66MLzHnjbjR4x8jUxvKtIabxW4PYjtpP/GiDyfLwUZzkYeN3jRah602lxWIVq7qSe2nVfyUc4lPYSIigYYbF97ncK0ITLwOW20uKxDddJEDbkpSMDlAw40L73O47guYeB222lxWILrpIgfclKRgcoCGGxfec7ju6XAC43WYIp7jYKb3hK363GzT/nZ5rjUFfVirN/fo7SA+2BhHL33OZa8+9EF8MDOFm4YBoyHWGJuQ8U8JGS9fXKkLI8GzvDCSyUBgAYJO7O5SroATpE0We2I7b4TJgjuG0cmQV+rKJ/9Z3hzDeAeRl37mYnzGGJ7DbfzPxOuw581tRIvtxkYKuJyWUYPpgcXKNrVhtbAzPofLDhZ/nDozS3aN52tojzzsTjchdeUR4s/yfDie+tQLM2I3wE/564z1EBGu/Q81/3wfFvr0j7GdchZmloPZZGcMyFhjbBarnue55hg+N9PYhedMDsDrZopxoTK2g+wLc3dpweqxA0az1ZSTwGcRdTCT3QU4kbry8B8UfTBTv+7H6mbP/OQAD89z/7DTHyLCY4f03CH2xLl/WE05CSwW2Qcz2V2AE6krD/9B0Qcz9et+rG72zE8O8PA89w87/SEiPHZI3/fnZqpJwmNMlQ5mGg/tZhoD32B8FlU9z/NT/PCj3Ew2FxYmB2B1M/lcqIztIPvCvHppweqxA0az1ZSTwGcRdTCT3QU4kbry8B8UfTBTv+7H6mbP/OQAD89z/7DTHyLCY4f03CH2xLl/WE05CSwW2Qcz2V2AE6krD/9B0Qcz9et+rG72zE8O8PA89w87/SEiPHZI3/fnZqpJwmNMlQ5mGg/tZhoD32B8FlU9z/NT/PCj3Ew2FxYmB2B1M/lcqIztIPvCvHppweqxA0az1ZSTwGcRdTCT3QU4kbry8B8UfTBTv+7H6mbP/OQAD89z/7DTHyLCY4f03CH2xLl/WE05CSwW2Qcz2V2AE6krD/9B0Qcz9et+rG72zE8O8PA89w87/SEiPHZI3/fnZqpJwmNMlQ5mGg/tZhoD32B8FlU9z/NT/PCj3Ew2FxYmB2B1M/lcqIztIPvCvHppweqxA0az1ZSTwGcRdTCT3QU4kbry8B8UfTBTv+7H6mbP/OQAD89z/7DTHyLCY4f03CH2xLl/WE05CSwW2Qcz2V2AE6krD/9B0Qcz9et+rG72zE8O8PA89w87/SEiPHZI3/fnZqpJwmNMlQ5mGg/tZhoD32B8FlU9z/NT/PCj3Ew2FxYmB2B1M/lcqIztIPvCvHppweqxA0az1ZSTwGcRdTCT3QU4kbry8B8UfTBTv+7H6mbP/OQAD89z/7DTHyLCY4f03CH2xLl/WE05CSwW2Qcz2V2AE6krD/9B0Qcz9Wv+NfuIIweg3Gwl30+2wxlzd2kZEamSsTJfYmi8B7PTXHBi+Ond7Jn/IMvBTL0LMzMG1T40OQDlZsp1oTK2g+wL9/1RC+qUGJoqHcxOtYITw0/vZs/8B1kOZupdmJkxqPahyQEoN1OuCzOb3jO2tO0nyePZ8XiqzN/DQMNkME6krkwsIA6ufuxgzU48PlD9qfGB1MnYbsmf48mb58GXujKxgBi4+rGDNTvx+ED1p8YHUidjuyV/jidvngdf6srEAmLg6scO1uzE4wPVn3r4OInDknrkPrenP5ksTuccT1b1Z9zMGZfsGuAXxZ/92mPmX48n6zLIBZcjRwSxM4Z1vx91sdNb354a9iexMci1NtwXzbfmZ3zyxQVOARmffDJfpFvj64S35md8cp1vS2d88lZctW/H8+pfBu8nwDm/BsTOuCaHmDmHMbZrQCwYsXq7coXg3hDBKkuwOl2Tn1xqFKbozv1hUvaJj8QKTxyupYtkycr53qt5GaeUuFI/sdaK3PCeNqHxk1/j+ar2XC9jnvnTceKMf+KTPWnOn8fs8SmHPSth9jNOyMXrAtlTTqjl/k7yMrEW2Ilk3Sc3sTOeHBcGcw7jnDQ506vGTjx8DTI/mZw5P+2ViUtkPJxx6UtdmVhAHLz4GS0YPxfpFxvvofHSLXZG2JIZg9TJ2MhPvcXEJYhnDGc8GqSuTCwgBq5+7GDNTjw+UP2p8YHUydhuyZ/jyZvnwZe6MrGAGLj6sYM1O/H4QPWnxgdSJ2O7JX+OJ2+eB1/qysQCYuDqxw7W7MTjA9WfGh9InWx21GfbctbTXpncRK4HZ1z6UlcmFhAHVz92sGYnHh+o/tT4QOpkbLfkz/HkzfPgS12ZWEAMXP3YwZqdeHyg+lPjA6mTsd2SP8eTN8+DL3VlYgExcPVjB2t24vGB6k+ND6ROxnZL/hxP3jwPvtSViQXEwNWPHazZiccHqj81PpA6Gdst+XM8efM8+FJXJhYQA1c/drBmJx4fqP7U+EDqZGy35M/x5M3z4EtdmVhADFz92MGanXh8oPpT4wOpk7Hdkj/HkzfPgy91ZWIBMXD1YwdrduLxgepPjQ+kTsZ2S/4cT948D77UlYkFxMDVjx2s2YnHB6o/NT6QOhnbLflzPHnzPPhSVyYWEANXP3awZiceH6j+1PhA6mRst+TP8eTN8+BLXZlYQAxc/djBmp14fKD6U+MDqZOx3ZI/x5M3z4MvdWViATFw9WMHa3bi8YHqT40PpE7Gdkv+HE/ePA++1JWJBcTA1Y8drNmJxweqPzU+kDoZ2y35czx58zz4UlcmFhADVz92sGYnHh+o/tT4QOpkbLfkz/HkzfPgS12ZWEAMXP3YwZqdeHyg+lPjA6mTsd2SP8eTN8+DL3VlYgExcPVjB2t24vGB6k+ND6ROxnZL/hxP3jwPvtSViQXEwNWPHazZiccHqj81PpA6Gdst+XM8efM8+FJXJhYQA1c/drBmJx4fqP7U+EDqZGy35M/x5M3z4EtdmVhADFz92MGanXh8oPpT4wOpk7Hdkj/Hk3e0o34ldvn7P7Eg83P9ZOwgdTI28vz8Qazrlw5uFv1z9hX7Qbat+LS/Zh5z5by38KP3ee96n/b9mZoLXB4ny9S7WfTwGJmayyZS7yIXH8QmdrPor2XyPDKWvEPR1Y8+mJ2i1pi3mF3d/IrItZg1W52Kfc42chKzvY6JqbZ79TVzrcWs2eoe1mLWbNfk1Zhr9b3rPTrv/H5Y/Tq4TrpdwFpMsfnaHL4y75qt5j6PYSI3NXW67HrthF6I9/AbTUPI+KueDJ40QjjTErpkNXvi0+BEi91GC7s6XWF4MZ8mONH1650STvQsj82t1kAJunBHDuNnkEHXM38k3dox0UbOk+tpMAWu2SZ3DNdi0rbH+ACTVMa2hhqXOj/DU68xNsC8ya+T53qRXNP6GQ/lz+wWUdt2P/mTiT9MNjS+ytjAbCdv1tWPTsxx9+Yx1zzPtfre9R6dd+391LhH7/Pe9eq+r9X3rvfovGvvp8Y9ep/3rlf3fa2+d71H5y3342anz8Rr+NH7vHc91z1dcz817t71Hp1X932tfvQ+713v2vupcfeu9+i8uu9r9aP3ee96195Pjbt3vUfn1X1fqx+9z3vXu/Z+aty96z06r+77Wv3ofd673rX3U+PuXe/ReXXf1+pH7/Pe9a69nxp373qPzqv7vlY/ep/3rnft/dS4e9d7dF7d97X60fu8d71r76fG3bve4/IONjWe046nv4x4lNR8sR4KoEoiC9YgWHUNTl05/e8X6x7el9ddBTvVZtnRGI1+zR8VP2Xhf4TWcqoaq419nWvUYzF2sqyZ+hIvGT36NCrAiXgotJguvVt4p7wBNLkuO6rTFQvAqSuzkT1/jUfHySCJwafOWzWgLi8B894L1p1zq559Lx7n5Lfy1sK3zvOY+Nf9KTpmW3repovijoZKe3PXgwr0OaAK/f7oc9DngAr0OaAKr/x5wH8SC8zc9aUKXd8+B30OqECfA6rQnwd9DvocUIE+B1ShPw/6HLzGOTh7EMtzZNfvCN34n0XvZs1RgY06qEA++73Epa5sFlkyN0cFntfD1Fw+EwaP0ejdaC6fCW/HpjZmt1jH1K7XfEwp4YGXl7VSX+KS9lDZi72rCnAqPjrohnSZ3q5cxl/aRFc2GXVZte9po5HUTAXM1mqB7VqYGrGip7kY34ucK/OrTvurcE5+ia9d7NI878bvemFct+CvwmOWpbeY1c2aowJdB+86qAJ9DvocUIE+B1TBzfSecKGZKriZauFCM1VwM9XChWaq4GaqhQsfAvc+3UyvlQvNVMHNVAsXmqmCm6kWLjRTBTdTLVxopgpuplq40EwV3Ey1cKGZKriZauFCM1VwM9XChfeDzx7E7j/ZHd7b/wTAo/N49MWatzI54H3Pu3V/Gc+9gdTXMjng2viMIwekvpc5cSPX1MaMa/ozedfs5JMFp3/W5KVeY6bFXpn51uw1LjXxjO/MKaWEAAAQAElEQVTFvfmX8tKfnPurOu1vxfeu9+i8e+//0fu8bj2iXgfjvXD7XK+fZ9qELt7sDLdZQbqu9CtyXBEfp0D6MitI1+U4RZzFSeiS9cb1lHFXnpJ0Kfu29fKvCe/l4gNMDgfU6cI0XiSNqpbp9a6c/NYZ9/LSt8bYwC3rZfw9TA5gvVuYWLCdxzuUiHMe6rmd44Nvi/HN2Iqr9syp9kv60XmX9rPlf/Q+711va/+X7Peu9+i8S/ex5X/0Pu9db2v/l+z3rvfovEv3seV/9D7vXW9r/5fs96736LxL97Hlf/Q+711va/+X7Peu9+i8S/ex5X/0Pu9db2v/l+z3rvfovEv3seV/9D7vXW9r/5fs96736LxL97Hlf/Q+711va/+X7Cvr6Yvn5e8vj867dB9b/kfv8971tvZ/yX7veo/Ou3QfW/5H7/Pe9bb2f8l+73qPzrt0H1v+R+/z3vW29n/Jfu96j867dB9b/kfv83y9swexPB92/T7O9ZzYV9nkAS4+CowBeo/xAeLuzcv8W/ne9R6dd+t9Zfyj93nvernfW/lovHU4ORrozDm0wcfJTlhqn+wuhxdtJ43doo0RvUv75PdJ24rd1HyyS54Uo+c4ygREF685jjG4mKSAOY4xkDkuj960R3vW5rhnzisNzAGuCZ/jGINH5V2zzloMewRrvmqb4xiDGrOm5zjGYC2u2q6L4wRs46iTAUx8CXMcY7CSo8V02dPfPNUXotBmNv7p8o08M/lnrMcRxHzX8VETHgkVxxXdev4Sx2eS+dGiRbBGmzzHaXxX3t788nGtrn/vejfk6fUbBdQm4t7I1ZiLPSWqJjZ9lYm9ClqL9a+OzcDXyGPTzLfF+MC535Zi2Xlbi2OfGbXmx5d2xgD9unnM6Nq3a3p/YtMIYLmVyQHkAcYgx2uMDRB3PK2deo/xgZfkZf6t/Oh93rverfeV8feu9+i83O+t/Oh93rverfeV8feu9+i83O+t/Oh93rverfeV8feu9+i83O+t/Oh93rverfeV8feu9+i83O+t/Oh93rverfeV8feu9+i83O+t/Oh93rverfeV8feu9+i83O+t/Oh93rverfeV8feu9+i83O+t/Oh93rverfeV8feu9+i83O+t/HyffAt1M31/dWFmxgD7o/Ny3Vv50fu8d71b7yvj713v0Xm531v50fu8d71b7yvj713vsXlnD2LHM1p+xcxoi/F9Fr/6ZHS0rbhqJ/oleZl/K9d9XNI5/6W4k18FIGNA9/ekq39Lk0neBqvSR5N/k0/zPux1uHe9o+5g7z62/Lke/oG06JY157DRDzt/w3WsMzSegdSVh/d5XsYNv17Y02ppH8xaA3b2Oi3zHU/24cc+5jLNxz3chszdysI/+1LP6+JP+xYTA/C/BMxxC3KtW3KIfWle5t/KrH0Lcv5bcoh9aV7mP+ejzuE2xil9nrVlz5m2/LJrMl1P/5ZrjJ/2IL9ud9iuGed6Ex9P46tYa2gxXct+JHRtaM2tebVFJUZ/JWvGF+Vl/q2sPSpF/dvtk8nj3rSQLr2UY62rxgoidw1XTcTiO9D04U1+mjOsN3RMAOaU1HuMLz97t5gYsOZnPXzXMrHMc218xu3n4dXJP1WPES8xDPj5dyuTA8ibkfNuMbHkbfm37C/Ny/xbeWs/W/acf8u/Zb+Yp9eOmJqPjXrey3W+SzrXuRRX/S/Ny/xbue7jks75L8VV/0vzMv9Wrvu4pHP+S3HV/9K8zL+V6z4u6Zz/Ulz1vzQv82/luo9LOue/FFf9L83L/Fu57uOSzvkvxVX/S/My/1au+7ikc/5LcdX/0rzMv5XrPi7pnP9SXPW/NC/zb+W6j0s6578UV/0vzcv8W7nu45LO+S/FVf9L8zL/Vq77uKRz/ktx1f/SvMy/les+Lumc/1Jc9b80L/Nv5bqPSzrnvxRX/S/Ny/xbue7jks75L8VV/0vzMv9Wrvu4pHP+S3HV/9K8zL+V6z4u6Zz/Ulz1vzQv82/luo9LOue/FFf9L83L/Fu57uOSzvkvxVX/S/Myf5P1/X/te37dxyWd81+Kq/6X5mX+rVz3cUnn/Jfiqv9leWcPYvlzGPxazuLPaZjasHiMTFYX1hgbuN1vZ+32fFf+Ar+4P4XrcoHLT/F24tSVd/yePtht/C0vsZlF7zY1t+of2ha7a2xuwy42Mzc7wTd48Vs0j94UzWiByzKsbqaxC3AideVtv521mpfaTuukrny939SOp9mOGjNTwmRnXBkbqPbU+EDqmS2aqx9/V4+RxTqm5hqZMHiMRu9Gc/lMGDxGttu4pxm7watOL9bU63zU7o7KOJ7YxPaG7ai5Z0i+6TWvxfhNF9PkrDFDpje95rUYv2QxTsgl1Pkvxb/U/6L1tLiuONHB6nTZ+Gy1hc0s7UZDnJjhEzTQFbG4l0Eoe9IEmVqyhnGlnpjX7AmT/Sw+hLpX8MdamidZsy6X7CEqh1FdtadmshzDE44az4gayfbEmjbGa4ztRrCVGc/mvnG+S+HzWsdni3Gjl2ZY82decsbwM4j/AFw4PYMzvvLw2sX91bxchzVNzWMGej+pwbZh95N9zY8P4FvYonn0pmxGC1yWYXUzjV2AE6krb/vtrNW81HZaJ3Xl6/0WzaM3zcpogcsyrG6msQtwInXlbb+dtZqX2k7rpK58vd+iefSmWRktcFmG1c00dgFOpK687bezVvNS22md1JWv91s0j940K6MFLsuwupnGLsCJ1JW3/XbWal5qO62TuvL1fovm0ZtmZbTAZRlWN9PYBTiReub0wdXudt78NF9l27Bn3PV+i+bRm2ZltMBlGVY309gFOJG68rbfzlrNS22ndVJXvt5v0Tx606yMFrgsw+pmGrsAJ1JX3vbbWat5qe20TurK1/stmkdvmpXRApdlWN1MYxfgROrK2347azUvtZ3WSV35er9F8+hNszJa4LIMq5tp7AKcSF15229nrealttM6qStf77doHr1pVkYLXJZhdTONXYATqStv++2s1bzUdlondeXr/RbNozfNymiByzKsbqaxC3AideVtv521mpfaTuukrny936J59KZZGS1wWYbVzTR2AU6krrztt7NW81LbaZ3Ula/3WzSP3jQrowUuy7C6mcYuwInUlbf9dtZqXmo7rZO68vV+i+bRm2ZltMBlGVY309gFOJG68rbfzlrNS22ndVJXvt5v0Tx606yMFrgsw+pmGrsAJ1JX3vbbWat5qe20TurK1/stmkdvmpXRApdlWN1MYxfgROrK2347azUvtZ3WSV35er9F8+hNszJa4LIMq5tp7AKcSF15229nrealttM6qStf77doHr1pVkYLXJZhdTONXYATqStv++2s1bzUdlondeXr/RbNozfNymiByzKsbqaxC3AideVtv521mpfaTuukrny936J59KZZGS1wWYbVzTR2AU6krrztt7NW81LbaZ3Ula/3WzSP3jQrowUuy7C6mcYuwInUlbf9dtZqXmo7rZO68vV+i+bRm2ZltMBlGVY309gFOJG68rbfzlrNS2129iB2PC/nl2483R3M3604arKBxX6uiQW3+Zf1yAVHG+sd9fR+6LEOY1DtqfGB1Ec7xp5T4zPNnXrhsZ6V9Rb/S9bv+8s6vk59l3oyL6+MxWuql1qv39B4Lmui5vjU55zKYnbij1rv8uwj/lIc8xGz4LmFmRb/a4/GeqPPuY+61zE+tw/by/q1GddsL1tlyV6be822ZLxstDb3mu1lqyzZa3Ov2ZaM/RG5ezj/rBxnc822N8ctvrW512xbc3KU8XHXwep0xcbPWAHo+EuZGj/lych6J9OSJ4NcoTVcrjBKVpYprmJnvbBnJ7+uZd4Q6RSnrixXXNWeOpyaNvXEOYyQFJXDqa7aU8tFzaCZw02XUEDcc2pYtjkH+aRDXN/ldHPGmm32v2T8fO789ExP8q2rZF7yyM/Z9UoOgwpVI4YjrcnDOucNy75/WS+jj/Hz73had+Ex86IZYUtmDFLDicV+/vN92Hn/scsBcob9XGMDt/mX9cgFx1e8vzHf2Cdj09xHVc6Ehfv+qEdiqcuoW+p1f79++/XBO+q4Xr/qX+qJh5yjziycOOrsMq6MDVR7anwg9eBlPXzgeFrvWNbBB6o9NT6QujI+09zVfpTNTmvBx9O4Mj5Q7anxgdSD+/5GHZYzmLoytQPVnhqf6bVKvfDm56d+ZBG1rG16bbGsMTZw7u/XL+tBbUDqyvhAtafGZ/36xQm06Me5PK8P6tyOhfhE6sF9PkcdRs2oUerK+EC1p8ZnfT7jZFr0o6bn9UGd27EQn0g9uM/nqMOoGTVKXRkfqPbU+KzPZ5xMi37U9Lw+qHM7FuITqQf3+Rx1GDWjRqkr4wPVnhqf9fmMk2nRj5qe1wd1bsdCfCL14D6fow6jZtQodWV8oNpT47P3+nyePYh1Pf91fYHxZlXABCrRTBXc7L2rh6m5diVS79CV7CUu9cuZGSxmd7NgU3ONROodeuIQ77gbO1o2kTp58fTo468Ar/rDoIV06d1gbwImZf63ZKPFIhp86qwSUGvojKkLwAFfC+I/CHBDbPReJnfGvfO8bZ7rRXVt01+FxyzPe4vZ3aw5KtB18K6DKtDnoM8BFehzQBXcTO8JF5qpgpupFi40UwU3Uy1ceCy7mdZ0oZkquJlq4UIzVXAz1cKFZqrgZqqFC81Uwc1UCxeaqYKbqRYuNFMFN1MtXGimCm6mWrjQTBXcTLVwoZkquJlq4cL7zWcPYnl+PJ4+M7KVJ/ttf/P6aAGqLBr112BX26f+OqlApxqIomZLRcZo9MSdVVLhj9Ba5rSrsY+q2Re2t0Kdf0unfYvfan897ytU4NWm4NV/GLSQLr07eGe8ATS5LuNvYa4xC6/ZM/6Sn7goPJMw+NR5qwbU5V4w50vAuuRXxvZqqJPfqutGbs1/TPzr/rQcsz3v+RzA2kwVeGWbqUCfB6rQ56HPQZ8DKtDngCr050Gfgz4HVOCTPgd8VRW6Dv152O8D3gV9Dvoc9DmgAn0OqML7/nlw9iD2oOfGrt8J+oO416PSFtV2s8EaeIyu1GYR7Wb2qdZTt64a0JvYzaKHx2j0aA/PtXpEu1lkbbGpeUTYqb+dLZpH/9pdnXXRYzR6094t2pYO54u6nPlFk9yQ3OvdUKwplLqt4aCYNftb2V5tPW1Ql9V/G9Zk1GVpP0joetImocvSv8YqiRlBpnYjM5+y7N78W/Nefz0bLe8blWOxLos9MrgWpkasKHL5LyjGVyDTzkLTWPks6D6RUy7ZabnES8b6aD3foyBkOJ3wtuwr63ms6uGh91fUB836mvP5hfl6PSpkUSU3ezF3PV01fHkdmcXNPtn/nndV0XX//src55OKWlTVzV7MXU9XDV9eR2Zxs36/q5quOvgrcZ9PKmlRTTd7MXc9XTV8eR2Zxc36/a5quurgr8R9PqmkRTXd7MV8uZ6uNV6+jR2YCQAAEABJREFUDrO4Wb8fVE1XHfyVuF8/KmlRTTd7MXc9XTV8eR2Zxc36/a5quurg4oP46eLJMQIev//MHsvbPFnv9V63rl3P5cxmLW5nzvuYh1cHYHHDNoAe9pw97alvZfJNb0l7aq4REL3ZNc/PGJwvNvZ1brtfzfMzBvfPdjlznp8xuJx1f8Q8P2Nw/2yXM+f5GYPLWfsRvOJbIDN9jEHqt+B5fsbg1nV425JzDTN/xnkkySLWxdsd1yorKuy3crxeMbkZ6816LGZ3zaus1bx5/jdZ73QvuXfWyL2wdmhiAA54RtpmZnwlWCNDGYPUb8Hz/Px8GJobYrUtxreHrbzj6efDMZKvX2/Erx6ImGnbP98P6xHOzz4y3oLn+XO/z9bR4Xqt9Xs9qkyFX4e7nq9TxzzfXc+uJ+/OPA+XuM9Ln5c+L1RgnIN+P4w6XPrcuNbf9ex68u7q8zLOQb8fRh2uPQ+X4rqeXc+Lny/T9/8+L31ePobzcvYg1k/PqA/ig37ll/qtudcb1X6tOn/q9bTT2b2feT0OZqd5PN4P6IMsBzNpF16H3UxzuWa2ExiD1G/NrAXW1+F+3ey0t9dg11zgNea6Zg7WAtfEvkYMa4HXmOuaOVgLXBN7bQzzbeGg1w9s+W+2+ykjWfOfLDFiLTDbbhnbad5r2d3jHXltPHFmrku4g91dWX53vilfybo0hwkXtLsryq+ON8UrWJdyTNjTKz5XjrubiQ1OmGw53mJiboQrHsR6Gr81sxYwnZqx1sEs1r2W3SziK6/nu9bxiF/3m/z2in7XfD7Nl/p1+KCZzzH++yVtrMz47Xis93bz1zr1eq/7ej6qnvk69nr9+vFpkefhEvd56fPS54UKjHPQ74dRh0ufG9f6u55dT95dfV7GOej3w6jDtefhUlzXs+vZny9UYJyDfj+MOlz63LjW/6HU89r7qXHX3N/BpnbLk+VLf7Kl/a/0JxVUyLPXZUunvbJe37P8T0arEE/3mhUYr8no8Q979tWe+rX95/PlKtps/Ekf9sX4rVDnT30tv9W+et73qQKchodBC+la/i1XFSL0a7Em07XML6HrVbW2yhs5SG/jT5cpLHc/M+N7Mc/F+FawLjlbjO/VsLXIJfvWBi7lvRv/+PnFcWf0UmaOPbx0/s4f1e06dB2oQJ8DqsAn5wfC+s8JdtqvG1Xo163PQZ8DKtDngCr050Gfgz4HVKDPAVXoz4M+B30OqECfA6rwoXwenD2I5Zm/63eCbvzPonczccJP48rtdzPVxoU1xgbu8Dt5Cbf4i0MmNot+aI1dwFLZTNaEn8aV1/zYMo4xSF0ZH6j21PhA6sr4QLWnxgdSV8YHzu2mhiUhqft3kZ/xUP7MbhHlT33qc07lZhFpan4awRZjN5prbMLgMRq9G83lg98SXiZPfS2X9JYfbQU4ER8VdDO67Pwz0yxsZvbMLocue4IGuuxZnJ0aToaVsYFqT40PpK6MD1R7anwgdWV8oNpT4wOpK+MD1Z4aH5h1juFbMM9D3qwZ34o6R9W3zrcbXydPnUlVp32La3zqyplf7alf38/MbvzP1CdSV77kJz5BLONbmFiwlYcPtN/N9Hq5MDNjUO2p8YHUlfGBak+ND6SujA9Ue2p8IHVlfKDaU+MDqSvjA9WeGh9IXRkfqPbU+EDqyvhAtafGB1JXxgeqPTU+kLoyPlDtqfGB1JXxgWpPjQ+krowPVHtqfCB1ZXyg2lPjA6kr4wPVnhofSF0ZH6j21PhA6sr4QLWnxgdSV8YHqj01PpC6Mj5Q7anxgdSV8YFqT40PpK6MD1R7anwgdWV8oNpT4wOpK+MD1Z4aH0hdGR+o9tT4QOrK+EC1p8YHUlfGB6o9NT6QujI+MNtnzRi03830s9OFmRmDak+ND6SujA9Ue2p8IHVlfKDaU+MDqSvjA9WeGh9IXRkfqPbU+EDqyvhAtafGB1JXxgeqPTU+kLoyPlDtqfGB1JXxgWpPjQ+krowPVHtqfCB1ZXyg2lPjA6kr4wPVnhofSF0ZH6j21PhA6sr4QLWnxgdSV8YHqj01PpC6Mj5Q7anxgdSV8YFqT40PpK6MD1R7anwgdWV8oNpT4wOpK+MD1Z4aH0hdGR+o9tT4QOrK+EC1p8YHUlfGB6o9NT6QujI+UO2p8YHUlfGBak+ND6SujA9Ue2p8IHVlfKDaU+MDqSvjA9WeGh9IXRkfqPbU+EDqyvhAtafGB1JXxgeqPTU+kLoyPlDtqfGB1JXxgWpPjQ+krowPVHtqfCB1ZXyg2lPjA6kr4wPVnhofSF0ZH6j21PhA6sr4QLWnxgdSV8YHqj01PpC6Mj5Q7anxgdSV8YFqT40PpK5sdvYgdvsJMk/XARFrjA20f/0JPLUBXZ/H14cVR+1NbbwCt2qymGeNNenZn1nf0mm/llmP2HeN3EflN9pXT/veVIBX/GOC3qZcvPnPWRXnPjGu8g1+hcb8ZxxCXUy+wjLF9TH5t+4Fe4KbznFy2irjx/ZeIzdZOTed9tSXuManrpzzVHvq1/cz8/LTcBz5RTPClswYpF5jbOBS3JofG9jKxwfaf/66ZT2oDUhdGR+o9tT4QOrK+EC1p8YHUlfGB6o9NT6QujI+UO2p8YHUlfGBak+ND6SujA9Ue2p8IHVlfKDaU+MDqSvjA9WeGh9IXRkfqPbU+EDqyvhAtafGB1JXxgeqPTU+kLoyPlDtqfGB1JXxgWpPjQ+krowPVHtqfCB1ZXyg2lPjA6kr4wPVnhofSF0ZH6j21PhA6sr4QLWnxgdSV8YHqj01PpC6Mj5Q7anxgdSV8YFqT40PpK6MD1R7anwgdWV8oNpT4wOpK+MD1Z4aH0hdGR+o9tT4QOrK+EC1p8YHUlfGB6o9NT6QujI+UO2p8YHUlfGBak+ND6SujA9Ue2p8IHVlfKDaU+MDqSvjA9WeGh9IXRkfqPbU+EDqyvhAtafGB4521H+qYj3/7xR8AM8aYwPtP69b1oPagNSV8YFqT40PpK6MD1R7anwgdWV8oNpT4wOpK+MD1Z4aH0hdGR+o9tT4QOrK+EC1p8YHUlfGB6o9NT6QujI+UO2p8YHUlfGBak+ND6SujA9Ue2p8IHVlfKDaU+MDqSvjA9WeGh9IXRkfqPbU+EDqyvhAtafGB1JXxgeqPTU+kLoyPlDtqfGB1JXxgWpPjQ+krowPVHtqfCB1ZXyg2lPjA6kr4wPVnhofSF0ZH6j21PhA6sr4QLWnxgdSV8YHqj01PpC6Mj5Q7anxgdSV8YFqT40PpK6MD1R7anwgdWV8oNpT4wOpK+MD1Z4aH0hdGR+o9tT4QOrK+EC1p8YHUlcuD2Ld+J9F72bNUYGug3/gdTA17kF0uhO7kcl2s8h6bTY118wi9Q49cYh33I0dmfZk0VKH6O4TqACv+EOgRXTFSXsLZmLmXePXssdxiMk0+pR5797xAZWI12IXcwzjDwLzzbHhS5qYPVzKf7yfFV0vnGvb/io8ZnneW8zuZs1Rga6Ddx1UgT4HfQ6oQJ8DquBmek+40EwV3Ey1cKGZKriZauFCM1VwM9XChWaq4GaqhQvNVMHNVAsXPg12M92rC81Uwc1UCxeaqYKbqRYuNFMFN1MtXGimCm6mWrjQTBXcTLVwoZkquJlq4cI6X/k3YusT3Nbrf/LsPayLNsquRBasQbDtPaEn4mPz68ZP9yyKWizM/c7+1I/gZRej4lWPfWF9G9T5U1/Lb7OrnvX9qQAn4SHQIrr03uSd8AbQ5Lqe/m1YFpr1UULX1f4aj45XjUkYfMo83ztjkDVhfC1qDvolYF3ykxm/OnLyi3zlytfO87g4Vnrdn45jtuc9nwNYm6nC69e969p1pQJ9DqhCv7/6HPQ5oAJ9DqhCfx70OehzQAX6HFCF/jzoc/CK54BfQQnM2HWlCv3+6nPwKZ6DswexPK91/WrQ9dzWm6MKH3wddAMed2LRj3/fEMtJmw272UfPpuYCl+tuF0Y5UlbYX5GZdp4v9S1M7FvBy8Spr+WS3vKjrACn4aOBbkSX6U3OZeMzUVJGXU/aJHTZln/NbjSSmqmAGbVImFqOr2WlxBwzM74XrEtuMuNXR05+LV/awLXzPDbO9cK4tu6vwmMWf7X5LHbV863VwVWbtlMFN1MtXGimCm6mWrjQTBXcTLVwoZkquJlq4UIzVXAz1cKFZqrgZqqFC81Uwc1UCxeaqYKbqRYuNFMFN1MtXGimCm6mWrjQTBXcTLVwoZkquJlq4UIzVXAz1cKFZqrgZqqFC81Uwc1UCxdmbu1mqokL7wefPYg92menP53RfIxKdB0+3jp8ZuPPnrwGc06YZ435Mz6zPfWtzPzkvGvUfVT9rvfX63OuXxvjc+Dj6Pkrr9zJW3LUP/6KrM7jp8r6GUqNL9aC+mxhbQ5s7zXyM/Fa1hnZvZ9r53ls3PFV/3tx/Iw8qg7HV533qBmZu/nYddVZOAp9HqjC8dHnodfT2TsKff6owrHPg87CUejzQBWOfR50Fo5CnweqcOzzoLNwFPo8UIVjnwedhaPQ54EqHPs86CwchT4PVOHY50Fn4Sj0eaAKxw/oPJw9iB3Ph/V8Kp4TD3aRS/sFllsXUaIr4ol0xRFtE7uZlAv7bNE8elM0I9/g2W7RPHq7Ip5IV5xF8+hNmpFfwRbNo7cr4ol0xVk0j96kGfkVbNE8ersinkhXnEXz6E2akV/BFs2jtyviiXTFWTSP3qQZ+RVs0Tx6uyKeSFecRfPoTbqOXDZTq2yy82vy5Oofmt7NFOsCDI6nMZz2S/w8z9RGlgab11GeGZJXXXMO48tJHiHEDrg++MN0VTdy4tFM500V+xDqMl75adMaYrsGCj27dnPk1GX8jdOzJImwX8EKObvmPJPQZWtsasdw6oyKddlaXLWb2pwnaeQZLYI1WOF43WVPVpR9NHk2apj3Bq/em+4/7BNTyxlP/phEE29cuGdshD0zzzmMnwVsGIidcR7GDWF5ziNnfHYe4+bmOMYzlvyjzEfFH08s0rX4JXQ91xmfrCBdz+Nk1LXYMz5ZTl2Ln5FrPx5W18gEt9EWZuQnzx6bYma4mSw+IfU5WzSP3iJ69Fh8R1s0j9524ojwyW/RPHqb7Fh8R1s0j9524ojwyW/RPHqb7Fh8R1s0j9524ojwyW/RPHqb7Fh8R1s0j9524ojwyW/RPHqb7Fh8R1s0j9524ojwyW/RPHqb7Fh8R1s0j9524ojwyW/RPHqb7Fh8R1s0j9524ojwyW/RPHqb7Fh8R1s0j9524ojwyW/RPHqb7Fh8R1s0j9524ojwyW/RPHqb7Fh8R1s0j9524ojwyW/RPHqb7Fh8R1s0j9524ojwyW/RPHqb7Fh8R1s0j9524ojwyW/RPHqb7Fh8R1s0j9524ojwyW/RPHqb7Fh8R1s0j9524ojwkx+2aB69TXYsvqMtmkdvO3FE+OS3aB69TXYsvqMtmkdvO3FE+OS3aB69TXYsvqMtmg/5GegAABAASURBVE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E+OS3aB69TXYsvqMtmkdvO3FnD2LHc3T98lSPSMYv3nimfK7TPnPnHVWx53V6L+qiF4rdibRHjTRQr/Fpv9KxT3HYT/zZiUWKxXOKt4Ujb9JEjb+Tw2iJQ83zvF95Y3f0upW419w5thnY2TuMPZkxKFrTYR1Yy6vxI3Lp8c/1ROPVxGcXtT0zSKzZZD671mKez59RC4/R6NkTkz7Pw3qOzJita7bZz3gtZs1G7Iy1mDXbnMN4LWbNRuyMtZg125zDeC1mzUbsjLWYNducw3gtZs1G7IxxFscrTjxYs2GfsRazZnvK0UCXjc+gN1hPk+uKv6w589N6MuoKf+xTQlfoNV7LI04fJqN8ITQszF8ClXXcIAP5dZ1pzHWeDyqPG0roZmLvqTd4LebJpjm2Lqarvme2NEycwzl3zTb7Ga/FnNtSnfPyWbnYx2j0zH2OYb+cN+LqAXrLPFZk/pn5WTdr/PE+0kGu9lmPPKIXLHlp4+4YLzzyFo13yTu3P1/v3N95dvpzpBavVtar62JdlzgRFn2eC7jff3zidF2oQn9OWH9OxCeERc/nA+cC/sQ+J+L++/1g/X6Ik2DR8z7o9wMVeF4PrNSnPyeoxPP6dF26Lrw/qEL/XLH+uRI/USz6PBdwf07wDvmw6nL2INY3n9iaPICINcYG2u9mqpULMzMG1Z4aH0hdGR+o9tT4QOqJHXvCjb9lpt7cTHAbWmMXzG3oic3MzU7wDf4Y/G40X7lDbMDkW2NsYN2fVjeLfFPz0wi2GLvRXGMTBo/R6N1oLh/8lvAyeepruaS3fHAF3nY5TsFHA92IrnhPBavTZeMz0BY2s1W7jLqGz8ye8uzUcJ6GQakrh1NdtaeWK67UlcOprtpTyxVX6srhVFftqeWKK3XlcKqr9lnXMfoaaFojbmbG96LOlfre+Xbz6uSpK+9OMjlrXuoMSV357fystMDjpaJ3LelSHmwaAd9gfGDLf8lOLtiKwwfa/7+wdzYKjts4DCbn/Z/5cvioIFY4tvMzP91t5RqCQJCSzTiZdrNzlxF6DVKYmTn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QHyPiYHlZ4T+3TeFmZmDHrfGA9ad8UCPW+MB6854oMet8YB1ZzzQ49Z4wLozHuhxazxg3RkP9Lg1HrDujAd63BoPWHfGAz1ujQesO+OBHrfGA9ad8UCPW+MB6854oMet8YB1ZzzQ49Z4wLozHuhxazxg3RkP9Lg1HrDujAd63BoPWHfGAz1ujQesO+OBHrfGA9ad8UCPW+MB6854oMet8YB1ZzzQ49Z4wLozHuhxazxg3RkP9Lg1HrDujAd63BoPWHfGAz1ujQesO+OBHrfGA9ad8UCPW+MB684Rd1/EXi76JllfqX9mfbu8F6/v4uWFofqad16+2lfd2ufVn/2++Dn6jf5wBezzDnOdc501rDfE3St/pB1/lsd+ZP+z8HV0/mevau3+Mx3gVf63QG9LzmoU94TYZWXsxhXUKZfPDZGETk02XcLDnamgtaZ1WncuU0OPW8uq07pzmRp63FpWndady9TQ49ayAlh3PvPIPcNZLd4fDW5svkDrznPO2bzXWbvGuvPP+ey0Yfy8YxwxZuO9cK8dNzvH+lV+VL/8r/V/9W/1j2fg6H2JB5a//5zQG7D6s/qz9xwQA+v5WM/H3nNADKznYz0fe88BMbCej/V87D0HxMAPPh/6T0xWX/3f6zMxQIf2mBhY/np+9p4DYmA9H//W5+Pui9jMjPFXhZ5kktWZhIMjGYSJ5cfVT3FG1Ah/1GzT+aRedXTqc99WX77Wl9AxVoh6EjOiOHSkZiKNCTXOOz1UKi+v8ed4ZGWrk6xVHLeGB3DG7LXxe+q8SufP1+KMz855ZNXt9+ef6gv7voIPXf4r+c790ESnnv54Cc/ux6Ksb/aPP+tn+awuOGoTTRpTp2iwT3A0/yj+19U9ujfue0Ld36SrD9bzWswnkDLJp6c/V+eV7znrhri8ZBA6K7Rz5sO6vFbdc/5wHeundk7tk+KPK+eLPOpG1TZGrfJZj3hGxKiLa97zvOpSPfvcr9WX1ZeM0LORwmNez8t+n1ZfVl8yQu+hFB7zel72+7T6svqSEXoPpfCY1/Oy36fVl9WXjNB7KIXHvJ6X/T6tvvw5fckIPcspPM/r9dvv1+rLP9eXj5iPyyXyooCY3w5K8ax3/0/ylE58zruru/qs9/k3bbUZp/bRqUyJGo+++d/iStOSQ/N3BWZNlJX2eM5bdXSILtCtwZ7d+qQAWaLRb01mfctjogxo9pWuKJFt/aE2zezPqeOKuaLBzADXnFyk7sb6jPHAqGOtAbTje0wMkJe1F5uiXG9tJh71gyiuB9cJrvKU5jzm4L5grL/Fhp6vjZpZb7mfZ+Q6yhxYn/Gcxxyc5dub85gDe2c85zEHZ/n25jzmwN4Zz3nMwVm+vTmPObB3xnMec3CWb488ngDgGPNHINc5zIH1IWMoEQKa1sn8EUh0DnNgfWNNdPLjq95p42eQ3n0K6hw/C1VIHN2ZIseVdluHuDVsvcf003F+hs7a8T2e8/6KOjWKa+Za636kb71h3jDnMQdVR5FzmTewh0PMgfUus5aMWl/MSQ1g/ghzHnOw1VwXv7tw3Mv18/qC0PwiML0wnOByl8dn7tjvcq055jnvu+vmn05cAZoLgtF6RyHVBSKoY7brDAqZb3DGPW95YzZGqu7zuB6i5jmPzFnPec43z3mrjk7RBboz2LO5T2QR3+M5jxVmvZfvdea8X6zTszx2HiNXyO7HPOeROWuqfD+d57xVR6foAl0a7NncJ7KI7/Gcxwqz3sv3OnPeqqNTdIHuDPZs7hNZxPd4zmOFWe/le505b9XRKbpAdwZ7NveJLOJ7POexwqz38r3OnLfq6BRdoDuDPZv7RBbxPZ7zWGHWe/leZ85bdXSKLtCdwZ7NfSKL+B7Peaww6718rzPnrTo6RRfozmDP5j6RRXyP5zxWmPVevteZ81YdnaILdGewZ3OfyCK+x3MeK8x6L9/rzHmrjk7RBboz2LO5T2QR3+M5jxVmvZfvdea8VUen6ALdGezZ3CeyiO/xnMcKs97L9zpz3qqjU3SB7gz2bO4TWcT3eM5jhVnv5XudOe8LdSyjPwNgJ1Y5ZhJx2Z/MWTsO338RW7+KEpGZQsQYInY5I3o8MyNDh7gmsGQ84MyMJI+xrliqsSJyUwhh8IdmHxEah2bMiIf6QxkfERpTeJ4/lP0RofE/VJftfruOqN9I+Tf1RbdUr7E5pT4E69Cc2CMmZ9Qxy4jdutCR5cQ0fgQH8WeYnFD1QLx4pPKBaOfsjnVe98trTedreIfIBDvWaYgacJq0Y1IDdqzTEDXgNGnHpAbsWKchasBp0o5JDdixTkPUgNOkHZMank/4FVADXqkhlxrA/BVQAx7WKEFn6MdQwPwmLnUItOOdu++6Oa/axyJMDtj5rEfas/xX1c33zhxws/AB7u7POa6BDzCnHqRsYZJRYp231hN6Fo/ryGC1e07tloSfxsjOW11eK5/j/MG61JXkdX3zh/THTtz+EX9U3XDzhfpRF6pO4Xledfv9Wn1ZfckIvZdSeMzrednv0/f1ZX99ohmh1yiF+Nf991jqrjKiRnj1M9WLrR+ojFivu7qS6kM2Xs8LHYnqSkbcePUl1YutH6iMWO8jdSXVh2y8nhc6EtWVjLjx6kuqF1s/UBmx3kfqSqoP2Xg9L3QkqisZcePVl1Qvtn6gMmK9j9SVVB+y8b/pefnQ/W0nv/KDgvkiFLYuZsjxxe4FJkmxT3mK66xfEZKtr441ki9SM7c4SYrt1Ss8112036ffqFUCK/CN8j1zifzeh5kM5o+YnFVHl+76qdfiotftcmMy6NUjJudv7Sf3NqDbvj5p3A9dMI97i2tvQgcVopZPlDoz9WTBel9Utn3i5O2x881zHvXU7IE9Zuzl7MXmGuZ7OT3GdZA7o+cc6bmG+VFej5M7o/tHeq5hfpTX4+TO6P6RnmuYH+X1OLkzun+k5xrmR3k9Tu6M7vP87YH3w4y9nL3YXMN8L2cvRu6MvZy92Fyj+9Qjq7MSz3nUBT+L9J4PJet8qi4qX3sVxziqWNNDdr5ZuZyH+ZiCri9qnz+obveadX131xrVS/p6g0K3+W0N1c33R85TuNZRW3iqSElfrdMStd/tBggI1prenUf7Of+IWYRa81Fejzvf3P0j7XxeNt4b4+cRIxXH7HwzmcxnZg7mOHP2MXf/SDvffJTX4843d/9IO998lNfjzjd3/0g733yU1+PON3f/SDvffJTX4843d/9IO998lNfjzjd3/0g733yU1+PON3f/SDvffJTX4843d/9IO998lNfjzjd3/0g733yU1+PON3f/SDvffJTX4843d/9IO998lNfjzjd3/0g733yU1+PON3f/SDvffJTX4843d/9IO998lNfjzjd3/0g733yU1+PON3f/SDvffJT4qIz0AAAQAElEQVTX4843d/9IO998lNfj13z9mL/o319wLzVnhnfEeOvnNN2579fqy30/6BA9Aet5oRv3/Vl9ue8HHaInYD0vdOO+P6sv9/2gQ/QErOeFbtz3Z/Xlvh90iJ6A9bzQjfv+rL7c94MO0RPwtefl/otY/wrKLusP+D7FVa5wfIorqHPENfnkf1NdaG39h0FMnJoPEGUGfygKW+8xMTDnrTo6MvDf7UvooAciPUcJiT+ubA2n4nkST/nUwam8lE7xx5XzhD+U1/0P5SusMaFd7Dl7sV68l7MX63UfPSD9TN3nnNB9xcNj1e236Hf6wi4DWa9W6mI25E4sWmwvp8XyWmOO0BopwDP2YrPP/HPOiEawYIYODTrjXisyzimepEy6pjVk6NCQZKTmnDe+Tq5ECvY9y9R5H78GrnSfr8yKa9ApFZt/DVxpi8c4Kq5BZwVufJ1c6ct1LH5b6zq50lhbQmfND1mGzlsOa5aoyclAUbf3Ys/kvFrnfH82Wu8xMcB1dCYGehxtzP67+71Xl/V3N0OvRgpHjAdm/2Mnn5wZ5KAf1c0++cYcZ61Zk9M1MTDHVx0dGVh9ue/DUBmhZzkFeD0vdGKAfjCDV1/oxAD9YAavvtCJAfrBDF59oRMD9IMZvPpCJwboBzN49YVODNAPZvDf1ReuOiP0szSFzsTAHF/3R0cGVl/u+zBURuhZSgFezwudGKAfzODVFzoxQD+YwasvdGKAfjCDV1/oxAD9YAavvtCJAfrBDF59oRMD9CP1J2cxHRd936uzfmP1L+W6BQ06dRv+xnpxvZzxRh9USJWoqquvNeNvAciRoVG9vmo9TqX/dawbvd7Tdqeend/xcKkfM1eZR/R5/z7fq+ji6nVhHebfhb6e9av8Xdez1vmTOsBT8OPQBjqvnzE87z8EbXKJ2Pb5Rl2vmdb7z/NeD4h9BdXUNwf2pbQzsW9DX/xV3S/k1frfyR8/l3hvMvsqs8Yevrruqh9dXX1YfaAD6zmgC3xCLqYD63mgC+t5WM/Beg7owHoO6ML6PPjPPAe3P0VbrzsdWK87XVjv//UcrOeADqzngC589+fBx90f8fGbqwTg1AQWXf/6UMRNy9S56Yi40xI645Yf47hpmTpPfSpu+Qjhpimeteacez4dwytWnTiDf6LGjBAbeZ13/g/76XuHM2ixxsgIIWNozVOI1D97TAz83X7ouL+D0P0SGbDqPNyMuGbfs5X90JGVGdOYwZGKhDB4zMaYwZHy4O9EtsWsX+W2zJL/mg7wJPwroJvQGfefaREVi4hPcRk64wZNdManvLgemEw7EwM9bo0HrDvjgR63xgPWnfFAj1vjAevOeKDHrfEAGnhuJnaEnmM9M/N3wb7Udib27eibWLMR6JrYHpxndo5159/xM/gnasyIiZmDVGyPiYHZZw56fE8TA0f5eGD5GaHXIIWZmYM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4cO78RGzrGrz3qq299aykZUMWYKFDzK4uGrwlx0d2vFGFeyyr+yVdgz6+6q3Glu3qVbRoh1P5KLraGBc5r/CLWqXK+29ZtymM2gGY2M3PQ42iABzzvjAfmOHNA3LDuPPt4gJiZObDubK/HrfGB9cyeH/nEDefChj2Y2B4TA/iGNWzgMe/sWI9b4wPrmT0/8okb5Or5quflfxqJW59xr7OGWQamHn5WO++IWW94jK/D9a9Wjr5sVV7HvDn3s0f+ffamVt3Wi3n2e31hJ57cwbwnXgGVr+Q79/vr6kcOLdSN6KyNihWr3SR0bnEJnXIrVENpDTqvumYsXXpL1mxYmlxP62INOq/OIOvOw72uL1NnhcwlNFh3llXFPW5dvgbrO7Y48hX3SSpA8wO4mEG4xa9zNJCs5jEHiGIZZk0fny8lT8t9Z53X6uztiAPrI3aOmTzmwPOZmYM937Ejn7jhXNiwxxNU7xK9Qp3xAHHDGjbwmMPGkXYcNqhhPrPnPT5r5sC5sEHcIMa8MzFA3LCGDTzmnR3rcWt8YD2z50c+ccO58BV6+fxKjgi5zGZmDogb1rCBx7yzYz1ujQ+sZ/b8yCduOBc27MHE9pgYwDesYQOPeWfHetwaH1jP7PmRT9xwLmzYg4ntMTGAb1jDBh7zzo71uDU+sJ7Z8yOfuOFc2LAHE9tjYgDfsIYNPOadHetxa3xgPbPnRz5xw7mwYQ8mtsfEAL5hDRt4zDs71uPW+MB6Zs+PfOKGc2HDHkxsj4kBfMMaNvCYd3asx63xgfXMnh/5xA3nwoY9mNgeEwP4hjVs4DHv7FiPW+MD65k9P/KJG86FDXswsT0mBvANa9jAY97ZsR63xgfWM3t+5BM3nAsb9mBie0wM4BvWsIHHvLNjPW6ND6xn9vzIJ244FzbswcT2mBjAN6xhA495Z8d63BofWM/s+ZFP3HAubNiDie0xMYBvWMMGHvPOjvW4NT6wntnzI5+44VzYsAcT22NiAN+whg085p0d63FrfGA9s+dHPnHDubBhDya2x8QAvmENG3jMOzvW49b4wHpmz4984oZzYcMeTGyPiQF8wxo28Jh3dqzHrfGB9cyeH/nEDefChj2Y2B4TA/iGNWzgMe/sWI9b4wPrmT0/8okbzoUNezCxPSYG8A1r2MBj3tmxHrfGB9Yze37kEzecCxv2YGJ7TAzgG9awgce8s2M9bo0PrGf2/MgnbjgXNuzBxPaYGMA3rGEDj3lnx3rcGh9Yz+z5kU/ccC5s2IOJ7TExgG9c9dP//b9XR4x1DOuZPSfH8854YI4zB8QN686zjweImZkD6872etwaH1jP7PmRT9xwLmwM7/NvxKZemU+/0qOgzutfo48oX398c4tponPEIz5zRNz8P6xOlzMuLuqoy9TFpv44ccyj1Jin5nuaGMC/XHOszxgPrLqMUN9SgA30n9fP0MGV8RYaHHXd9zqDI8thTKTUzCldYXFqkg84Jj/qyOu4z2VquAg+mQPrM57zmIOzfDyupOehieOfgTz7zIH1Gc95zMFZvr05jzmwd8ZzHnNwlm9vzmMO7J3xnMccnOXbm/OYA3tnPOcxB2f5oecSXK7s+ayJHWHOYw52cvUI6dz2yDmPOdipi9hqIjSf85iDqIP1lcAZDPf6mqcgPx/iuv/nvCqtQanirY7PCOqCo0xNDvkiU2f5mms/qWC/4Ki4Jp9YuQqPPM3/tLq7a0MIdY1cK/NHmPL0c7p6qpLHp+puSczBLXAymfOYg5P0mzXnzfNPL9i1wvGrrBeQOuDYzM4320PPNWi8I8YD+F+rY4XUdaeWy0MOOYCMy3Vu3ZkcAw+gH9U5DzZWXUao3ynABnr1ky5kxNSb1Hz1hS5khHphpOZf60tGaI0UzhgPkLf2owsZce0ZnJqvvtCFjFAvjNR89YUuZIR6YaTmqy90ISPUCyM1X32hCxmhXhip+eoLXcgI9cJIzVdf6EJGqBdGar76QhcyQr0wUvPVF7qQEeqFkZqvvtCFjFAvjNR89YUuZIR6YaTmqy90ISPUCyM1X32hCxmhXhip+d/Rl/svYvktlUvozzU16IxdLePyP+U8yuv+H1H3+bp1mfN9jt+W/d81xLfWlDzD5KhO6zHT3eqPiJk9qifnL67TjXIHonG/mtxr1F98f4evp260PL0XgvuzhrnnRzzXPZPv9XqdLqI6f8TUDY8nkdlroB4cVXXPmutkDqjtTGwP5IE97yxGDTjL2fOoAXveWYwacJaz51ED9ryzGDXgLGfPowbseWcxasBZzuaROTCe5TEfT9xz8yfqtJBOPe3XdSVcpekW12U91q68rjXXqFhnGfD9j0HVKUCcDWFJptefGSpTUGfTo07bKKHGJ1krsQElmkK1GZNTLfNPrbu79ut1iuq+nmYl9vtj3YdQXW10kIiNZWZeIABKvDBQAyh5hcnlM5S6I5CDNzNz1zHv/pEm9+t1rKInvTp8zrj83ORtwPyI8Tqeqevrscaq+/z6rL7QgdWX/n450nRrvY/W83L0fPT4H/W8nPxcWtdJB9Zz3Z/fI0231ufgel6Ono8eX88LHVjPS38ujjTdWp8v63k5ej56fD0vdGA9L/25ONJ0a32+/CnPy/0XsZlxSb1wE+sr5QjpUDxO+MfqQse8r+Tddbyoq/Faz9dLea3HRHHopkM3TYF4/Jmv9EhQJIQUzjnqyBpD2czyBznqyBrjhX2ijjfqqqQGrZBBCzVGDhWftONvssp0srooUv+E8JijjqwxqmKMRPJERx1ZY7S80JGKhTB4zMaYEbd41uwZTc5F2eYMjlQkNUmxSGNCEyNHnd6/U3zk4e7jovAMyRfPvoP1Pl90bRftYGj61Ol881NFSnK+WaEfPb2P+dnNnG/+6bpn1+95vj7z7POKH2HOY36U1+Pkzuj+d+vai0U14WcE0/EZFtE5ZOoM4sGBuDJT4p2xgyATcfVxYsKz/9363f2+tY6b0j1Dda/MnwVFc641F6g5NEOhp85bjdZmXtf1RCW5M85LtHglPOJK2h3mvS63i3y0nv69TquRf7mySOfP1KWuK2v11CyE5znqyBqjKseYNWe0vueoI2uMyh0jkTzRUUfWGCd5ZOQ3+FFH1hgvrBd1/F4dO+UL15e6vlS+SGcKnFkRxpRMqTxghXXiik7yyMjJJzukow6ckPo5jjqyxqidxkgkT3TUkTXGSR4ZOflRR9YYU5xI/oCOOrLGeGH9qOP36tgpX7i+1PWl8kU6U+DMijCmZErlASusE1d0kkdGTj7ZIR114ITUz3HUIwyNgQAAEABJREFUkTVG7TRGInmio46sMU7yyMjJjzqyxpjiRPIHdNSRNcYL60cdv1fHTvnC9aWuL5Uv0pkCZ1aEMSVTKg9YYZ24opM8MnLyyQ7pqAMnpH6Oo46sMWqnMRLJEx11ZI1xkkdGTn7UkTXGFCeSP6CjjqwxbuunZkNlhOYp3HPUkTWGXGb5BEcdWWM8kU9mfiEv6sga44V1oo7fq2OnfOH6UteXyhfpTIEzK8KYkimVB6ywTlzRSR4ZOflkh3TUgRNSP8dRR9YYtdMYieSJjjqyxjjJIyMnP+rIGmOKE8kf0FFH1hgvrB91/F4dO+UL15e6vlS+SGcKnFkRxpRMqTxghXXiik7yyMjJJzukow6ckPo5jjqyxqidxkgkT3TUkTXGSR4ZOflRR9YYU5xI/oCOOrLGeGH9qOP36tgpX7i+1PWl8kU6U+DMijCmZErlASusE1d0kkdGTj7ZIR114ITUz3HUkTVG7TRGInmio46sMU7yyMjJjzqyxpjiRPIHdNSRNcYL60cdv1fHTvnC9aWuL5Uv0pkCZ1aEMSVTKg9YYZ24opM8MnLyyQ7pqAMnpD7z3Rex/DZo1J/UadDJr/TUF5AMV9199I/WhY55f0mui32LX9B1nS2f27pbx/7EroPrUjTwuyP8nQLqj5i/b9D9Z+qO1nsUf3e/3657dB9H/m9f53P78Qrz5edXeNyxx7Ea612C52XWRIeuB3S8DTT2+FY38hg7Rs19dC92n/G+GmuP0avcK0fveS9nL3ZfRZd6ZD/2Oeu9yN417cX66ns5e7GX63rBF/XeNc0x5nvgWezxvdgzOc/U9XWe1V5bbyfOeliIIVjjiPXjAKvynfeojpeCOngUa6ZinbWO1Lfzu/v9WB03WTesyRnjGUqtfnWtOCHR3bkXu0uQ2MvZiyn17tzL2YttRXYf8VYxz1y1xS7VikcPirPmvLHWGOf4WHvEv1LHCtS/wuc/b8dqe+ud13F31H7md+tYbe86HsXf3e+36x7dx5H/29f57n5H1/8o/u5+v1336D6O/N++znf3O7r+R/F39/vtukf3ceT/9nW+u9/R9T+Kv7vfb9c9uo8j/7ev8939jq7/Ufzd/X677tF9HPm/fZ3v7nd0/Y/i7+7323WP7uPI/+3rfHe/o+v/FNd/Hcz/nvrufr9d9+g+jvzfvs539zu6/kfxd/f77bpH93Hk//Z1vrvf0fU/ir+732/XPbqPI/+3r/Pd/Y6u/1H83f1+u+7RfRz5v32d7+53dP2P4u/u9xt1d1/Ext6v8KT+aG7FI3ofgoNgyEphMV3ICPUihf8Oh45xx6H7zuBIzZ5nslPpqar8ZtZyWpU/hmb2z4P7++evYl3Bz3SAV/fXoI101tP9nUxnWI+Ff4rZg/X/jfzUffEnBNx8NViTM8Z7Blrm7zi5Ga70XaYWvFv/s3WpByB1efktPFY5HqN2yYjF1YHVh1x9UAfWc7CeAzqwngO6kBF6T6SwmC5khHqRwmK6kBHqRQqL6UJGqBcpLKYLGaFepLCYLmSEepHCYrqQEepFCovpQkaoFykspgsZoV6ksJguZIR6kcJiupAR6kUKi+lCRqgXKfw3+P6LWH71hT8gXTy+t3qyD/Nvylb72t9Ee/RN/b/KVwPu7sf6iINWU/G3s27wei/bnXjG/eHv84h+n3+/nq9BF6fnkvF7wXXPK1o/y3Ptmv/tHeBV/zVoI531VP8Ia1Gd9T+Y8J1cF8wLzaL/Zfa904fvAmt+BVwH9Wbm3w4v/i77gt6t/9m68fNn+7nzNT2qj8fbPnpbkbU0XeAVXkwH1vNAF9bzsJ6D9RzQgfUc0IX1ebCeg/Uc0IH1HNCF9XmwnoP1HNCB9RzQhb/w82D99391YD2/f+Pze/dFbGbG+Aq6c8R+fORRduYPLyJIVIk5U0Jn3KCJzrjFJXTGDZrojNkPHRWDmVyZKXmSUfOITCYRmggRxaGDcIEBLdZp32XWn1k1nCTyCRapfyI+NKbiG1KREDoTAz1ujQesO+PFtF9qD2Jm5sD6nj8iWv69nxG7/oeim0dOBi3QGBkhZAyteQqRMfTEEZERV+QBD3/br+cNn2hGaI0UNv6IuNO4GaFYCrBhPfhDbkZoNPI67zz80HHvhPKJDFh1Hu42HvkjHjpGbtTqcXvdrfMa39N8TMf1yCt/jfoq1p95RMYYusZ48nDFk+m3tHfrbgu8OHl3v9+ue/G2bunPXid5Mz60wqyfnb9b9+z6Pe/TfkrQWU9qsQadMT7D4sa3Opk6b/FbXkTM8bge+NfpIJKYdSYGetwaD1h3xhNu+x34dZHK6+z0Hr9paoATr3zbDw9c43d1xF6B13GNtfjTfoo9c7LULc/CfDM+T55I+VxUEVeaK6iha4Wm89wl0Rn3bBW3xjtijuthPThv+Vf7pvMaMF/l5OOkdMrakIqE0JlY3H6OZWUQY2ZmDqw3/tjN3/yMUAbIO97q8MC9j8qIaw2c13lnPNDj1nhxcn/DT62eETXO/BGhGMgDxgP3/oeyM0Kjkdd55+/xt/1eW/8j4uC6vM6+/6GqjNBo5HXe+Xv8bb95fa8N9/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zX8jNj1PxTdPHJSkT0mBr7mb/v1dVgb9PjQHxEH14VvD7Ye/KGqjNBo5HXeOfRnQzEdl0vkRVqsL9dVdLlqYuAyvse5+iUUqtxiDTpTfq2DIQ0NSOicf8Wo8ioW2usihJa9CDMzBz0urfBYWxPtq1G1iuusfQjUXBP5Kaq4YnWdpTVIV1zT4jsd6kWMdUVbHUkKXKnqJGFtJZIxzrpELYCrOd/Zo8zMgXVnPNDj1nhAm2kHop5Jaj88gLPHZG1xZkTIZp0NRHA3HnnEPGO++VvtXtx5eMC6Mx5gtcGeeVc0VftM1l4dFcQN642pHGt6Ru7m2xtMnNnIGRXP6K2OSkAkd185r8q6ZA3NOOpCzype6Nj8Edm0zDrr/VCzUN1A/OAx7mlswN6zHtH9kVw7zIH1Gc95zMFZ/le9eX3m4Jk15zzm4Cfrnll7L2e+Luag5/GsdZDjGHNgfcZzHnNwlv9Vb16/fjYREFiXt+Muy69Tps7xM4yAhE5mlPL2HFwRDTLn/rFfacXlVn6xhx63fsGf17/t90T9bt0T+1fddf3bfq6DAf4Z4xnO7foaZw+mgL0B80eY85iDqmGfmuwPtzzZzIGmD04vanZ6145vPK/PHGyu6ztHfbb7geIzd9Q5L66H9cYjb9if65w3fK8P4/DTZjARQGSPiQGyB3vGylRt2PwRG3rLG7MxkoFvWG888oa/jZvPdWzocetRiRq5zIiZmQPcwZ7N+5NN/DOTtVdHJnHDemMqx5qekbv59gb3uDU1wLozHmCVwZ55VzRV+0zWXh0VxA3rjakca3pG7ubbG9zj1tQA6854gFUGe+Zd0VTtM1l7dVQQN6w3pnKs6Rm5m29vcI9bUwOsO+MBVhnsmXdFU7XPZO3VUUHcsN6YyrGmZ+Ruvr3BPW5NDbDujAdYZbBn3hVN1T6TtVdHBXHDemMqx5qekbv59gb3uDU1wPoSFy2HGnV4ADXYM6XVv3Ogt3xmWx7eyBtxnFnjDwyf0XrkbRVDk0HMzBxYd8YDPW6NB9h1sGdjP2LA+Z3J2nxmRMhinQ1EcDceecQ8Y775W+1e3Hl4wLozHmC1wZ55VzRV+0zWXh0VxA3rjakca3pG7ubbG9zj1tQA6854gFUGe+Zd0VTtM1l7dVQQN6w3pnKs6Rm5m29vcI9bUwOsO+MBVhnsmXdFU7XPZO3VUUHcsN6YyrGmZ+Ruvr3BPW5NDbDujAdYZbBn3hVN1T6TtVdHBXHDemMqx5qekbv59gb3uDU1wLozHmCVwZ55VzRV+0zWXh0VxA3rjakca3pG7ubbG9zj1tQA6854gFUGe+Zd0VTtM1l7dVQQN6w3pnKs6Rm5m29vcI9bUwOsO+MBVhnsmXdFU7XPZO3VUUHcsN6YyrGmZ+Ruvr3BPW5NDbDujAdYZbBn3hVN1T6TtVdHBXHDemMqx5qekbv59gb3uDU1wLozHmCVwZ55VzRV+0zWXh0VxA3rjakca3pG7ubbG9zj1tQA6854gFUGe+Zd0VTtM1l7dVQQN6w3pnKs6Rm5m29vcI9bUwOsO+MBVhnsmXdFU7XPZO3VUUHcsN6YyrGmZ+Ruvr3BPW5NDbDujAdYZbBn3hVN1T6TtVdHBXHDemMqx5qekbv59gb3uDU1wLozHmCVwZ55VzRV+0zWXh0VxA3rjakca3pG7ubbG9zj1tQA6854gFUGe+Zd0VTtM1l7dVQQN6w3pnKs6Rm5m2/vA/uGlMyMFGemwkOHdKR0Z77HneIpP3PKa37Ij5z8q05x5ud4KB75/fHUupmvr/t2nfqQkdXPFOdV/xR/aP2PN/Z5pm7v+t+te/f+393vt+ri2vvnmVfrI+Jal/X6oT8U+YiQTuERk8M93udlhGpTK8XECurMQsoDIf55fGgXdssIzULXNDgjSh9zygeP8rpPDejxn9LsBV5dnxrwW3Wv7uN8rhFY7zF+B6886PFHmhrwKO+7fPYC3Bdrhn5WPMOZqac545l8JelUbmRkCpE3HdISOhUL4Zt1ZmrVfHn9zPz+Oq2pC9GZEVo99jSxZxF5+6fWk3qWXXmXz74P1titO635iCj/Pf6833PrZD2dGSGOF/ZP5ecL+aH8UH6K8w3mZ9jHpzoie2AH4uxG5aaJoB4xVV7hmfxH6z3y393vt+se3ceR/9vX+e5+R9f/KP7ufr9d9+g+jvzfvs539zu6/kfxd4mIHeYAABAASURBVPf77bpH93Hk//Z1vrvf0fU/ir+732/XPbqPI/+3r/OV/b7j5+O7+/123dHr8yj+29f57n6P7uPIf3e/3647uv5H8d++znf3e3QfR/67+/123dH1P4r/9nW+u9+j+zjy393vt+uOrv9R/Lev8939Ht3Hkf/ufr9dd3T9j+K/fZ3v7vfoPo78d/f77bqj638U/+3rfHe/R/dx5L+730/WfcR81K9xKrCYr60FfV+tM76xH7WUhlo2+jfj/0GtRnDXouqGWjOYx7Bmehn+SuaOxrWP8Rl914lv6oCWufZvXMe9Rv0sxn2z99jnkR5ZbVzyL+sAr/K/BroRnZ9+DOhtxfkpPj7D9IKpSOepr6zn3xosRsG/iffuhdi7mPvD/KvgOr66xqd6L/ou9wXfXedn6773p9lY7fPI24foYrrAK7qYDqzngS6s52E9B+s5oAPrOaAL6/NgPQd/4XMw/jtL43p+1/O7nl86sJ4DurA+D9ZzsJ4DOrCeA7rwt34e3H8Ry29/pP6Qb3GE+xA65n5IxjvadWaemNAm4hSn4vlf5Iy6a9FgTbJmLR5R0Yz4azh0pK42hMFjNsYMjpQXwvscOqjOK4tqveeYj28yfw5cF6s/y+Qu/Fs6wKv+9yL0ThJ0Azpj/thHhwad0ePWIVNnWHcOzNDxX2e14K4X9ONZ9NpZM/8quI6vrnFY78Uf8eECV+NR/T/jp17U1BXmt/BYJb9tvairWuutPmQ9CasPqw90YD0HdCEj6l2xePUh60lYfVh9oAPrOaALGVHvisX/5j6kXuN1f3QhI9SLFBbThYxQL1JYTBcyQr1IYTFdyAj1IoXFdCEj1IsUFtOFjFAvUhh8/0Vs6FtBnfXlzG/y0a8Q+Xq+y/c6r3DomPMl737F6VntvB2+aH2dulu+06f7i3n86MLfz9zBeE3rpder/DqfdcKrsQ951q8x2f8MuO55565nb83/tg7wav7t4C3LPfwE1+tZi2v2X+ZX7p1cQ23jdYE+cQX/5IGb4Poav3wjj+r/GZ+fRuz8PTxW+b71xs/ktd7qw3iyVh9WH+jAeg7owvpcXM/Beg7owHoO6ML6PFjPwXoO6MB6DujC+jz4wedA//2/+rv6u95ndOC/8Ry0L2Iz6itaBk1L/Ab7V4W8709pr/unMvcfoTGFxXQhI9SLFP5eDh3jDkL3kcGRmj3PZKfSU1X5RVZ5reJ1hubjjtnvg+uYd+169tb8b+wAr+ivQJvo1NMd34rQwbos+t2spYN1g6MW1+S/yK/cM7mPoDb++Sc3wVW+ytQA1zEH1n8OcyWpBzx1efktPFbZxqhVP2vHF4/ePO7DyqMDq090ISOu76vFWZ1YfVh9oAPrOaALGVHvisWrD1lPwurD6gMdWM8BXciIelcsXn3IehJWH1Yf6MCf+xxwdRlRT+vi3+3D/Rex49cy9Z3MRQhhcagFd78B+wv69huyej1qO13Ev5Z1Y/y9B1HdpW55MI8fMxnlmx3/61g3cL1mvbG4MynP6g6l93lEqR8zV5lH9Fl/qxqzMVKtC/iB0yu/yj9wKWvJf6QDvPK/Am2iU+8tnukfgBbX+e0/DuqCeWVY/L/K870z/w7Qy6+C62ANM/Nvgxd9lX0Bruva8X+euYLx84n3I7OvMmvM8HqOWS8eHVl9WH2gA3/sc6Aff+v6vv9zcr3ePFWrr+s5WM8BHVjPAV1YnwfrOVjPAR1YzwFdWJ8H6zlYzwEdWM8BXfinPg/uv4g9/E1R/UFffUWuQWd8yvsbfa5ZN6MzbtBEZ7xyf1omqkYT6kQBV4xBAajAgO6sGCd1nXkyFKMig3+ixoyYmDlIxfaYGPgD/eS6jAxaoDEyQsgYWvMUIvXPHhMDf7YfOu6vMHQ/RAasOg83I67Z92xlP3RkZcY0ZnCkIiEMHrMxZvzU4ZVf5Z+6nrXuP9EBXv2/HroBnXH/mRRRsYj4FJehM27QRGf0vPCBybwzMdDj1njAujMe6HFrPGDdGQ/0uDUesO6MB3rcGs8g9gqoI3+PiX0Vfe2vrnda3zezPi2aTOd3dkqPW/+szy4DGamtUmPecSgC8oDxwJH/KE4tOMrDA8vPCL0GKczMHPS4NR6w7owHetwaD1h3xgM9bo0HrDvjgR63xgPWnfFAj1vjAevOeKDHrfGAdWc80OPWeMC6Mx7ocWs8YN0ZD/S4NR6w7owHetwaD1h3xgM9bo0HrDvjgR63xgPWnfFAj1vjAevOeKDHrfGAdWc80OPWeMC6Mx7ocWs8YN0ZD/S4NR6w7owHetwaD1h3xgM9bo0HrDvjgTk+a+Zg+Rmhz/4UZmYO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fdfxMb/9LU43/x1VoxfVfynfPYG3v/Srg8PfNX3up/4ev+f4rqOsAdbi7ke8o/8iiuvWLXF1p31Xb3Wu2g9zZT5P4GZmTmw7owHetwaD1h3xgM9bo0HrDvjgR63xgPWnfFAj1vjAevOeKDHrfGAdWc80OPWeMC6Mx74X1x4RuvVG6/x5SnNenO+NcyzA+PDR9rxR8w65PwW+n7W5t+6jrWPPvzjp3CpZ/7vHvlVWO7gE1/v7VOcz2x59HS3bvLJoX6Xr2v8633uUz3Z7cEcZ248U0POXwF/5nV+9rOp11m73rrzz/o8+wPj59NFP/Muej0uN76Uutx0z7s88Ht+14/qlz860PtmPdzL26/P5cHrt/zRAfe783Avq/8Hz9HlIO4+Ln90wP3oPNzLer4OnqPLQdx9XP7ogPvRebiX9XzFpZ6k1Z/LXR+Guqzno7ryuQ+Xg7ifo+WPDrgfnYd7Wc/XwXN0OYi7j8sfHXA/Og/3sp6vg+fochB3H5c/OuB+dB7uZT1fB8/R5SDuPv75fvsiNuOS/DHoxvVXIxkUjxP+0Tr/CpH3l77bTxrrdn0nuurkF1PEfUkzjROufPnm+KfqgiPH9hpTMieW1JkCZ8oJ4TFHHVljVMUYieSJjjqyxjjJIyMnP+rIGmOKE8kTHXVkjXGSR0ZOftSRNcYUJ5InOurIGuMkj4yc/Kgja4wpvkWijpTHxBzS/LG4ecQZMzhSfgidiV0UN3f/SIeOUTfe9yn9zHlR0gzJp865hnnUNcd0+ArMwyJ3xog+Huca5o8rRga5M0b08TjXMH9cMTLInTGij8e5hvlRRY+TO6P7R3quYX6U1+M9l1f3GfR1nqkhp+puk6inDPkI0Y45HwvNYp3x+Nlg7v6Rdj79cT3rEz9j55sf5dt3vtnxR+x886N8+843O77LBKtR+iwSuwa+64W80jtMD2ew5DNgjxnP1JAz1zAn9gzI3cCNUPWYtxr1qJpAXcfndUad/r1OqZdb3ec82Tq3+EXqovzLlUU6N19C52ftfDhUT0Y+wVFH1hi7+VnRbdyymEUduHHNO+eoI2uMqhgjkTzRUUfWGCd5ZOTkRx1ZY0xxInmio46sMU7yyMjJjzqyxpjiRPJERx1ZY5zkkZGTH3VkjTHFieSJjjqyxjjJIyMnP+rIGmOKE8kTHXVkjXGSR0ZOftSRNcYUJ5InOurIGuMkj4yc/Kgja4wpTiRPdNSRNcZJHhk5+VFH1hhTnEie6Kgja4yTPDJy8qOOrDGmOJE80VFH1hgneWTk5EcdWWNMcSJ5oqOOrDFO8sjIyY86ssaY4kTyREcdWWOc5JGRkx91ZI0xxYnkiY46ssY4ySMjJz/qyBpjihPJEx11ZI1xkkdGTn7UkTXGFCeSJzrqyBrjJI+MnPyoI2uMKU4kT3TUkTXGSR4ZOflRR9YYU5xInuioI2uMkzwycvKjjqwxpjiRPNFRR9YYJ3lk5ORHHVljTHEieaKjjqwxTvLIyMmPOrLGmOJE8kRHHVljnOSRkZMfdWSNMcWJ5ImOOrLGOMkjIyc/6sgaY4oTyRMddWSNcZJHRk5+1JE1xhQnkic66sga4ySPjJz8qCNrjClOJE901JE1xkkeGTn5UUfWGFOcSJ7oqCNrjJM8MnLyo46sMaY4kTzRUUfWGCd5ZGRkZMQ1K3SgRNdIPsFkh/KiDipC6jFHHVljVMUYieSJjjqyxjjJIyMnP+rIGmOKE8kTHXVkjXGSR0ZOftSRNcYUJ5InOurIGuMkj4yc/Kgja4wpTiRPdNSRNcZJHhk5+VFH1hhTnEie6Kgja4yTPDJy8qOOrDGmOJE80VFH1hgneWTk5EcdWWNMcSJ5oqOOrDFO8sjIyY86ssaY4kTyREcdWWOc5JGRkx91ZI0xxYnkiY46ssY4ySMjJz/qyBpjihPJEx11ZI1xkkdGTn7UkTXGFCeSJzrqyBrjJI+MnPyoI2uMKU4kT3TUkTXGSR4ZOflRR9YYU5xInuioI2uMkzwycvKjjqwxpjiRPNFRR9YYJ3lk5ORHHVljTHEieaKjjqwxTvLIyMmPOrLGmOJE8kRHHVljnOSRkZMfdWSNMcWJ5KTvvojle+PgT87qt01ChyJNdx99mfLR/OYOIf6o0LqYYVpPq1cK+Vhw1TGQRxC2vvJtv6v+VDfFWQIf/jfV1S1qqPbo5uDx/T8trc5WdPzuy6bJQ838R9fpQn29dZ2TJv6/piXrvmeuuvE0yxv9+XP6sl2pZ+MKUVF/ByZ01dzrEeOB2eeeZ9199IAaU+sPpi9bHbHPGFd2H9+L3WewKpH7TK6BqN09vq+4zx5qf1x1f1ZfeD0MnjPPj3gvZy/W6285MnTq6Q69j6LYeo9vdWqb/b2YPnZrLQbyxmeQ1pfQWT9uqLPv/M69zvmwLkEL1viJWaccNmMi1vkpr6/zD9RxdXfX9fA6laDzrob7qGvHOMFeTsXGVRyOLNnNW8yTzipwSNPbuRe7mdfJ5xx/CtrZZ2ddlxF9jiio875+y9riYzbG+2arnIaLvquOdXg/wOx4xPzM6v7nulG9jaH39qZc/7kudFfkbfzcfls+1ay/6ujE6gtdWM9ZXN9/cff+Wn2J1Zd6IqJGPjd5v8Dr85NOrL7QhfU5Eetzoj4hokY+H3gu4PU5QSfS4CrCAAAQAElEQVRWX+jC+pyIv/FzQu/pEC669sG8ry8V+azX+53OrL7QhfV+D71n6ETUu8Xvm9WX+Ff25e6L2NA3tJyRWdMaNP017X3Noc11hvW/kUPHfF+Sd/drfcS8QyP1Twj/Qs52X490xF/Xh+2Kx2yMutGIupcxovMNHTrmOsnrKvGQ4weObGtaP+JWtuRf2QFe5b8eugGdobcPZ8wf38StQ0JnWD/iIDl0/Jd5796JPQu171Mfib0L9qW2M7FvQ1/8kX608aP63/fZMfXCpC49v4XHKrm7XmqHEBZnxOpDdWD1IVcf1IH1HKzngA6s54AuZITeEykspgsZoV6ksJguZIR6kcJiupAR6kUKi+lCRqgXKSymCxmhXqSwmC5khHqRwmK6kBHqRQqL6UJGqBcpfCev9TJCPU1hMV3ICPUihT+T2xex+lZPZ+g7eM7FaobO+hUnmKbA/JoN/Eg774xDx+xL3vYjbv2ASeU3frks/h7FYp5eOvG3MK/YuNZ6qXm2NBl38ChOFvV7rEW0Fs6jVfZ91mWNfwre3/xPXcfa9zs6wKv4t0NvJ07eLt/O1WMaxOS/yO/cMzXGWd/w/khw8VzYs0zuGZ5d5/fy2ImfQd/HY7XvW4+3M2supgurr288B/ppsPq2+rbeP3RgPQd0YX0erOdgPQd0YD0HdGF9HqznYD0HdGA9B3RhfR6s52A9B3TgX/AcfOG//+++iK3vi5M/4NOgM/j++AnOJ/P6en9NnX+Vyff5pM7MuuV4kTO/UBccGSlKjfkEfzyZly1v1dGRqK5kxI3f7YvXCB2p1UQaEzrlLDeVlzWLGjPiAeeuHzqGE+XHpyM/RZ4LvFeXugrWT4aX8HrFWH7VjT708bv6wjrP4EMX8Exez7nVydBZz88zfKt7sK/sWpOh1tWgM6yfZX/Mz/nBUYtpcsDUyQ3qguMgr/t/Td0L91T3yP0LdX/iOcZSpWuyP1Cy75xHv7/OK+5z3m4krxdmvsobOT44D+vyWrHP+c11rJfaMbVu7vDHQTx34yPKOOqYgajsjHjIo+5xXtZKW96qoyNbP1AZEasvqSclhHtefbnvByoj1vNST0rUmBE3fvV5yaqM1c9rH7Lx6icd2Z4vVEas56U9J3nV63mhE1HdyIgbr76kerH1A5UR632krqT6kI3X80JHorqSETdefUn1YusHKiPW+0hdSfUhG6/nhY5EdSUjbrz6kurF1g9URqz3kbqS6kM2/pOflw9d73ReIi+S9euVodu43Gm+s9aXvqKLEDqurPyqw1Qom779hufVn3XVKR8rNcy6NtF6t/xrHrrylM9522/yiZPXuequef/mOm6x7r9epcd/40BpatXIq74rgKr2l0OUyI2v0U0zU1nFf6xOC3MVIm2lsU5FOper+JVFt+v6levUhuyuy6qZhtv+ju/xuLbhJEXXKiJ4e+yYfd5HzAGeYT2z5+SMui0yZh7rYm7DuLYhmYOhzsc5j7n3ZJdROTrW9Zw36kb2o5Fc5zAH1mc85zEHZ/n25jzmwN4Zz3nMwVm+vTmPObB3xnMec3CWb2/OYw7snfFeHq/0I7Cmc5gD6zOuPCXoZFpg/ggkOoc5sP7ECuj0x2wxWm9Zym6az2Lie0yi4657hqufLKoF+Jk267P6Oe+PrrveG/dS14l+AuRSA5jP96tWHZ6Vd3WZg5LsyaQzMeGWd53PWqHDc85jDvpn3p6e8/hMHLpv0y/2on+XI+fCoPlFYHphEI55rD/8bb+h965Pi+m83K3vOn7GXMplRvVnlq2XbsTJmDXRrX4oj+SO+agYIxE7+zznkTFrqrf9cIkMnvOIzJqsVTc6MkY6QpeOec4jc9ZUrX6OjoyRjtClY57zyJw1VaufoyNjpCN06ZjnPDJnTdXq5+jIGOkIXTrmOY/MWVO1+jk6MkY6QpeOec4jc9ZU/UA/n/w5zdVwBYPn6yIya7LWdY6OjJGO0KVjnvPInDVVq5+jI2OkI3TpmOc8MmdN1ern6MgY6QhdOuY5j8xZU7X6OToyRjpCl455ziNz1lStfo6OjJGO0KVjnvPInDVVq5+jI2OkI3TpmOc8MmdN1ern6MgY6QhdOuY5j8xZU7X6OToyRjpCl455ziNz1lT9U/1sX8Tqj904M0OnrjEjdN7ApLQGnWXCV6T8qmPI0KFBp8JRYCitQWcFxZUuto4KhA4FdQ6tSepyyxucfPdfGg+MeNzyiEWEaEATzszQqXgKESEa0ERnYN5xREhnZujUPIWIEprGDZroDJImLjnp7g+tBK47rqyilM7I6z6w7q+0WH6A0CFLY1hnZmToEOu/ljSJ0qkxI2q8Z2JBNwXmqZyZmYMeH1pXc1A3fMaBD63LbPCHqsaMGLAyE2NfQzpDVSnEWCthoTiDW9YYGSGkAA+w6keEYo6biQHre6YGEM2Infq8xj7u+K37i6g1WCl0eGU4ysmIxnnV8KhjlhEVH2NqPmahY6hQLCPUyxRCRyoSwuAxY/yIcaRoQ94y8y4eig/E7uHsYaKYPWYyMhjJfx5UgOMK3M9I3QcI8T5i90hFgeilkxrwUpGSqQGaHpy4n5G6LxDifcTukYoC0UsnNYAi+Fnw9IHj/NQdfMaHouCz40go4zM+Iur9kOJTyNR5W+NDgtrxGRRx44iQFTctofOmqQH2wwdJNWcikBAbZ6ZUKuMK6VAkbhz3B2mKYNe0BgV8Wne++p/qnHf1w7oxEhz5UYYy2IA5LKTmmSn7CBFKuUdEVEnoUJnGCJh/w4rzgzRwl+VA5ykJC0yhNsX9jNSFgRAP1FMQcff0Sd7OrBkjKHE63Gel9snKH2NIx93R40MzgrjlD3Wvid1ff+o+smoyovhDYwpm5sPJCMVTiKr6iNA8Bdiwhg085rFTlyf1c12odtOpqoyoceOU/hA2fvfnO6t8RFzXgg3WZt6ZWOgaU4ipLjVHG9b3zF6AaEaoJoXOxD4U33jdH72gT8bQdOkj4tor2Bg+Y0Z88j8U+YjQmMLMzEGPD00NQGWEalPoTOxD8Y3X60cv6JMxNF36iLj2CjaGz5gRn/wPRT4iNKYwM3PQ40NTA1AZodoUOhP7UHzj9frRC/pkDE2XPiKuvYKN4TNmxCf/Q5GPCI0pzMwc9PjQ1ABURqg2hc7EPhTfeL1+9II+GUPTpY+Ia69gY/iMGfHJ/1DkI0JjCjMzBz0+NDUAlRGqTaEzsQ/FN16vH72gT8bQdOkj4tor2Bg+Y0Z88j8U+YjQmMLMzEGPD00NQGUc5eF+aN2N1+tHL+iXMTRd+oi49go2hs+YEZ/8D0U+IjSmMDNz0ONDUwNQGaHaFDoT+1B84/X60Qv6ZAxNlz4irr2CjeEzZsQn/0ORjwiNKczMHPT40NQAVEaoNoXOxD4U33i9fvSCPhlD06WPiGuvYGP4jBnxyf9Q5CNCYwozMwc9PjQ1AJURqk2hM7EPxTderx+9oE/G0HTpI+LaK9gYPmNGfPI/FPmI0JjCzMxBjw9NDUBlhGpT6EzsQ/GN1+tHL+iTMTRd+oi49go2hs+YEZ/8D0U+IjSmMDNz0ONDUwNQGaHaFGaO+nOd2A79aaXO+qb4jpVRGk4NOi+wgjqlqqSG0hp0blq5la/MYpk6N5+4wLeGn+KqvVpbvpJ0bloJd1pCp6JKeaVeFXV9Zi2ik8sqMJTWoFOL1xnUAJWNuUydZcI3aKJz+1UpFVBXMeZMrsyUX5WSjJprctMK6Kw4Lylz2bXuLutKlEP5RfkX5VyK+TsA8krD1p3H77RcKo9596kFe3Hy8UD3rfGAtZnYK/VzPnXzOnjWnckF5MDdJw724uTjge5b4wFrM7GjerqNP/PIjXrtog6vNNj5KOrgShuPiqYX1TrrMZPB+8frXLTCKye14NkacmdQ1/fsmpy5hjmxZ0AueCZ3L4dasOftxcidsZezF5trmO/l7MXIBXveMzFqwTO55JA7g9g+eBU38FzP4Ll7Bq55Jncv54V63cZF750ZvKkuinMWa9BZG93xtS70WX/RPC6VUoOmlBO60yPoXpYqv2Z3RRUZQ49rv2C/uB6f/Gvc5Pwb27jyYf31Onud86/l4yYlHHe+QnXe4lLzXPJzLUHtyxrkGoSZ73H1QjU3JukZzDXMn6khh1zA/Bn0C6dmrrdPfA/kzuj51p1dw5rMu08c7MXJxwPdt8YD4+cII84A78HxaG9xZsTMzI1n8l1npgawBuy4mTiwNhMjHwaOd8YDe/FX6lnD+bDXIw6sO5MLyIG7TxzsxcnHA923xgPWZmKv1M/51M3r4Fl3JheQA3efONiLk48Hum+NB6zNxF6pn/Opm9fBs+5MLiAH7j5xsBcnHw903xoPWJuJvVI/51M3r4Nn3ZlcQA7cfeJgL04+Hui+NR6wNhN7pX7Op25eB8+6M7mAHLj7xMFenHw80H1rPGBtJvZK/ZxP3bwOnnVncgE5cPeJg704+Xig+9Z4wNpM7JX6OZ+6eR08687kAnLg7hMHe3Hy8UD3rfGAtZnYK/VzPnXzOnjWnckF5MDdJw724uTjge5b4wFrM7FX6ud86uZ18Kw7kwvIgbtPHOzFyccD3bfGA9ZmYq/Uz/nUzevgWXcmF5ADd5842IuTjwe6b40HrM3EXqmf86mb18Gz7kwuIAfuPnGwFycfD3TfGg9Ym4m9Uj/nUzevg2fdmVxADtx94mAvTj4e6L41HrA2E3ulfs6nbl4Hz7ozuYAcuPvEwV6cfDzQfWs8YG0m9kr9nE/dvA6edeeMi/6bcfvvle5TC/bi7IMHum+NB6zNxF6pn/Opm9fBs+5MLiAH7j5xsBcnHw903xoPWJuJvVI/51M3r4Nn3ZlcQA7cfeJgL04+Hui+NR6wNhN7pX7Op25eB8+6M7mAHLj7xMFenHw80H1rPGBtJvZK/ZxP3bwOnnVncgE5cPeJg704+Xig+9Z4wNpM7JX6OZ+6eR08687kAnLg7hMHe3Hy8UD3rfGAtZnYK/VzPnXzOnjWnckF5MDdJw724uTjge5b4wFrM7FX6ud86uZ18Kw7kwvIgbtPHOzFyc/+Raz+UE1n6IcO5z1jCDq3uL7nvdMSOjdfgl9PYTFNt/i7dVpE57aOhM7H+t39rnXcw7zPnZZxpyMir3W+7yQnIu6YGIi4j0e8rq/73a0fcb8OewnBkZGi1Ms/OK96j4mBUI75Q/NZOz4zc/Ao7xn/3f1+u+7d+92/ztAxVgz1+yM4Np2SqXhOHE2nNHVwRkilEPW6Z4TmKeyz60LHyIrK5V9H48Ujn8jfyyEG5vJHmtyeQ6zjmZxec6SfWWsvZy/W99jL2Ys9U9dzntXv7ndeh5t6plKXcY9UNB7gmZxHa9h/Zq3POVRn6NCgM7jgz6zIOCc/SZ10TWvI0OGh2PorfF3oSmPzvp5MnYrG5l8DV9riMY6Ka9BZgRtfJ1d6vq5WiVt+6Dhd4+rffu5ZT6xprUcO8zt40N7N/gAAEABJREFU8btgE3s5e7FWVpv22CPtdTceFXwWM+tx69ljbjyqo96ghjn8bp3rjxkn1ZvUNnnjD81CIHLEeGD2qSM2Y/aP4tT1vK5d2+Pv6Hf3++067nndH13IiOl5/O3X4d39Utc8X/ez+t39frvu2fvpeb99ne/u16/7Wf3ufr9d9+z99Lzfvs539+vX/ax+d7/frnv2fnreb1/nu/v1635Wv7vfb9c9ez8977ev8939+nU/q9/d77frnr2fnvfb1/nufv26n9Xv7vfbdc/eT8/77et8d79+3c/qd/f77bpn76fnvX+dGaF/p0/hiPHA7L+7X1/nWf3ufr9d9+z99Lzfvs539+vX/ax+d7/frnv2fnreb1/n6/t9xN2hL1l08t3t+A0UCZ1/vB6/6qk70cXq/HS93X9Xu+5fwHULGmgX39P/a1g3cnc/1uZ6SsjgKfkbWBeuN+O40nHNYyQ+ZmNEk/XdrIbV/veM+hlw/fPK1kc8567539QBXtF/BXQTOut/kGBmvW04P8X1sVtxhjnfcTN+vZ4kMfmv8dE904dn4TWcj/4KWId6M/Nvgxd9lY8u4NV1fj6fHb73p9RYbRt/9qfh91//H3m99dEzerqub/WBDqzngC6s9/96DtZzQAfWc0AX1ufBeg7Wc0AH1nNAF9bnwXoO1nNAB9ZzQBf+0s+D9d//+iO133z92hexGfVXLxg0LfE3ML/tcnad3X9Xu+5P4tAxX49kPKOdp0+KDP6JGjPi72bdQNYdXO8jG0eUq/Bfw9sVj9kYuYMxGyM6655e06FjrpO8rhInzI/Z+JEj26rWR9zSl/yrOsCr+tdDN6Az5o9ddGjQGT1uHTJ1hnXnwOTV/K/y0b3Tj2extwaxd8G+1JqZfzu8+BF7Q/vWne3/WZx6sFOXmt/KY7X89nWjrnKtu/qQ9SSsPvxcH1h59ZcuZEQ9bYtXH7KehNWH1Qc6sJ4DupAR9a5YvPqQ9SSsPqw+0IH1HNCFjKh3xeLVh6wnYfXhT+5D+yJW38rp3L5kkdA5NBNB59ChQ0LnuSYBKJ3v2WtagwJinVX/iQkIOvd9lc/rfSWv1mEBQedr+1Eg6Hy7bv4VKNY50o7PXG1Qkc761atDrQTq7E98UVynusDfAeAuZmYOevyRpgY8yvsun73Aq+tRA36r7tV9nP8/XrF6jZiMKx7euaaObL3+Vd3Z1Y4facfvGfU9YP93VuL+3ql7d7939qLm3f1+u45rfQfvXef2ZPIsvwIqX8n/au7xfnpbcdYG1QUNOq9as3FetXr7lHbSyNdY9T/H7+73w3Va/uE9k3MEivF4hWBA7Gk8KDi0D40ndnbtEXsJ++h5jgaOnTEeeDbfedQA6+eZdxKVr/HIPq478o/ivJ3wjhgPHPnfHWcv8Oq61IDfqnt1H+dzjcD6WaYGPJvvPGqA9U8ze4FX96EG/Fbdq/s4n2sE1s8yNeDZfOdRA6x/mtkLvLoPNeC36l7dx/lcI7B+lqkBz+Y7jxpg/dPMXuDVfS5x0b8bHP9cOVqPvcCR/91x9gKvrksN+K26V/dxPtcIrJ9lasCz+c6jBlj/NLMXeHUfasBv1b26j/O5RmD9LFMDns13HjXA+qeZvcCr+1ADfqvu1X2czzUC62eZGvBsvvOoAdY/zewFXt2HGvBbda/u43yuEVg/y9SAZ/OdRw2w/mlmL/DqPtSA36p7dR/nc43A+lmmBjyb7zxqgPVPM3uBV/ehBvxW3av7OJ9rBNbPMjXg2XznUQOsf5rZC7y6DzXgt+pe3cf5XCOwfpapAc/mO48aMHT7IjZDX55HjCECVqg4rsdN858uit205p/yZerEGZDIa10F0EyOWJ6smNd9WV/3e6ougq1q8HX+Rp1/FYrN2e9IO37Hur+qiYi7eMRnHRGVq4H7E206dBAIhVKYmTkgfrl61meMB6h7l9/d77frXr8/upL6Q4CMuPY0T5m37MgY+fc6gyNrhdCYwZGabWwVimZEjWc8MsbovNCRVRka4+FxUQYQPTznPObgUVEqYc5jDhR+eD6bd7YQa4CzHHtzHnNg74znPObgLN/es3nO32PWAHtej815zEHP2dOXepJ4Jcf7YdYxeX3+bN61Thvo3NaTeH8/9gZRh5YKFt7na55M9gt99mp6kl+WhkvUUcmavcVaQ/upOri+4DhcR7k3X/NfrdPGR9cl6/jar9dJ7UMol7UKzEGJB8OcxxxcS9jzOv1MU95n8yTiReF5DTRlR4xnUAfQR/mOkwPQrrE+YzxA3WtMRepF5f2QKh1IRUI4YjyAf1Ge5+gjkGOQ4zpi6DPGA4/yzvx39/vtunfv87ev89391v3xlGaE3jcpmN/t52/X+Xpf5d++znf3e/W+nP/ufr9d5+t9lX/7Ot/d79X7cv67+/12na/3Vf7t63x3v1fvy/nv7neJjJg+h5nngcYD+O/u5/pX+d39frvu1fty/m9f57v7+Xpf5Xf3++26V+/L+b99ne/u5+t9ld/d77frXr0v5//2db67n6/3VX53v9+ue/W+nP/b1/nufr7eV/nd/X677tX7cv5vX+e7+/l6X+V39/vduvZF7IXvdqIGTfcZ439l1YDUl0mc55rEr9S5/lXmdlSj83Z949c/MSpUv0l68zW5tOt0/ilPdad5bEuumTn7vcte51n2Psf5+78hy7f3/6uXmZlW0ZwZLTxjPOre5Ufrd9/7XOO6UCKicb2alDbThuFo5Dqvdbf4I81q1L3Lj9bvvp6VGPvpEnXN7DvQM62HO9eNyL2vhlxXc3wwew3Edd9LsdeDR22o/jO4ylfg9VzD2swfca+j5hmw7lfwzB5zjveaY8/Mv1rn+os2e2Wu9JdOr/1SkZ6cyxWfnyCvuM+ue4L1uXyXVfrd/XbqdIE6bz9OtLzuSXkK1r4KaHrgO6+zKlSnqE7NWfElrdeBMhGl0DkrudZXpqYatW+ND1jJX6pz/Q5zwbX21WN+g65NYVKeAknUquy187oJRGFnYrsg8VX4swxmUeqfZXIB+Yb1GeO9ux91rn+O6/1QP0d4rFDPMrn8PHI++gxz3lzn+CNmbere5Ufrd9/79Pgj/dU617/Kj66r+16/xx/pr9a5/lV+dF3d9/o9/kh/tc71r/Kj6+q+1+/xR/qrda5/lR9dV/e9fo8/0l+tc/2r/Oi6uu/1e/yR/mqd61/lR9fVfa/f44/0V+tc/yo/uq7ue/0ef6S/Wuf6V/nRdXXf6/f4I/3VOte/yo+uq/tev8cf6a/Wuf5VfnRd3ff6Pf5If7XO9a/yo+vqvtfv8Uf6q3Wuf5U/XZf+C4g1juJ4/PvukX8U/2qd61/lo+s5inv9I/8o/tU617/KR9dzFPf6R/5R/Kt1rn+Vj67nKO71j/yj+FfrXP8qH13PUdzrH/lH8a/Wuf5VPrqeo7jXP/KP4l+tc/2rfHQ9R3Gvf+Qfxb9a5/pX+eh6juJe/8g/in+1zvWv8tH1HMW9/pF/FP9aXfsilt9PYCMjx5/k8WdrNZPWGfy9vTuOIFTDXVxCZ3AUa9AZJF/5Imb5wRI6Z5/U4NiNK6gTe+RJ6AzEzMyB4rVP6j6lL9KcNzBRPOQHzADfoInOsH/jiNiNX/eR53338yL24yrUObyIuO2noM5NR8RVex9zcJSnCfWigCvGoMCVKi5540j9ExOsN467Y4un4qnKLA7NQB4wHnjsRx1ZY2g1ZhtSkRHNCM0zbrcaEVIxtGZ51RGh6RX5iePu+Oyn/A35qT5f9JWukyqRVmO2IW8RZs5gDqLcjGicTc9+1JEa9axWnqaN84Gm4llclDhDsp15oB1/xPfl817M793vV+wx4/t3uF9x3ov5vfv9ij1mfOcOvLIdff3uf7f+0n66GJ0xPmNi44jYjROM6ZDWGb3+loGJ6EwM9Lg1HpCu125iwjcoXvPOFdTQ49ay6rSeuPaTeQn9O8UUVyjCOq6HdWfsOcb8AOPn3tiLOaW3faghYGb+Klx7ZfaY7/HV5fbzr4vfLtxZfEbr3hQfezrP/iN2fmfX9bj3Y0/w2Xfl4Od9MlP3kSrcwEwBxRlDTGRDKjKiGaF5CmbmwPo5jrvjqD6mfZj3PGKgx63xQMY4Nma2IQ/2iYO484/9uDuc3zneXj8jrrUwKnRszGxDXnM7x0Hcecd+3B3O7xxvr58R11oYFTo2ZrYhr7md4yDuvGM/7g7nd46318+Iay2MCh0bM9uQ19zOcRB33rEfd4fzO8fb62fEtRZGhY6NmW3Ia27nOIg779iPu8P5nePt9TPiWgujQsfGzDbkNbdzHMSdd+zH3eH8zvH2+hlxrYVRoWNjZhvymts5DuLOO/bj7nB+53h7/Yy41sKo0LExsw15ze0cB3HnHftxdzi/c7y9fkZca2FU6NiY2Ya85naOg7jzjv24O5zfOd5ePyOutTAqdGzMbENeczvHQdx5x37cHc7vHG+vnxHXWhgVOjZmtiGvuZ3jIO68Yz/uDud3jrfXz4hrLYwKHRsz25DX3M5xEHfesR93h/M7x9vrZ8S1FkaFjo2Zbchrbuc4iDvv2I+7w/md4+31M+JaC6NCx8bMNuQ1t3McxJ137Mfd4fzO8fb6GXGthVGhY2NmG/Ka2zkO4s479uPucH7neGJ9cnqdNR7IGMfGzDbkwT5xEHf+sR93h/M7x9vrZ8S1FkaFjo2Zbchrbuc4iDvv2I+7w/md4+31M+JaC6NCx8bMNuQ1t3McxJ137Mfd4fzO8fb6GXGthVGhY2NmG/Ka2zkO4s479uPucH7neHv9jLjWwqjQsTGzDXnN7RwHcecd+3F3OL9zvL1+RlxrYVTo2JjZhrzmdo6DuPOO/bg7nN854u6LWH4Tsur4Uz4mF77lZXKFdOB9Yvm7cQV1Vo1S+KO8MSeIEussqwbtV7oGRcQ6NSFZJKGzxB0P63NcSTrlXi0JnVehsPer6RiaP653WHPdiCtZp9yyaiitoc4aynY+ret55Sn1FifpTmsJtOOfePj1+rU85G196pR69ytZpRmE2Zckj1BBWt26LsUs6vdZWH/DRbFQzkWYmTnocWs8YN0ZL7R2j18Ui+te8OU674wHetwaD1gP5u8Fbvc2/PG7P8Nn7P7QOCN/aOagx63xQvdivfHYL6b7YkX0K8x65N+z1Vht+Ow3tF5w7Ur0OT0yqTrCXsZe7Kh+P+4VzFvW5wh3svnfPVv7fa2j9G8Gz+Ksme/FiH8H9tbeix3tpbcLZz1k5CCK1ZZiDTpvvj9XZZNacfZDzHn4hQpq1lmhOnvcukwtbz2xp5Vi0blMDT1uLatO6ytzfxX3oLhOXcg1UOI6h6z3eC/mGjyh9hPTPwNZc+fOzPwLuFv7uk7FrvP3yauYx0p8Xntmvs8Y0ePR2Z1dcR/f9tv8kTHG7YXc/DF77JPB+oPHStvPWxxiF/1MhI1LvZSMo44ZHmxYX1kXNJzPetsPD1yu+13aPnigxwCAzroAABAASURBVK3xgHVnvNDaPX5RLK57wZfrvDMe6HFrPGA9eN3f6MN4Vj73B3fzHvtbP6kc+Xxeb2ts8RGzJhdYd8YD9/FtPzxwuT4vl/ac4IEet8YD1p3xQmv3+EWxuO4FX67zznigx63xgPXgdX+jD+NZ+dwf3M177G/9pHLkr+eTPhhbX0Zfrff9rZ+bP/rpOvPm36/7mr/t57rLev/Vz+/3+rv1c6tfrx+9uLTPcWKgx63xQs+i9cajn9HW2/zxfnjPX6+f+/he/6ie+7/1E4c1L3pNYeNy8Dq+52/7bfXjeen7bP643vf8bb+tfuz3Peuz6nx9237b+mM/MomZmQPrznigx63xQq+V9cZjvzh43Zz3nr/u72v9o3o8L6P/Wz9xiF30msLG5eB1fM/f9tvqx/PS99n8cb3v+dt+W/3Y73vWZ9X5+rb9tvXHfmQSu8TlC//+wCpjP9YKvVZEQq/RxmM/YmCLjzprPGDdGQ/cx9f9uR/0Blh3xgM9bo0Xf/Trd/dFbPCrOHpwf4R5MiNZXRB3rWjgyyoODgmdMcf/jZq+z/d1pB3/Jzg4kldCWJxqR1YnosaM+DUOHandRBoTesB59b+D2W5exxr+J5DXTc1Xueiv7ACv4q9BG+nUeyO+BSzCej/BwVGLa/Jf5LN7xnsWah+vD/QtYN9vWWhvES/+Kve1Xq3/nfzUC5G61PwWHqt8HqNWz4jF1YHVh/yFPmRE7bJ49SHrSVh9WH2gA+s5oAsZUe+KxasPWU/C6sPqAx1YzwFdyIh6Vyxefch6ElYfVh/owHoO6EJG1LviT+VXr+v+i9j6lZIIfhNS4+8yX8yy/x6Hgjp1QXXW8CdpX7ev813tuj+Yx6X5bxr8C1jPEXch0qvHjKfrb2CueFzrGPc090H8O5lPhnk9azP7Mf8u9PWsH/F37b/W+c0O8Kr+GrSRTr3veQd9A7SYzvrxCbMwPD4ztb6Ezqf9Xsd69VqwCJP/Ep/dK96zcN/IZ/5VeB3zV9e7q/eir/LdIhKv1v9O/vxThB2/pkf151HvO71xvr7+Wmf0dvVh9YEOrOeALvxhnyv6pFuvy3pd6MB6DujCen+u52A9B3RgPQd0YX0erOdgPQd0YD0HdGF9Hqzn4E94Du6+iM3ke1z9ud0vcab3056cN+34lfEKk66pBp2h78Y5H3GSlKFDg874Ls11z+tddXr9q77td6Qdf5Mzs7aIVzh0zPmSd/XWM4f20SfYh1izyEjNQvhZ/pH98vi6f2S/iMM+vbpf6EitFsLgMRtjRtziWbOuRzQjyj3i0JHKEGlM6CFX0qdh1H4KPwj0KutHHLrK+NXDV/Rbm/5b9+O+wIcaCf8Wvm0/XbDO4AGE54/Xt3QES12HiCEiXmWuIzi4iF/gb9/v6Jq5H6H2E1dfzK7pmvgXwZK1F+uUYPKd8KKD89Nm+eJmzn+O83C/vO77dWaF1D6pFT+unG/xqEqtk0/Wf22/qF0y4mle+6V69Xy/yM4I1aTwmVc/9/tCNCPUsxSe59XP1/pFdkaoxyl85tXP/b4QzQj1LIXnefXztX6RnRHqcQqf+fv6ub8+0YzQ3ilErP2y+sCYEZqn8D6vfn6tf1RnhF6DFGI9n+pCRtT4Hbyez1QvVz/pQkaoFykc83pezvuDmxHqYQqPefXzuT6RlRHqaQrHvPp53h/cjFAPU3jMq59bnz5iPi6XamD9yo7i2bTj38mpfeqv8YqP95PJqeuBKv+iGXrmMhSfGX/SOelUfNb83QCFtEAlDa6pBp13/pP6tr7y7/aTfme92/XN9e6DzNrvqm/7XXW9btTNWnd5Fz/Sjk/s/09a/42Cuh/51j/BWl53ycpjNsahGev2KoOrIfI1ntdnpVmz+j+/H1fAlb3HVALuheeFOUAP9h2/xmTvod7vV4M5uMrXabdi9MHWvD5zYO8neF6fOfiJfbzmvD5zYO8neF6fOfjufXgFDdae57N2/Dt5Xp85eHV9ffxw8vZ5yKxPEnvUZzcBCZ1bvWLWmlb8Xa7XqxaLYL9Zcx3BcfW/Q8/rf3m/J66NPeq6dQ/Mb/tLV3xvDWJvota/1jIHV/kNxEWzzMZj/aH5vB6anGcw6l55gMb6o27bb+hX1hlX97mOCD9rzORZe33rcx6u13mW39+Pq2PP13jt91q/Hr2Oq5+rn7wLHz0n9tfzsp6X9bzQgfEcrPfD6IM/H77Kq5+/2E/9C/1XX69ev16/9frx6difiyO9npf1vKznhQ6M52C9H0Yfjj4vXo2vfv43+nn/RWwiM1KsMUKsQeeI/5T+tv1C13nJiJkzh44rS6f8nHRIxyOtusp7g1PrZ2aEOH6CeZ2mdVM6M7f9pAP9Q5y6r49I/TNGNOqn+GPtp17T4dHvKPUR8SZn9ZP6D63wESGdwnOcEcpNYXBG1Fyk1WIHqRjY874e4/ozQnsYqTmw/mlmL/DT+3h99gLWP83sBX5yH9Y3PvT6AetvY30m7q3FXmDPI/YIcV33Wc5MvWMynslXkk7lhqA6CZ2av6AzU9n5cl2oTkU6VRvCkzozlZ0v14XqVKRTtXFFj+3ozIzMHHWPOJT3RaTqgTaM0Pz78RFR6w7OeloyQhxT/FhnxFN5Y/1o66Z0fqE+VB8H9al4yp/5az/fP7TiDFbe046zOztumgjqp5jduKKfWr+vu/Yb3e59eVevfq5+vvL5sJ6X9bys54UOjOdgvR9GH979+dPrVj9XP3l39efiSK/n5WvPS+/r6ufq53r/0YHxHKz3w+hD/5x4V69+/vv7+RHzwW9Kov9NXH8FQYNOvluPf4Lp57zvkXb8L+S6ZA3cJn8/5q9hXejd9Vp31vviLu+P07rg6zXxnHOtknrcmQ1s8Xs9FPVj1vNG9Mh3tn3rsTvj94J9WPFZJnfhb+sAr+6PQxvo1HuEZ/YboUV13v0PDXynrgvmBWXR/xrv3TOxr4Aevgv2pdbM/NtRi2vVd1mldb5b/3N1rDx+vvD+Y/ZVZo0ZXs8x68WjI6sPqw90YD0HdOH7P49WX1df6cB6DujCen+t52A9B3RgPQd0YX0erOdgPQd04OFzoD/2WXnr82I9J7wL/m3Pwf0Xsfz2CH9g15kY6HFrPGDdGQ/0uDUesO6MB3rcGg9YJ0Kw1nScNoaKkNYZHMUadMYtLqEzOIo16IxXfWqA67iuOx2BFY5/4ogg/1NcQZ3Di4jv8EPHvI5k3PZgogC+KG6MENB6h2TwT9SYEWIjr/PO/6Cf3hvO4BY0NsYDOHtMDPyzfui4v4IItGHV+dx3dkbUaqEjNRNpTFFeOa48a35sxLceeV3tWb6mL/rrOsAr/FdDF69T74oYkNAZ4zNGMQmdcYMmOuORHySFDrOmdVp3LlNDj1vLqtO6c5kaetxaVp3WncvU0OPWsuq07lymBsc1vesB8WfRa9FfAftSb2b+Y/AmnZ/dsNdZu96688/67DaQ9bIyprZMqSwOzUAeMB448h/FqQVHeXjgv+hz38a6/4zQM5jCzMxB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TRxw7rz8jNCfyaQwh4TA8f+/RexF32LFjo6K1Rnj1uXqcG6s6w6e9y6TA3WnWXV2ePWZWqwvt5G/UqSwrdzzyfXCE10bl8eSeis+mINOsu/Y2XcaQmdW94P++wFfP3c552+7u/4J558Tatv1JNXWsOdRhAza855zb+Idepq+LsL1QXNYevOeKDHrfGAdWc80OPWeMC6Mx7ocWs8YN0ZD/S4NR6w7owHetwaD1h3xgPEx2vCrF6S6vzwjjXZ1O2xq+xbv8Lk/ha4znmvrmdvzf/kDvDK/c3grcf10+NiDTp5M2JtrITduII65VZqDaVrUNisaZ3WncvU0OPWsuq07lymhh63llWndecyNfS4taw6rTuXqcFxTUcDNXFsZuZHUMmnWmLfBfb9rrU+rePFO39KPAj0OmunW3f+WZ/dBvj5w2PemRjocWs8YP0qUwuO6vDA8vdfJ3oDVn9Wf/aeA2LghedDHzlkj35SC4jsMTGw/NGv3gd6A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HriPsvYvlVHP0HcPxXOTK4/YiMcYh1BvpPZl6v+fqOtOO/xeobl5WL1QGeIjrx8xw6xk6hfTM4UrNjxk3Zqaz8Iqu8VvE66N8E+877dT17a/6nd4BX72+F3gacwcA9fCcHRy2qyX+Ndcv0Etpl+vEsapFvHNj3G5cbS3nRd3msso3vrvNzdaycejFTF5lf4lG9jVGrfdaOLx69WX1YfaAD6zmgCxlx/dxYnNWJ/0YfMqLudvHqQ9aTsPqw+kAH1nNAFzJPCJcCAAAQAElEQVSi3hWLVx+ynoTVh9UHOrCeA7qQEfWuWLz6kPUkPNeH+y9i+TXG0LGYr6+Fi3Dth6Yl/gnm9Zj3PdKO/0Fcl6KBy+f7/7+OdcF31901j0eQwdPxNmuF767XhV6vbVt5zMaIz/V+N2tT3Q0rj31mzfy7wfWz5rNM7sLf0gFe1b8WunCdd/8DA7PW24TzLb9ePxZj8l/k+Z6Zv4u5f8xfBfvONV3P3ttzL/ou943fXefn6liZnxlf57HKNo6fQp+144tHb1YfVh/owHoO6MLXP4dWH1cf6cB6DujCej+dPgfjvwM0rj6tPq33Cx1YzwFdWJ8H6zlYzwEdWM8BXVifB//O5+D+i1h+U5I/s1tMFyJufYjrkRvXVIPOCA06f4y5jnn9I+34b3LomPeTjD2tT5AM/okaM+LvYF1o1pVerzevHFFRyT+WQ0fq6kIYPGZjzIhbPGv2ng4d1Iuuq8Qhxw8ceV3zWb6mL4qIv6MJvLJ/NXTxOmP+WESHBp3R49YhU2dYz1yvHCaT/yLP98z8WbhfzrfWzyemL4N15qKuZ+/Lcy/+iB9t9Kj+9312zOCfqDEjvsj5xfqv7r/qxyuw+rD6QAfWc0AXMmJ9LlUHVh9y9UEdWM/Beg7owHoO6EJG6D2Rwm/w2icj1OsUFtOFjFAvUlhMFzJCvUhhMV3ICPUihcV0ISPUixQW04WMUC9SWEwXMkK9SOGc77+Ivfwv+L45Frc+8Ke0wtyXy1XDce0b/K523T/B3Ne875F2fOaY+kD8SCt+kX/RPhf16YJeXF24/GgfxrPJHry3n+P/6brmOus91ut/vf54ise6oR1+B32/rrn+hd95Ld7r80XPyt+MqM883fsPcL1uWvev4u+43lfWINfQs8TrcYM1/MfDn12PWM/a6b08qv99f7y/+fnC7DuYNcB3rbfWuVx/vi9ez9VFny+X9TxUF1Yf1vvhUk/C6sPqAx1YzwFduKyfD/WpsPqw3g+XehJWH6oP63OhnobL6sPqQ3VgfS5c/uN9uP8iNlPt0B/pTqxvJCOkg+OE64/+5JtJ/8/URdbtBlzTGiKkL5pe4FBfxZwxhghY/h7f6uRTT+peXo+/Vcfrdt2n6qXv1rXeYeebq24n7y5eInRoU40hzSyf4Kgja4wn8slM5UUdWWNIM8snOOrIGuOJfDJTeVFH1hjSzPIJjjqyxngin8xUXtSRNYY0s7xy6GAuukWsQ5FLcIz3/ogzJkG5cH7iUOQimMlg/plDB9Es1jA+YzS5CM+e5M54vm7cl2ujrjkeHs43Pyy4JjjffA0/JOebHxZcE5xvvoYfkvPNDwuuCc43X8MPyfnmhwXXhJ7vp+gRX8tv9Ci/fIZbhSbSOuuJecTKvjvnfBZA7zFFfHaaj/J63PnVnzIVeYKdb1ZVcF3BcVLvfDPp/3gdF9GumV76GuG6RnIe4FanNatO/MxJ7oxnasiZa5gTewx/lm08arg5ZkfMv3vcg+yo5oSOo7ptH67x8kS+FtP5Xl3urJ+1WpbDmAdaYZ24ImXnDkYsrs7gqCNrjHLGSCRPdNSRNcZJHhk5+VFH1hhTnEie6Kgja4yTPDJy8qOOrDGmOJE80VFH1hgneWTk5EcdWWNMcSJ5oqOOrDFO8sjIyY86ssaY4kTyREcdWWOc5JGRkx91ZI0xxYnkiY46ssY4ySMjJz/qyBpjihPJEx11ZI1xkkdGTn7UkTXGFCeSJzrqyBrjJI+MnPyoI2uMKU4kT3TUkTXGSR4ZOflRR9YYU5xInuioI2uMkzwycvKjjqwxpjiRPNFRR9YYJ3lk5ORHHVljTHEieaKjjqwxTvLIyMmPOrLGmOJE8kRHHVljnOSRkZMfdWSNMcWJ5ImOOrLGOMkjIyc/6sgaY4oTyRMddWSNcZJHRk5+1JE1xhQnkic66sga4ySPjJz8qCNrjClOJE901JE1xkkeGTn5UUfWGFOcSJ7oqCNrjJM8MnLyo46sMaY4kTzRUUfWGCd5ZOTkRx1ZY0xxInmio46sMU7yyMjJjzqyxpjiRPJERx1ZY5zkkZGTH3VkjTHFieSJjjqyxjjJIyMnP+rIGmOKE8kTHXVkjXGSR0ZOftSRNcYUJ5InOurIGuMkj4yc/Kgja4wpTiRPdNSRNcZJHhk5+VFH1hhTnEie6Kgja4yTPDJy8qOOrDGmOJE80VFH1hgneWTk5EcdWWNMcSJ5oqOOrDFO8sjIyY86ssaY4kTyREcdWWOc5JGRkx91ZI0xxYnkiY46ssY4ySMjJz/qyBpjihPJEx11ZI1xkkdGTn7UkTXGFCeSJzrqyBrjJI+MnPyoI2uMKU4kT3TUkTXGSR4ZOflRR9YYU5xInuioI2uMkzwycvKjjqwxpjiRPNFRR9YYJ3lk5ORHHVljTHEieaKjjqwxTvLIyMmPOrLGmOJEsulZRx1ZY5zkkZGTH3VkjTHFieSJjjqyxjjJIyMnP+rIGmOKE8kTHXVkjXGSR0ZOftSRNcYUJ5InOurIGuMkj4yc/Kgja4wpTiRPdNSRNcZJHhk5+VFH1hhTnEie6Kgja4yTPDJy8qOOrDGmOJGc9N0Xsfy2YnDw2yNXvlwZqt8iYTL5Q1aW/qRv45q1vF7/r9qPG+Z+Yb5qEvMtP1M1pk4GUuAen/WnOhXpVKtrUZVfmSJNq6/i6qfYGq46hhanFB/+J+rqkjTUZekixu/g1J1L7fP4eyO6/coY/ON1ukCuRlS7/k+TWesWKq7wjf+R66yngys76gtXOLwxbrnMAHGuHbaGDcf39F7dyB+ja7gK5rrcOtE1ORn2crbYNhtLWHuXTeM7yvwIrpj9vdjsM9/L2YuRO2MvZy821zDfy9mLkTtjL2cvNtcw38vZi5E7Yy9nLzbXMJ9zmIPxfueZOsZezl6M9WaM9/a0rsyn6nSxStX7f6u9q5Op0x+3N77tJ1NnxatOQmfpPZ7rtHVtSl5dAIESmjTms0rRyjdXSg2KHPAfXcc1X1HXeZ1XLzTfi9kz3+WoDZwqhU6xl1NrUbVnEhf2rL2YUu/O7bPL2Y5sehTca6vhjXHExnj3QJQ94l599u1UWjWQ2Yg67906foawEvXmej9oH+s93q8bq3weuUqicf37yFGre93397tfx+vNvH+dq+5f3pf1nNU77PNzvl738TnEuD4nPj8fqy8XfXasvqzPiYs+QT8/B6svqy/+ubH+vTX0Wfn5eVh9WX3hqfD7ZOb1+UlnQj9b7nn15b4fKJ6b1Rc6sZ4XuvDCz5W799dR3d0XscFvMvLnap2JgR63xgPWnfFAj1vjAevOeKDHrfGAdWc80OPWeMC6Mx7ocWs80HVkcAaHpoHY5QisGvZ8YoAkmH3gm45gGo5/4ogg/1NcQZ3Di4h3/NBxW4MJWqyz1pMM5sXXCftY6xOO6EBWKmPKT6ksDs1AHjAe+AE/WdfI4NI1RkYIGUMzB9IRwZgREzMHqdgeEwM/64eO+x1C10NkwKrzcDPimn3Pmxqz0JHKFGlMUV45rozm4zy+5ci2ivUjbmVL/vEd4BX9q6GL1xm3zwwJnXGDJjrjFf/uRaOYQGdioMet8YB1ZzzQ49Z4wLozHuhxazxg3RkP9Dj6VXgd11nPzPxdsC61ZubfBi/a2Rs4bv2Ie751Z6/T49bf57NiBv9EjRkhNvI677znkwPwHjE54CgPDyw/I/QapDAzc9Dj1njAujMe6HFrPGDdGe//7J2BguK4zqylvP8zH059ckQc4UBC0+zMrnNSLpdKso0IzP7T0/eCGk+NB1JXxgM1nhoPpK6MB2o8NR5IXRkP1HhqPJC6Mh6o8dR4IHVlPFDjqfFA6sp4oMZT44HUlfFAjafGA6kr44EaT40HUlfGAzWeGg+krowHajw1HkhdGQ/UeGo8kLoyHujjvWYOpu9m+u5yoWfmoMZT44HUlfFAjafGA6kr44EaT40HUlfGAzWeGg+krowHajw1HkhdGQ/UeGo8kLoyHqjx1HggdWU8UOOp8UDqynigxlPjgdSV8UCNp8YDqSvjgRpPjQdSV8YDNZ4aD6SujAdqPDUeSF0ZD9R4ajyQujIeqPHUeCB1ZTxQ46nx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2o8NR5IXRkP1HhqPJC6Mh6o8dR4IHVlPFDjqfFA6sp4oMZT44HUlfFAjafGA6krm+1/EJu/zlHZ1qvGU692/AoP84wnEwOpK+OBGk+NB1JXxgM1nhoPpK6MB2o8NR5IXRkP3OMIAa0fNOpH4hLcErq3H0JJ6MZpORK6w9+xMnZaQveW90OftQCHgPPcd72un/GeZZHWcDMLrUV0b88DQYE60RYnSa9CpFtL8G8NpGPWM3Mw/XGf6A040x9WaLnxVqjXr5l1qRvx6+pnu1H9XfA62DGZ+cTf0AHesb8ZfNQ4/wOr+cO4grrl8gkSSegOsWNZcUdQs8oKxV3jqcPUkLqyrLhrPHWYGlJXlhV3jacOU0PqyrLirnE0wHzGeInMrbqPM/8jwaE5WGViIOPMz6Dmp66ca9V46s/5rPj4p0w88vrY4DCvTAz0ceagxkeaGDjKxwPT/9z70/eTOZj9nf0dPQfEwHw+5vMxeg6Igfl8/OPPh/5TgHdhfw7eG4AzYmJg+vu+ZT/oDUhdGQ/UeGo8kLoyHqjx1HggdWU8UOOp8UDqynigxlPjgdSV8UCNp8YDqSvjgRpPjQdSV8YDNZ4aD6SujAdqPDUeSF0ZD9R4ajyQujIeqPHUeCB1ZTxQ46nx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5cfhDr7vrPaN0X2X3WqWtmpQ/uXV/4L2xbdc8R0qBbC6y3hO5VmJF/QvvJvLqeu0coBk3tSGd8ZXcl677nn9TuKtK9qzMuNxe5Rh/wchD3F/FZR4csuuTWLg9lulG1lwAAEABJREFU6/iK++w2Z2xVbharHLHp8jUDlgzVmK8nZs/gz8zVG9G4LqPJj5XHzmNuH5l1fTe2+Sf7wlqvsGjrVzkj/6FOSbr1tNpTPNSZDfMJsl5yfg2mPsujOuOKxTU5YOrkGvsY10Fe9f/4uvW1xMuJQYGemT9BvL70VXr2puRsbp/387pc4RxnVn+GNk9nzF4fhJP6J3Wug7n28Qu8PM33cLfRVm32vG7L86jY9KyjI1s/UG42+1meE1/1fF7ohEU33OzOsy+uXmz9QLnZ/BypK64+eOH5vNARi6642Z1nX1y92PqBcrP5OVJXXH3wwv/G58W71zlfn+sdN2HPsy/7fqDcbH5PxJNiMbrZnefz4urF1g+Um83nRV1x9cELz+eFjlh0xc3uPPvi6sXWD5Sbzc+RuuLqg4sX8XbfbgpJijWai52JGKq/ydjrPm/W3aJd9OewL5GiQXf8MKqwd9rtpveCJW+RGoOmIx7W8f71+QMddWs83j/yV83r0BG0nYK6e/3purZl/RcDm25daFoHQupoTTPG8SKCS6QxiSh8Ir3O+Ij7vGGdFtzVrfplnRJ2dasWxem1jKY5ksnux6zki3VtbVYFrBzPqlZJ/YzxQKtjrQZ0xhv3JyMntem7JrW9vNrZWhpz0NTzkc9Oy7hpPxNu1q7KLZpjvz5zkN4z7vOYg2f56fV5zEF6z7jPYw6e5afX5zEH6T3jPo85eJafXp/HHKT3jPu8nPPOvQJrZg5zkPoZ93nxUVDgSX6k4CttN+81fkCD7vvXZxQosX3nMRF097rPzzistN060RuSw2AQBrrP47u713meEfd5f1ydXmqembPFXK+dOUj9jO95WovXCjR9efd5zGOdvkrn6GXOye3nvc74iFteW5Tvtl7zfdtqmr9p0/ee3S9qwObX/E33eef3u6373WLPK3UU8GdIq8yRCKc95uM6anrs1zmu2+dxkrZKi8+61ofZl3EfZl9mX/i+mN8T4+dg9mX2hQ70zwGfl/q9mbrPm3V0ii7QncY56/tEFvER93ms0OtRfq7T5806OkUX6E7jnPV9Iov4iPs8Vuj1KD/X6fNmHZ2iC3Sncc76PpFFfMR9Hiv0epS/rkOa/s9KMpgSpbppRiIjbtk4bdbGphlnXetIG+nI8772eWT2murZz9aRNtIRunTMfR6ZvaZq9rN1pI10hC4dc59HZq+pmv1sHWkjHaFLx9znkdlrqv62fu5/EBu/GmLm7uamS6zR7CS7u7npEms0O8nubm66xBrNTrK7m5susUazk+zu5qZLrNHsJLu7uekSazQ7ye5ubrrEGs2SLaIWV0w16DbiYhe3VI9QDJq+Yq91LOKmS4NuO9DuHlYMTroG3a+0u0dKDP6iTnbmubt56p6J6pPkYlfcCy/SyyBe86pefqPOTau6sLKvbBb/4mMRu1y/wIvylwv5rnxX/iJexC72E6yUyHSNi5DaNCf2islpdczcLOpMl68zWHJVtjLRxbiYwefgSgOiC7drVxPc2nXEze1HMkEfOzOnBpzJ7XOoAX3szJwacCa3z6EG9LEzc2rAmdw+hxrQx87MqQGZy/wMeMbAmdw+hxrQx87MqQEvc5Wg2/RQctsiEXVi3aavRYMZ4NSV73W2XiQzfcG5DuuTfpb/2DpeRPea45zoM+hqow59EblNlCFisg5Vr2EICzC/Ajdf3zJfy15xSyMLNNWPGR2zazeP9DaatMX1XLvy/ESeKc/iatmL9CLtYr/Ai/KXC/mufFf+Il7ELvYLvCh/uZDvynflL+JF7GK/wIvylwv5rnxX/iJexC72C7wof7mQ78p35S/iRexiv8CL8pcL+a58V/4iXsQu9gu8KH+5kO/Kd+Uv4kXsYr/Ai/KXC/mufFf+Il7ELvYLvCh/uZDvynflL+JF7GK/wIvylwv5rnxX/iJexC72C7wof7mQ78p35S/iRexiv8CL8pcL+a58V/4iXsQu9gu8KH+5kO/Kd+Uv4kXsYr/Ai/KXC/mufFf+Il7ELvYLvCh/uZDvynflL+JF7GK/wIvylwv5rnxX/iJexC72C7wof7mQ78p35S/iRexiv8CL8pcL+a58V/4iXsQu9gu8KH+5kO/Kd+Uv4kXsYr/Ai/KXC/mufFf+Il7ELvYLvCh/uZDvynflL+JF7GK/wIvylwv5rnxX/iJexC72C7wof7mQ78p35S/iRexiv8CL8pcL+a58V/4iXsQu9gu8KH+5kO/Kd+Uv4kXsYr/Ai/KXC/mufFf+Il7ELvYLvCh/uZDvynflL+JF7GK/wIvylwv5rnxX/iJexC72C7wof7mQ78p35S/iRexiv8CL8pcL+a58V/4iXsQu9gu8KH+5kO/Kd+Uv4kXsYr/Ai/KXC/mufFf+Il7ELvYLvCh/uZDvynflL+JF7GK/wIvylwv5rnxX/iJexC72C7wof7mQ78p35S/iRexiv8CL8pfId81MOMeLMhczjefyyXIzW1SxiF3sF3hR/nIh35Xvyl/Ei9jFfoEX5S8X8l35rvxFvIhd7Bd4Uf5yId+V78pfxIvYxX6BF+UvF/Jd+a78RbyIXewXeFH+ciHfle/KX8SL2MV+gRflLxfyXfmu/EW8iF3sF3hR/nIh35Xvyl/Ei9jFfoEX5S8v8vGVst79r9oQetAEdQT9kMy0ePxKjul6yIsE/aA6WTmRn5zxV5z5ya/y08/85Iy/4sxPfpWffuYnZ/wVZz49BWu+dRzTGJQs1q2JbuVrtBusoG41PO4YhloFkZ+sJN3H+TJ1K1sp7KMZ9bzfEdegO56DIWd+MknMxbqjTvKRCXqEb3punv0Lh5tSN1/HjPxkHOavmBztF2vBr/LT/zfU0UFex4jphZqy9pRZvvLGWYeiHiaLeDLPTcafMfXk9mhrvB77GuavK1pG5sKgRV+P5PZ4XdEy+hrmLfp6JLfH64qW0dcwb9HXI7k9Xle0jL6GeYu+Hsnt8byCJ6WB57NHe+6a92ze1zB/ltt75PbovWfzvkavUwfUHQXPudXxHX/TZ9BuURKDphurXak1VVx7RH5yRBV/xZmf/Co//cxPzvgrzvzkV/npZ36y4tGAV6z8+PMrWfncR7V4AeXTzzsieGL4rbpnB2ZPjgZnHvoVyCcHzrpXnPnJr/LTz/zkjDfmTwlmj8wjzGcimQzmr5icWUeX9n292Bd9AbX6Wdf6QEfpRTLz+ZzRjX1/Zl/2/aBD9ATM54Vu7Psz+7LvBx2iJ2A+L3Rj35/Zl30/6BA9AfN5oRv7/sy+7PtBh+gJmM8L3dj3Z/Zl3w86RE/AfF7oxr4/sy/7ftAhegLm80I39v35S/qiv6656e/AbnfmlXD2V0zOfN/pUusdM3oCWl/2P4jlV0LUZBuy/oLuIb6WP8SVe19H8wd/1pkd9IV3Cs+4yFkZIh69VPyumaifEdKg2yLPdEnottBMBN1Nm64367zUcSbW3bECO63tsu4hTi4+nFg1FP82x/QqXDhiPND7y5P8zKMGpIb/W3Wmq3XA1C83LlfPTZcrItLoIi9sReMvZhF1szsvMdu0d9p0pdZ0d/tOjcUoZxSr1ZmTjN/P0SOMckaxWjvKGcVmnenpsBeXK8eVs4crai8wyhnFtI4LZut6vnJqeBQj3uMxx/T956ZLg24zDboLK9LuLu6kdjqmMbjpyiE4NbwGVmqLEBe4I65BN3Lz18BKWzyyrGmZuo3rzutkpZanhJ2W0K2obf4aWGmLW7sirkF3BO6sie59LJRta6wJ0B2a6I6cypYXRs6TR7H0kkc5o1jmJ49yRjHyMw4n+viCEPBE8ULhHniAWPJRXfpw4nfq2uoeJ2bcYIqh4EVzOPWIySHeo48d1Wd+71PXa3KqJgb6+KyjIw2zL/s+NOVmepZdgOfzQicazDaefWm9YOQ5SZ59oRMNsy/7PjTlZvpucQGezwudaKAfzODZFzrRQD+YwbMvdKKBfjCDZ1/oRAP9YAbPvtCJBvrBDJ59oRMN9IMZPPtCJxroBzN49oVONNAPZvDsC51ooB/M4NkXOtFAP5jBf35fFusvftMRPZku6MfV8VPRf4bZmvcBNg26dZC4Y7ii6zpHOuN/GN90Ht3qQv5Lgj+I9T5wGlE7nyZPtZ6snf/HaB18PQvPF2dMZg5SV8YDNZ4aD4x1RrW5Osj4WbTXxS5t3Ve6Zc3xz+4A7+KvQxvojqfyo6zFdK+/8a8nU0L3R3S8ayzG5L/E/Wtl/gnQw6tg376m6t778TwXv8p146v1v5/PDvyZ8XNuqxyP+vzpE/7zfeY6rcezD7MPdGA+B3Rhfq/8tc9B/Kkw37/5/s3PMR2YzwFdmN8H8zmYzwEdmM8BXZjfB/M5mM8BHZjPAV149/tg/4NY9/Y3dJVb1KzGU9t6pa682rP+bH/XhmUfeXcjpHrdZhp0b2xGKIZdXEJ3eDATmHXhuzZjahl/YDMj/yGuoO7mmdk7vum6r8EEXVmxuN1c7Bp9x6YI8APGA7/gO+sm3FoLxGbG2DRzQGTExAD+iImB3/TduFynNqFn5qDGU+OB1HveVJu10Y3LtZMJjZnxdW4fvXxd7Syv6ZP++A7wjv7V0OF16/m3Bgnddv/OkNBtd2ii2575xkVSz8xBjafGA6kr44EaT40HUlfGAzWeGg+krowHajw1XoLYFVBH/oiJXUWulXVVZ/wjXBdPXfnsZrUuddanrvx5nx3c+J9pTKSu/MonP0Eu856ZgxpPjQdSV8YDNZ4aD6SujAdqPDUeSF0ZD9R4ajyQujIeqPHUeCB1ZTxQ46nx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4iPmBiYvpvpvwdd6Jk5qPHUeCB1ZTxQ46nx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2o8NR5IXRkP1HhqPJC6Mh6o8dR4ICFfc+gAABAASURBVHVlPFDjqfFA6sp4oMZT44HUlW39f3/U1otfO2RamZjpp4E1njp8Dal3rDpZce/iiqTWNO7UwaoLDqcNqSs3Vz/DUc3onDtfYliv2hpPrZK4U+9YdWFq2MU7rWncO191qcPUkFqW1Pp6YtYGfMBrjIgSdedUBXHHEHENupvPRNA99smSqXvvRyBCMYTUoPuumQPOBXPGO7RuxGBNdO9+9UthyhrC1LKwDNYQhRd8W0vF0oxkNjS1zbWMCptmDsipnLEa7zVzkLlwgniCGPPKxADxRGo4gce8csZqPDU+SN1zzo984oBO9fw/dbjXvc+aI02cOhgfZpkzvM+n6hyoO5e5z8q6I95nbyrzt8i52R9ed38Rf885Oel1tGfxT6jT1xN3dJ7zIDbWrN0HvsJDvwaVl7esmFbOYI2nDl9D6h2nOPIVzztTgzXoTis4deUwNURcg24pvpyC7gNxQOCB1wDUY5hLUCCPN0XT63cUXy+7tF+/B3PAlpWJHSFz8XNeGQ/0ceaAeCJ15d7HA8SSmYPU+RlN5q1mDnLeM3Mw8on1GOURA+QlMwfoROrKvY8HiCUzB6krp1fjqfFB6p5zfuQTT2QunEgPJjZiYgA/kRpO4DGvnLEaT40PUvec8yOfeCJz4UR6MLEREwP4idRwAo955YzVeGp8kLrnnB/5xBOZCyfSg4mNmBjAT6SGE3jMK2esxlPjg9Q95/zIJ57IXDiRHkxsxMQAfiI1nMBjXjljNZ4aH6TuOedHPvFE5sKJ9GBiIyYG8BOp4QQe88oZq/HU+CB1zzk/8oknMhdOpAcTGzExgJ9IDSfwmFfOWI2nxgepe875kU88kblwIj2Y2IiJAfxEajiBx7xyxmo8NT5I3XPOj3ziicyFE+nBxEZMDOAnUsMJPOaVM1bjqfFB6p5zfuQTT2QunEgPJjZiYgA/kRpO4DGvnLEaT40PUvec8yOfeCJz4UR6MLEREwP4idRwAo955YzVeGp8kLrnnB/5xBOZCyfSg4mNmBjAT6SGE3jMK2esxlPjg9Q95/zIJ57IXDiRHkxsxMQAfiI1nMBjXtnspv+7gyj/Bf7I1ACcyhmr8V4zB5kLJ4gniDGvTAwQT6SGE3jMK2esxlPjg9Q95/zIJ57IXDiRHkxsxMQAfiI1nMBjXjljNZ4aH6TuOedHPvFE5sKJ9GBiIyYG8BOp4QQe88oZq/HU+CB1zzk/8oknMhdOpAcTGzExgJ9IDSfwmFfOWI2nxgepe875kU88kblwIj2Y2IiJAfxEajiBx7xyxmo8NT5I3XPOj3ziicyFE+nBxEZMDOAnUsMJPOaVM1bjqfFB6p5zfuQTT2QunEgPJjZiYgA/kRpO4DGvnLEaT40PUvec8yOfeCJz4UR6MLEREwP4idRwAo955YzVeGp8kLrnnB/5xBOZCyead+43YvkVHP6ezBmE0Poje6czPmLFuGcdXTCLPpjZrn8X+mm6lG4s4DGJaQyxpgbdj9qMkhg+Wcfr6fdLTSyggf1Esf/dV0C3PWgzu8f1+mJuZplnBCTFzPzOxACRm6LMAfoZ4wHy/rt1posOiNQ7F9EL2KRNV2qXdmlb2Qv3cYuLDIssN9ux6XJFRLpdsFDtB7p26rp1WcxBFzqcktd2bClVt+jjSF5GmYPUz7jPYw6e5afX5zEH6T3jPo85eJafXp/HHKT3jPs85uBZfnp9HnOQ3jO+xZPCO8j/l+cN1sWO5n9GHQfl7Mfcztn8m17Mjak47hjG9TeLK0zN+e4lEFqTQ1au7LaJ5l+oY7uP7nf42tiJ1yQmh9cWSH3ACrf/VIqJBq2hv7TQ5MRNbqYxB6mfcZ/HHIzyeSHEk5kDdF+Dzjhckbnk5Zwc9DPGA+R9vs71YLiW9zubZoDIbZ2nfsbpUcccMAc5HzExQN7V/WYdXXMzvU8uwAn07CddcLOuN6757AtdcDP1IuGaz77QBTdTLxKu+ewLXXAz9SLhms++0AU3Uy8SrvnsC11wM/Ui4ZrPvtAFN1MvEq757AtdcDP1IuGaz77QBTdTLxKu+ewLXXAz9SLhms++0AU3Uy8Sbvu/s/HVO+JZ52bqkQs9MwfE53NGF9xs7RHsms++0AU3Uy8SrvnsC11wM/Ui4Zp/ty/7H8TefwPxZnENtbwbPyRRxtA/is+6+HVOtWfPP+yLyuMvik8ziXr/IP5CecS8r308NIG1LrReyClWHc+LKF73aVbii7r4/zuWY+h1KDvG9u8M/qc5XUGdZXJ/oU4HY2WRzqSZJhrb3H5hv4d+5Otn1zP76YDrGiKdU+95nJM4a5zls3VtF1bNk1rsR/wKWAG8qqk5nJMYoLYysRHIAyPvWYwa8Cxn5FEDRt6zGDXgWc7IowaMvGcxasCznJFHDRh5x7H2RDKantUroAZcqSGXGsD8CqgBWw0H5hUffY02XzVKGOU1X+vJ1L37elVUN1H1biXypRSP8YCVrP0iQ9PzrOQ/oU7HeDgzsTs04Zyi6McrjsUYMpH5BbAXG1F+oay9Oa+K0u+ZOd9pbMZ8xMQqyH1VRw51PTP/nTo9+XROYEZHYHDmz7HMT6YGUH9b12Se/hGTQ92RfxSfdXSAp2PPqNnP2Zejz02Nz+eFDsznpT4XR5puze+X+bwcPR81Pp8XOjCfl/pcHGm6Nb9f5vNy9HzU+Hxe6MB8XupzcaTp1vx++eXnRf/3/1H/Mz7fBzow34d8Hl4x3Xr/c7v/Qazz71O0Ycf8tZtJv+J4w5SX/Co//cxPzvhvce6TfHafzE/+7bqz60fefdD753r/bGNN5Sqo2xAHfFP8Jj9Y76OmZgyK25FWPPOTrc+X/2Nturp1bpI36WS+UV2buOL+hGXrdoHblWnCa7a4PEaLijYS8TPaS37VZrGKwsEWF4qJK2bCa7a4PEaLijYS8Sfa4vIYbc0zXa65SKOL/GOsxfSWORTcZq71CVUm1hDvt6bJmp66Mz/Z1p3sfvk6O+LVPkm5T/LJMvWCz+2G3647u37Ny9eVXP0jnfnJR3k1nvnJ1Ufzzn0KrNfj7Lp9DfMzdeQFSGYi1m36ejOYAU5d+dBnLUBx4eij4snYrPOKMz/5VX76mZ+c8d/i2EeL39bXGK9N81cc+cqLerGWsKghYMcXdo+HzH6tB/N6oN+LeVuhblL19r1CDWh1dax1+u8IpdzUiNvKIt2PeQrq/nk890lmRdf+Hqu7ZiY8ssXlMVpktJGIh85xH7e4PEaLvDYS8V/QFpfHaBfWt7i+V8dOfuF8rvO58kW6XeD2iDC6pEv5ASusG1f0JI8M73yyTdriwjGp32OLy2O02KmNRPyJtrg8RnuSR4Z3vsXlMVoXJ+K/oC0uj9EurG9xfa+OnfzC+Vznc+WLdLvA7RFhdEmX8gNWWDeu6EkeGd75ZJu0xYVjUr/HFpfHaLFTG4n4E21xeYz2JI8M73yLy2O0Lk7Ef0FbXB6jXVjf4vpeHTv5hfO5zufKF+l2gdsjwuiSLuUHrLBuXNGTPDK888k2aYsLx6R+jy0uj9FipzYS8Sfa4vIY7UkeGd75FpfHaF2ciP+Ctrg8RruwvsX1vTp28gvnc53PlS/S7QK3R4TRJV3KD1hh3biiJ3lkeOeTbdIWF45J/R5bXB6jxU5tJOJPtMXlMdqTPDK88y0uj9G6OBH/BW1xeYx2YX2L63t17OQXzuc6nytfpNsFbo8Io0u6lB+wwrpxRU/yyPDOJ9ukLS4ck/o9trg8Roud2kjEn2iLy2O0J3lkeOdbXB6jdXEi/gva4vIY7cL6Ftf36tjJL5zPdT5Xvki3C9weEUaXdCk/YIV144qe5JHhnU+2SVtcOCb1e2xxeYwWO7WRiD/RFpfHaE/yyPDOt7g8RuviRPwXtMXlMdqF9S2u79Wxk184n+t8rnyRbhe4PSKMLulSfsAK68YVPckjwzufbJO2uHBM6vfY4vIYLXZqIxF/oi0uj9Ge5JHhnW9xeYxmLseER979IJbfMDSu+C0OTcT8hVj8qo3kEX+77ugcr+LfPue7+716HY8+b47+slXvV/xEpw0K6qf07Q3UnFtCtzIRgkTcMdw1PkvBbalHn7hWj5QYlAIP6wiuPnVx/pHOvJ51qsw/6idxluM8I+bfKdQ4v8NzlJ/xd+uy/iq/u9/v1NGxeEd5B/S2PdP5SjM/9Z5TZRbM+wAfr05VHGE3tPxd6EGMckaxfeHrjH3+pkaVo9hW0WajnFGsZW/jKGcU2yp+NhutPYrVXUY5o9i7daz1CfAs1nVGsTM5V+r04eLmY2DUIdjjbc5GxiISK/O1KhX7JIcVgyIH/O06XrdOszvnGX0/J8nra7nHVj1aO3LwwVob0xgIjDGyR7Fx9fXoaO0Wa+NRw9LtdxzFav32zZvZGdl0W/MzOlfvz8HngTg7HPG5P/9adb/OuTpOQ+3P+d39vl3Hq+37dFZ/+5zv7nf29dS8d/f7dl0991n97XO+u9/Z11Pz3t3v23X13Gf14Tn1h96zz/O3686+npr37XO+u18991n97n7frjv7emret8/57n713Gf1u/t9u+7s66l53z7nu/vVc5/V7+737bqzr6fmffuc7+5Xz31Wv7vft+vOvp6a9+1zvrtfPfdZ/e5+3647+3pq3rfP+e5+9dxn9bv7fbvu7Ouped8+57v71XOf1e/u9+26s6+n5n37nFf22/0g1viVG/5mbTJdsL+2H+b8raEZrGmwcUnoNuLGJaHb0L/A93V5nvr1j3TG32Hjcl6JMNnVDo9OWIxudplNl6tKpNGhA/YST/0Os01fh/4m/Jubzb0+2AHeuV+FFtetZ90aJHS3udnbTCHrfJKNKxbV5L/Gesn0EjrF9OcIscifPnB4zvguUwverf+9OlZ2vYmu4/mPuFU/jharutnk6MDsg88+qAPzOZjPAR2YzwFdcDN9JlyYTBfcTL1w4Zhx3Uw5LkymC26mXrgwmS64mXrhwmS64GbqhQuT6YKbqRcuTKYLbqZeuDCZLriZeuHCZLrgZuqFC5PpgpupFy5Mpgtupl64MJkuuJl64cI/y/sfxMavhph+iMe/n50cv4mpNvzVHG+lBt16Y+OO4Yrmuejzj3TG/0FuW/NvIXiVfyCrj5xKFP9O/Y8/bztljPFR0Kx2tr2e+ytSWotkXlNn/a2qzdrIGlr4zP0ih3P0KalfcV8z539iB3gHfxVaXPf6CdBzKaF702rKW1pFuuOPmU9yHExn+k8yjczXzvxd5BrwO2Bf6ioT+xjq4ld1HuRq3e/nswPf/T/ntsrjqM+xPiA/X3+u03o7+zD7QAfmc0AX5vfKfA7mc0AH5nNAF+b3wa8/B/Ffc7PPs8/z80YH5nNAF+b3wXwO5nNAB+ZzQBf+tO+D3Q9i3b39jVzlFjWr8VWvVYe+5bXm5zru98qWkbpycy3rHtjWq9alvtvrfhlPXv2HdVd/rbIj3/Ja8zPP/V7ZMlJXbq6btwMvAAAQAElEQVRl3QPbetW61Hd73W+l+zo8dZEjQ7eZBt3JOU39wCSArGNfab9rM6a2xh/ZzNzM3vFNV9SaypmYaSKYBZuuNXzX5vqfCY15yN3srj1mvWYOcDZe7nnEwN5HuZmyEr7OK3e+M/ctz9EN236++WbrHK7xphezNadpRjdTzAU4kbrxItfNNCZ8nY/YjcsHGcSAyRsxsQ2mqymL/Da6cbkiJjRuM7M8p128fJhfo6lf8XCxXTBX2AVPiG/XnTjSMOXb53xnP2rexaJX/U5tqzM9t9fwUKfNddvD16SZDeMK6m6emd3rzIx4G+x+4YcIU7NkTeNOXTjlfb0MJEexhtQr3/eTFfcaf1gnTA0/9O/7sQ7QkrEX8yeIuvSzZsTEOlDSyfE0kyqPs59Gc4njpMzYc6rjuuq0Co/m9Z6vovIavue/5/tBvWv5Bo8MRo+Yh94+R00zeue3uSnXhY0XKTeL8TmTA1y5IyYGnvvH+1ELxvWL2cG+mT/2F1W5mcaEr/PKn/G3/a6tv5gdnCvXGfuLqtxMY8LXeeXP+Nt+19ZfzA7OleuM/UVVbqYx4eu88mf8bb9r6y9mB+fKdcb+oio305jwdV75M/6237X1F7ODc+U6Y39RlZtpTPg6r/wZf9vv2vqL2cG5cp2xv6jKzTQmfJ1X/oy/7Xdt/cXs4Fy5zthfVOVmGhO+zit/xt/2u7b+YnZwrlxn7C+qcjONCV/nlT/jb/tdW38xOzhXrjP2F1W5mcaEr/PKn/G3/a6tv5gdnCvXGfuLqtxMY8LXeeXP+Nt+19ZfzA7OleuM/UVVbqYx4eu88mf8bb9r6y9mB+fKdcb+oio305jwdV75M/6237X1F7ODc+U6Y39RlZtpTPg6r/wZf9vv2vqL2cG5cp2xv6jKzTQC4Ou8Mh6o8dR4IHVlPLv/PZhrFzeLsTFz4Io98mI2jJPtZqsH+zpvvEi5mcaEr/PKn/G3/a6tv5gdnCvXGfuLqtxMY8LXeeXP+Nt+19ZfzA7OleuM/UVVbqYx4eu88mf8bb9r6y9mB+fKdcb+oio305jwdV75M/6237X1F7ODc+U6Y39RlZtpTPg6r/wZf9vv2vqL2cG5cp2xv6jKzTQmfJ1X/oy/7Xdt/cXs4Fy5zthfVOVmGhO+ziubvtutu263SIxfzVHYU2set/SQFXThoS7z8UDqjqMOT7jv1/kKb3eNp86M1JU7P/Zb/ft+nR/T1c/XQ2xYl3kkgNQdRx2ecN+v8xXe7hpPnRmpK3d+7Hdrgft+TVq8nvBiUFSsWxPzYA263W47ja+Q6KY1RAhNEa1OMenHOgV1kx5gCK1BN/WENiio+37O++ts6xNvr09Juu+vT3NlaLl1ojrdWpZ/+6BwmHDTzAihqNhABHfjlkcsZ8w3f6sdxTMPD6SujAdYrXHOclc0VWMma1RHBfFE6o2pbGvmjNzNbx6aWfNa5jNd81O3mrbKTd81N5YS8EXxjo2ZKHUwzwBg/gp9HnPwqmbvb2fcx8eqX585GGfuo30ec7DPGKs+jzkYZ34m2q/PHJxZuc9jDn6jjnfrJ+BMWc8cpH7GfR5z8Cw/vT6v/y7F18eBm5TGCuqOj8GOlXGkZW23kqLvYoLsFxoB1njbTIHUmkbequ91q5bd7tQdR11z48+U0J2/Wo1qPHVz43XHNOPJEdQgfV9/nXNWOce1yuP1Rh5zJTO/ryONH2BeEHlrjDlY5a9Qvz5z3+2yvoD7YVObvmvtfj3W3a11knW3Upf6VvJW+bBv5p33OVu+WfHfEypllYb25wTjXitJd8azPnXLJUpkzyrTqVscp9dEt1pcIiMmBl77/fpUNN1mVLf9mBFLJmvTzIjgtvwW2TQzYrhwwzZuPhkbajx1q0S1XGbEkpkD3MY5a+ckBjK/Mlmbz4wIWayzgQjuxi2PWM6Yb/5WO4pnHh5IXRkPsFrjnOWuaKrGTNaojgriidQbU9nWzBm5m59e4xpPTQ1IXRkPsErjnOWuaKrGTNaojgriidQbU9nWzBm5m59e4xpPTQ1IXRkPsErjnOWuaKrGTNaojgriidQbU9nWzBm5m59e4xpPTQ1IXRkPsErjnOWuaKrGTNaojgriidQbU9nWzBm5m59e4xpPTQ1IXRkPsErjnOWuaKrGTNaojgriidQbU9nWzBm5m59e4xpPTQ1IXRkPsErjnOWuaKrGTNaojgriidQbU9nWzBm5m59e4xpPTQ1IXRkPsErjnOWuaKrGTNaojgriidQbU9nWzBm5m59e4xpPTQ1IXRkPsErjnOWuaKrGTNaojgriidQbU9nWzBm5m59e4xpPTQ1IXRkPsErjnOWuaKrGTNaojgriidQbU9nWzBm5m59e4xpPTQ1IXRkPsErjnOWuaKrGTNaojgriidQbU9nWzBm5m59e4xpPTQ1IXRkPsErjnOWuaKrGTNaojgriidQbU9nWzBm5m59e4xpPTQ1IXRkPsErjnOWuaKrGTNaojgriidQbU9nWzBm5m59e4xpPTQ1IXRkPsErjnOWuaKrGTNaojgriidQbU9nWzBm5m59e4xpPTQ1IXRkPsErjnOWuaKrGTNaojgriidQbU9nWzBm5m59e4xpPTQ1IXRkPsErjnOWuaKrGTNao7mY3Wa1m8/t1ZOv/vsXLGXMyemYOajw1HkhdGQ9wksY5y13RVI2ZrFEdFcQTqTemsq2ZM3I3P73GNZ6aGpC6Mh5glcY5y13RVI2ZrFEdFcQTqTemsq2ZM3I3P73GNZ6aGpC6Mh5glcY5y13RVI2ZrFEdFcQTqTemsq2ZM3I3P73GNZ6aGpC6Mh5glcY5y13RVI2ZrFEdFcQTqTemsq2ZM3I3P70F+w5HurlYo5lYg+4Wf6W/XffqPEf+t8/57n5H538Vf7lf/PzdzWD3O7u0+6ZN2k7ol3U8R/06RzrjL9jlu7uZ2PwJc/6bm4vbuNxn6Iy/YqoWrfIq71P+u/v9dp2tPXjNdGsxu+cvmi1m0f0l5pw19XP2tc6jzqVMsytw5YMrNVvuYqZ609kbu1noY3b54FVe9akBNf5KUwNe5X3KZy9wdT1qwG/XscdPsOj9Ay/X0HdPn0MN6GNn5tQAW9f7JEevtW7P7u1U7NPHX2n379a9Os+R776e01wvT3jFyjfB3UXeajSXMLNOMx/AFQORq/lvM3uBx30Ws9h/zK7vsFZXfTeLuuS974d1+zxTnsU6P4u71vGyDjrjR8yfKYvqjvwWJ6MHUSrZgfjvM7u1ndrICdj1FX+77tl5np332+d8d7/5+sbP37v9/HbdfP/m+/fse6g+H/P5/OzzUvt7Vn/7fXh3v7Ovp+a9u9+36+q5z+pvn/Pd/c6+npr37n7frqvnPqu/fc539zv7emreu/t9u66e+6z+9jnf3e/s66l57+737bp67rP62+d8d7+zr6fmvbvft+vquc/qb5/z3f3Ovp6ad2a/0X93f7uunvus/vY5z+y3WH/xa4ToyXRBP7rm59Wa/hv7wUvjdcH8m5mfcF3nSGf8mxxvX/0XCH+QVt85jUjvgmaaaNRcj59GyRj/HOYk7WxqbZytKeK/cfJtl7ZP04yfAefuV0p9xH3unP+JHeCd+wq0iW59BngyPwAtpptf/I81GXpdvzZf+ZlPXrxPLMbkv8JHr5XXfxa5BvnMf4pcJ/mn6+3qc9GrvFtE4mr97+ezw2f+dGmrbCOfW9RkuvC5Ps9+zn7SgY8+B/FHGavO53T2dT4HdGA+B3Rhfh/M52A+B3RgPgd0YX4fzOdgPgd0YD4HdGF+H8zn4E9+DvY/iOW3QPTXcDaZLtjWB7e4/q194cXFS9Sg20yD7tNMX/r8I53xT7Lp6teTtJHWN7Eb/7MY3ezPYB3E4yTreXxls4hK/nFsulynEml0kf+AVR7VrolrJtLo0BMO+yND22lbKvURb5lz9ud2gHfvr4UOrtv0+HNb/3VGPLVJ6LbUR2x5kcz8v8JHr5XXfxb9Gsx/CvZljWTmH0Mu+opfbfiq/vs+O7rxP4vRzd5kX+uS311n1rUOzj7MPtCB+RzQBTdbv18me3Ti39AHXsl8HXTBzeJdnTz74PEkzD7MPtCB+RzQBTeLT8Xk2QePJ2H2YfaBDszngC64WXwqJu/7sP9BLL9CY7omqwm6/zN94LUC/bRSN/92Qkq3hO6hzvhvMH3v1009Yp3y/itk+Eda8Zt8lv2T/2XE7nzGSen+n8ictJ1NrV1PeqQ5f5+fGs5q/F5n/IjJx/s2/ql9v/06/+79eJf+VujDxM2H6TOcbyUNYf5f4jOvlZwjjPpF7I8EL4KDvWJynuFV/fd9duRPh59zW2Ub+ZihJtOFn/d39nH2kQ7M54AuzM/TfA7mc0AH5nNAFy59H+i//mf+fG7mc0MH5nNAF+b3wXwO5nNAB+ZzQBfm98G/4znY/yCWX6nh7+fg+JE1gwKf0FrGWCeZpXud8cm265Pp+nafjDdH+8IxjUEBsW7r47+heb39uqk/wWY6vQuT6YKbqRcuXGU3Lo9K0+jG5Zo9MlEnLBf2HzDLZD3zb8O/veHX9/u3bMg79avQ4rr1LNtHwWKs+0k2rlhUk/8a6yXTS2jI9OMs+C/fWOhPHHgRnOsqUzPC1XV+N9/15rmO6R/htsrjaLG6m02ODsw++OyDOjCfg/kc0IH5HNAFN9NnwoXJdMHN1AsXJtMFN1MvXJhMF9xMvXBhMl1wM/XChT+POZWb6WwuTKYLbqZeuDCZLriZeuHCZLrgZuqFC5PpgpupFy5Mpgtupl64MJkuuJl64cJkurD/Qext/VtGmClsuuCfai0Tv7mYXNfL+GT9iJ/mqBH0XbTr27d0HEGDbh0o7hjOaM7d56X+Qzh+M1bn+yP/RUk9V9V6//+Mc+tg97M8P1FzyW8zniNmycxB6sp4oMXbmFpH+OHNufolUp/lvnbO/6QO8A7+KrS4bvs4tKDu+Nr/JMdBeYNY9M9jPtic6vPMqv1rZv4uWOsnYF/qk5l/DLnoVT46wNV1fjef73x2+Ay3VR5HHj+ik+nC5/o9+zn7SQfmc0AX5udqPgfzOaAD8zmgC/P7YD4H8zmgA/M5oAv/we8D/fUEr3y+/3Rhvv/zOZjPAR34bzwH+x/E+voXcpXXcPz4mvlLf03gNxh3+TWemiThnp/xZHnc7/rUgqN6PDB9umD393mbrDG9H7pD7NispSqo2+gjbBp0Qw0Sui39O5vZMK6g7uaZ2T1fQd2bNrPUpqvPkwwvmCRN8EUmg8gGV6RF3UxzF+BE6sof9J21fN1X7OiEb3EzzVMzB6kr44EaT40HUlfGA/u46SKSsO5ExFIzB6n3nMrNot50uWYijS7ylW3lXvM1bT+6vFSnPsulfMo/qgO8i38ddGDdxtdUsDoarEH3FpfQbXdootvudRK6LRETrfXAxACJIyYG/ma/Pzvzsxi9bmLvgn2pTWb+ceTiyblB1Rk/qgppxwAAEABJREFU4pqfunLW13jqz/iuB9e1lD+wKQJwRkwM9D5zUOMjTQwc5eOB6buZ3gsXemYOajw1HkhdGQ/UeGo8kLoyHqjx1HggdWU8UOOp8UDqynigxlPjgdSV8UCNp8YDqSvjgRpPjQdSV8YDNZ4aD6SujAdqPDUeSF0ZD9R4ajyQujIeqPHUeCB1ZTxQ46nx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2o8NR5IXRkP1HhqPJC6Mh6o8dR4IHVlPFDjqfFA6sp4oMZT44HUlfFAjafGA6kr44EaT40HUlfGAzWeGg+krowHajw1HkhdGQ/UeGo8kLoyHqjx1HggdWU8UOOp8UDqynigxlPjgdSV8UCNp8YDqSvjgRpPjQdSV8YDNZ4aD6SujAdqPDUeSF0ZD9R4ajyQujIeqHE08UTqytN3M/3f9C6MmBiYvpupRy70zBzUeGqz/Q9i+Y1Fu+lnG0LPzMFp/3+mRXQn53qpK/+yz9nBre67ajww/fV9q+/Hqk39imdATL/uWn7Gh/xDnzVB7sf7hL7zuj6ac8Hph5YfvJ4bf9Xx27Ga828vblr/FvP/xXi761vR028doQ+tpzf1Sh949Wmka15qmPcGpg5OfY3Z+zvgnO1s39mPvSbe7fVNT+RfB313cWZ+JTZ4fQ13/QM/+qj6HWv9nf63+bwewOscMbEjHNUQ/wTY9xPr7NY4+o7K+Nnvk5qfunKuV+OpP+Pf9GfMTa/z9sC3iN4e4u3Pk9vq3nY+HrjJfcXkgKM8PDB9unDb9fmm/iZmf1on/me36Er2o0VvD32b/i36lGP2o/L0WwdqX1I39zafr/Vpyr4k3w7i08/ONM5+VG7ubT5fB8/R7SCefZx+60D2o3Jzb/P5OniObgfx7OP0WweyH5Wbe5vP18FzdDuIZx+n3zqQ/ajc3Nt8vg6eo9tBPPs4/daB7Efl5t7m83XwHN0O4tnHf8CPE237738Q6/HXsXbrWD+Zs/jxrulSXKONdPxVm/xk45KGRvkZz/zkFlehbuNXewgMuOW7JZP2LD/9zE/O+CvO/ORX+elnfnLGX3HmJ7/KTz/zkzP+ijM/+SEfw/Sm6DbYuNR/6Zt0e2YkdJs09zPO/OSn+bz/67qRL50cddKvOPOTd/kSLO8Dtrg8Rhv4OD6IW1weow18HB/ELS6P0QY+jg/iFpfHaAMfxwdxi8tjtIGP44O4xeUx3jS6ckQaHSrsd22a3YRkHOavmJxWx3cU2W6mdRhhoja4bor1kDx19zXMt6K2o2lvG1zk9hikDEN9DfNh0iBIbo9ByjDU1zAfJg2C5PYYpAxDfQ3zYdIgSG6PQcowVGt4186gLnamhpzfqOMRi7U16LZemy6+y0QGV/9IR19kJlPPuq8485Nf5aef+ckZf8WZn/wqP/3MT87409dIPwoiX7EHZkHisBD7dKzpqftep7WYnypSErk9FBrcWjSiG7ca/Xmt+C1elCZ3Zj7Cln+Tfbvnb+sqrPtR3xS9Kf+2skj3Y56Curd45ifL1L35zFzrekRdMxPc2rUxM1+dMW9RU17CzaRceM4Wl8doymbmJ9ji8hjtRD6ZrjyLy2M0aWZ+gi0uj9FO5JPpyrO4PEaTZuYn2OLyGO1EPpmuPIvLYzRpZn6CLS6P0U7kk+nKs7g8RpNm5ifY4vIY7UQ+ma48i8tjNGlmfoItLo/RTuST6cqzuDxGk2bmJ9ji8hjtRD6ZrjyLy2M0aWZ+gi0uj9FO5JPpyrO4PEaTZuYn2OLyGO1EPpmuPIvLYzRpZn6CLS6P0U7kk+nKs7g8RpNm5ifY4vIYbZCP44O4xeUx2sDH8UHc4vIYbeDj+CBucXmMNvBxfBC3uDxGG/g4PohbXB6jDXwcH8QtLo/RBj6OD+IWl8doAx/HB3GLy2O0gY/jg7jF5THawMfxQdzi8hht4OP4IG5xeYw28HF8ELe4PEYb+Dg+iFtcHqMNfBwfxC0uj9EGPo4P4haXx2gDH8cHcYvLY7SBj+ODuMXlMdrAx/FB3OLyGG3g4/ggbnF5jDbwcXwQt7g8Rhv4OD6IW1weow18HB/ELS6P0QY+jg/iFpfHaAMfxwdxi8tjtIGP44O4xeUx2sDH8UHc4vIYbeDj+CBucXmMNvBxfBC3uDxGG/g4PohbXB6jDXwcH8QtLo/RBj6OD+IWl8doAx/HB3GLy2O0gY/jg7jF5THawMfxQdzi8hht4OP4IG5xeYw28HF8ELe4PEYb+Dg+iFtcHqMNfBwfxC0uj9EGPo4P4haXx2gDH8cHcYvLY7SBj+ODuMXlMdrAx/FB3OLyGG3g4/ggbnF5jDbwcXwQt7g8Rhv4OD6IW1weow18HB/ELS6P0QY+jg/iFpfHaAMfxwdxi8tjtIGP44O4xeUx2sDH8UHc4vIYbeDj+CBucXmMNvBxfBC3uDxGG/g4PohbXB6jDXwcH8QtLo/RBj6OD+IWl8doAx/HB3GLy2O0gY/jg7jF5THawMfxQdzi8hht4OP4IG5xeYw28HF8ELe4PEYb+Dg+iFtcHqMNfBwfxC0uj9EGPo4rvvtBbPxyhunib8FEJta9/YwjhIzCn6/TBrr5DSDtpv0Rmq0b8VuMUrt4ZKz+rItuRH9i9sm+tAW1NreEbmY8K3DbSkHd6DUe0xgU598f7OIq0q23NEyljTned1nx/q4cdQyrjnWLPlPXSuJkWqJx+/cKOk5EGrff8Wk+Y2zb+eiP1mnB3T5Vq2sf3U/r7fYb6PF+Otia2zr1qNu6xNuMPNaCiRwxHmi+NlG/t7qmWZVZj7Oxvob5vq6ptn/vtjhnIgoywjwxiqWXPMoZxTI/eZQzimV+8ihnFMv85FHOKJb5yaOcUSzzk0c5o1jmJ9ccdPvctncLPcIoZxSrtaOcUexqnR5z7v7rLvT/tJDueDEw312xn4Tuh3x84n1d9EpB3bFO6hFTX+N/XV0cWK9iwPH6iHcYxaL5WiKZdGSPUaz3me9yVrES9iFGOaNYfUNH312tro1HG76uy/o9/2YdO7F+z/xZ0Gv8+DzojarxTd/u/370FnltfF1na52tVY1nnc2+xBNhMW7Pmc2+REcsxtmXxz60b54t/t73mc3nLJ4wi3E+Z499+AefM70nNp9PdaF/LvP9mJ93OmHRnb4/sy+zL/k8zP++tvn9Gd8QFmM+F/D8npjfEzwHdGF+T9j8nohvCIsxnwv4T/6e2P0gVj+YbX8n543+Hr0emN+M5OiT6YLZb/XB1n7DMdWgWxvGHcMVzTn7/NS/waarX1fS0LC5/mfCH8RezlO12R9zXtPlOo0JjdusjW52j3vMzmnTRb5orbJDtnJ9Qvq6yCte0yb9kR3g3fvboMec2/h6irNr0H3XJqHbjvyjuFHEu/Rf46PXTB+OcFTDf9nh/RTs+9M1Hupz0bP8sEAJnF3nO3muB9h1Qp+sDphAJybTBTeb/YgOzD747IM6MJ+D+RzQgfkc0AU302fChcl0wc3UCxf+jTxfl5vpvXVhMl1wM/XChcl0wc3UCxcm0wU3Uy9cmEwX3Ey9cGEyXXAz9cKFyXTBzdQLFybTBTdTL1y4xvsfxOZfLv51vB44fo3F9KPwqdWF7/QhWh2DthTr1saac0voDv2bzPver596xHEsJeuOXx1LvXKUaAg7/k0Fp+ff2kymC6/7QkbrVbRUPXzNz1Z+Xb3fre1P1XeQ+yV/Z9e5y7UO8O58DTraR/bSIrp5vNunSEL3R7SOGOv8p5gXGw3U5BnjJZTamq8JMdFdM/8jUQ/6Sr96Ea/qv+s/+9OCk0yfDvDxnjyfh/kc8CmYz8F8DuZzQAfmc0AX5vfBfA7mc0AH5nNAFz76faD/A3GuN5+r+VzRgfkc0IX5fTCfg2fPwe4HsfwGTfyVnMdo8WNd0/VC//l1egHceVBY2mC9vFfsTrISL7L7f6TO1tcJxzQGGmaEYoiQhrhjMMPU9Cz7UT59dtOlQbelXtldQd01/lRrtcVc/zPhGv/X60xX65hF70wX2lcW7eIWKt1H9qe+6WoZFnl2v/w+uza5VpfZrt2v7ZPZnpOLPOvGDTvqC/FnWLTcM//Iu9cpQXc8B2f4XvdiXxZkveT8Okt9lvs6bWnUGVcsrskBUyfXzuZn3h9XZ7oGrzFCMaw+8xMgRRWX79+qezxI28nzDTnNbSVvpDFn59hP7+Nam7uxn6wjz1XmynfxsrJf5FbXqo5Hi1Xd7M6tbtMezms96+jUY59mX2Zf3Cw+RWd4Pi+uXj32a/Zl9sXN9Gy48Jrn8zLu0+zL7Iub6TPkwmuez8u4T7Mvsy9ups+QC695Pi/jPp3tC9Vupl67YDbrPPrA6Gaau2CzL+qCm8XY83xeXD35Z/qyWH/px/aOFkMu7rVJEx9xn/fn1enguvkNyHZOCd1+u0XjibfXdQsa6XudMmbd1qd7XxSKvoj5tw/tGZHQPdI8Ixl/qNP7EvUDjro1fq9bdbxv7DfQ79TF/9+yer/zXzLEeTud8RErTS8Bp83a2DRjHDMyWJVI4z6PSK/Jai+NGa5YC2kkLVaT1DzH5jASGbGSf6mOHdcz3ncg1sBZXPE+I+eVySUGmGdd020k3mY58sqsfb6tXTyroKnn45Z3izXantTcGIQxb3W21tmpa9aN2/TJvvCOvQKnyBzmIPUzjjwl6GYaYP4KJGYOc5D6zpro3n29RZ6CunngkTufePuukC2hO3wSicN8J0Z/MQk84T7vr64bvUbFeE3r15ExB6mfcfSF3gnMgaYv73seeys79hO/uu91SmQOND24tXg4t/gu0pMQiu+yVncLnfGN17Coz3tdt633m3V817NTzzqq3iYibdbGphlrfmpec/NbpNctnpE99+vj9Po/VnfvO6+778PsS+tIG+nGNuv7RLQ9fcy2vKY2zWzW0QW61Thnsy+tH30fiPSa54l+jbjPm3V0iC7QrcY56/tEFvER93ms0OtRfq7T5806OkUX6E7jnPV9Iov4iPs8Vuj1KD/X6fNmHZ2iC3Sncc76PpFFfMR9Hiv0epSf6/R5s45O0QW60zhnfZ/IIj7iPo8Vej3Kz3X6vFlHp+gC3Wmcs75PZBEfcZ/HCr0e5ec6fd6so1N0ge40zlnfJ7KIj7jPY4Vej/JznT5v1tEpukB3Gues7xNZxEfc57FCr0f5uU6fN+voFF2gO41z1veJLNs3IDAAABAASURBVOIj7vNYodej/JtZ/N//fd6so1N0gS43zlnfJ7KIw/sfxLa/PTN+kyWmMVC6InXltBXXbRaD2Z1tvWp81RC454dQTXIYEhyM+cruLuVroljaFLE72/5SCgHsmMagyJ3XCQkKt3U0uYfdXNKqTwzU+KqpAQ91q2+GKzhvx8Yu7eZmCemY3xnPtmtdz92jwsSbqVnqyrK43UudNPE7Uhd2JYBtPyndZhp0N2ai1xe1jZ1/m4JOSFvMm9/mZkZpQAO3cnQrjjCrvmHK2tjMpN3ddGvuglkTZiZpXGFq0rM+KToNJ1OaCyaMmNiyeo0XVbUZHkiVTIz1Ek3jLmbrWnBCvjN3eSs73LAouphpdKFn5qDGm6YGoNxMtS5UJrYovvGr12e6yE7YWo1mpV4TS73nVGS4Omq6mItiPYvRjcs1N8GNrz8NcaNAiOGA+wiPlRZVuDBihZXDaHduMyrs4kUNuFgWOz+vw32EqxKYeAwbXq4oEF26qQGXipRMDdD04MZ9hOt1ARMn0BsyumfeaeBmXeXrOTXg83Wucwj6XtJo7jHaIl6szWOU3nM5sze9mKnKrA22XfJDVI6gmZa3sGIwa8K2q8ZXDYF7fgiVJYchwQbMV3Z3KV8TxdKmiN3Z9pdSCGDHNAYiK3qdc3hF1K1zS6Y053DqjgkDQmPgPsK1iburREhWzO6w4aXsyBiauyCZW8BV5SHbaNJ24iIb2D2/qb0mlk9WY7dFFcQTi5kipnhjt/3VtCvHw2hjTGNI7cowIZm5aVUXrIu75uhE6j0vylrMNO7jKDdb4y5ehI1f/flHppupJuExZ5XFTPOm3Uxz4AeMZ3ptLphyXOiZOajxptkLoNxMtS5UJrYovvF8ffSCPiWapkuL2dorONF8Rjd78BdFFjONLvTMHNR409QAlJup1oXKxBbFN/53v3+uzwKvkNeb2L/+FjX1JEHEVOeCKe4CnEhdufmsvpipZuwTdbMHnxrg4Tz6Lc64RIbrdE3N1+dm6knCY06XFjPNm3YzzYEfMJ5FV/d1vuY3H+VmirmwMTWAqJvJc6EysUXxjXn3MkLU4wTM+qipJoFnkbWYKe4CnEhdufmLshczjWOfqJs9+NQAD+fRb3HGJTI8TsjIKySe2PstaqpJELGoXswUdwFOpK7c/EXZi5nGsU/UzR58aoCH8+i3OOMSGR4nZJyvz83Uk4THnC4tZpo37WaaAz9gPIuu7ut8zW8+ys0Uc2FjagBRN5PnQmVii+Ib8+5lhKjHCZj1UVNNAs8iazFT3AU4kbpy8xdlL2Yaxz5RN3vwqQEezqPf4oxLZHickJFXSDyx91vUVJMgYlG9mCnuApxIXbn5i7IXM41jn6ibPfjUAA/n0W9xxiUyPE7IOF+fm6knCY85XVrMNG/azTQHfsB4Fl3d1/ma33yUmynmwsbUAKJuJs+FysQWxTfm3csIUY8TMOujppoEnkXWYqa4C3AideXmL8pezDSOfaJu9uBTAzycR7/FGZfI8DghI6+QeGLvt6ipJkHEonoxU9wFOJG6cvMXZS9mGsc+UTd78KkBHs6j3+KMS2R4nJBxvj43U08SHnO6tJhp3rSbaQ78gPEsurqv8zW/+Sg3U8yFjakBRN1MnguViS2Kb8y7lxGiHidg1kdNNQk8i6zFTHEX4ETqys1flL2YaRz7RN3swacGeDiPfoszLpHhcUJGXiHxxN5vUVNNgohF9WKmuAtwInXl5i/KXsw0jn2ibvbgUwM8nEffzXQmDfdbP3SKeeUIari5BuHOkv1d61LrAAZq3d23dqW+s/airrnbz1bufhor13jut9r60X2bPeS1cPO1Z/hwTLp9b2ak5q8UJccZyceEs25lwiDz70xQ+RC4x9e61Hgg9Z0JXqlf82N51eU6hEHqyu+8vthDi8Z7AAs0OOIadEdjg+UFa9C9j+ucsind4krSfdfMQeQpn3nsq4nuqA3WoDt+NSw5a3iNxIJjouUb0w5m/MuFPStF+S3GnIwREwPVJ8bvGcGg+qnxEpkPVz91ZXIBa8DVJw5GcfLxQPVT44HUjW3tjenKyJiJ0kXWULLuVBszI0+m3lAU2Y2Z6X2XddOeqJvmcNDhQA04THhh9LVtx+d7kt/jxfJ3u69hfjdeTMgFL9IObWrBYUIxyO1R7EPZ1zA/TCwGuaCEn0jepQ0826C9a1v8SJPb4yivxvsa5tU/0uSC5uux5w7BWRHBer3BGnR3PrWtP7t4l6/pdsd3pvLvvFkxi0U0qxyfuUFd5qkk7tR3Vk3UhhvnjtndD7UNNZ7nzIwHP42V7/naN+aKj2qIJZRi5CY4L17ENeRc08db+5D/aJyMXK3P/OR6uNSVMz/56Hi1jjxqYFD91HggdTKxK/Vb/k195U+Dm0IbiPAYVW6fg5bHvPpHmrXIh8GzvJFP7Ep9n09d7kccpK5MLiAHrj5xMIqTjweqnxoPpE4mdqW+z6euXwcvdWVyATlw9YmDUZx8PFD91HggdTKxK/V9PnX9OnipK5MLyIGrTxyM4uTjgeqnxgOpk4ldqe/zqevXwUtdmVxADlx94mAUJx8PVD81HkidTOxKfZ9PXb8OXurK5AJy4OoTB6M4+Xig+qnxQOpkYlfq+3zq+nXwUlcmF5ADV584GMXJxwPVT40HUicTu1Lf51PXr4OXujK5gBy4+sTBzW7x5036xMiHQcYr44FR/Eo9a2Q+nOsRB6krkwvIgatPHIzi5OOB6qfGA6mTiV2p7/Op69fBS12ZXEAOXH3iYBQnHw9UPzUeSJ1M7Ep9n09dvw5e6srkAnLg6hMHozj5eKD6qfFA6mRiV+r7fOr6dfBSVyYXkANXnzgYxcnHA9VPjQdSJxO7Ut/nU9evg5e6MrmAHLj6xMEoTj4eqH5qPJA6mdiV+j6fun4dvNSVyQXkwNUnDkZx8vFA9VPjgdTJxK7U9/nU9evgpa5MLiAHrj5xMIqTjweqnxoPpE4mdqW+z6euXwcvdWVyATlw9YmDUZx8PFD91HggdTKxK/V9PnX9OnipK5MLyIGrTxyM4uTjgeqnxgOpk4ldqe/zqevXwUtdmVxADlx94mAUJx8PVD81HkidTOxKfZ9PXb8OXurK5AJy4OoTB6M4+Xig+qnxQOpkYlfq+3zq+nXwUlcmF5ADV584GMXJxwPVT40HUicTu1Lf51PXr4OXujK5gBy4+sTBKE4+Hqh+ajyQOpnYlfo+n7p+HbzUlckF5MDVJw5GcfK9/CA2/05syArqNq47r5OV9HdjuLZnmbqN687rZKV9vhIjrkG3lI19s/PxdaGVxnUydRvXnfk5tgLx2ypHrOQH/906raVt7GG9V/F39/vlOtO5dduPWed8tg79ArkP88hf61IPWYkP8UGdmVZ3IZk5SP0TXrp1x+uwU0Pvf7uOE/T7P9ema59hep1uXK7ZxqhFEvaOF2X12k9oletrzSFlBw2HljG0LgVZJ0Ehc7hiFB/FfrOurn1Wf/uc7+537vWw+h4eT4qr/Bg+yBnFbMtz5r5ps3U+iqWX/JhDsZsuDbrtvHZSh/nG5esQrPmd18lKbZHe15zgg78GViKFzD3L1P0YV+RyfC1Yab9PridTt1S7Y65BdwR6Zn6HJrpjzTtrojtiUTwaSBjF34mdWWuUs6ybpTdiYoDUysR69D5zgP9Tfu+cvn7Pu94IN4vxkX0QXxSr+ZmXTA7zmveOZq1XdewF+rxv19X9z+pvn/Pd/c6+npr37n7frqvnPqu/fc539zv7emreu/t9u66e+6z+9jnf3e/s66l57+737bp67rP62+d8d7+zr6fmvbvft+vquc/q3z+nm+m/WVyA390v66/yu/t9u+7q68r8b5/z3f3yvFf53f2+XXf1dWX+t8/57n553qv87n7frrv6ujL/2+d8d78871V+d79v1119XZn/7XO+u1+e9yq/u9+3666+rsz/9jnf3S/Pe5Xf3e97dYv1F78ygJ5MF/Qj7LUR/Eokkcl04VpfaCF9g02Dbi0QdwxndK0/0hn/Jeb/z1iOy79r+GNYB9mdp2q9Yzv/61oHWvcU6QlA54l4Anqd8Sucq+Y6qZOJM/8U6nqpj/hT+/4j6/wrN+Wd+gq0iW498zznH4AW033/hX4W7nX92nvlkx9vMIsw+S9x/1qZvwv69hOwL/WVif0YddGz+mjjs/XfybvypwQnep7f3MeRzy3RyXThdR9nn2af6MB8DujC/LzM52A+B3RgPgd0YX4fzOfgL3oO+D8hBU483ze6MD+/8zmYzwEdmM8BXZjfB/M5+MRzsP9BrK9/ATe5NeJlH9YEfqOSisl0weyhD7Ze6pduMw26TzPr9flHOuM/YdPV10saOlnfvG78z2J0s3+WdQCPE6zn8JXNIir5j7Ppcp1CpNFFvrKtnPodNl3UidbV7IHtg5eXtVIfcUmf8o/oAO/WXwcdWLfxdQSbBt2WurLJ1G013ut4M0hi8scwhxF+8zz92szPQscycntm/i7qWqnfXW9Yl4se8bBoEDyq/2firjfCdUr/CLdV/GPrWZxqrjf74PEkzD7MPtCB+RzQBTeLT8Xk2QePJ2H2YfaBDszngC64WXwqJs8+eDwJ/6U+8Irn66ULbhbv/uTZB48nYfbh39iH/Q9i9UMm4xqygrqx7RIrWff36rTT1/ZjIyF/tegSv1vH61OtKH416jSr5tL5tHDkf6JOa3Gznpbj31Agg490xk8ziYLu3broft8HrUD6MAeDFT7qb/vN2PbvICJNH4jf53f3+3Yd3WfPynSoxaLF6tme/4dUlDzq4cxP/Ywpxz/ith5uQ9Ut+vPxaN2j+Ksdv1336jxH/rfP+e5+7fxUX0N7tq7VtOf3es24Th8ObsyP87ao+sOBRW0TTZ5qmbqVFUucZxXpPp+vzB/lq1i3VtnOiaixB62A7ugF/KwG745Mvgd+efJsv/RGnLEzx8tcOEEd899m9gDbPnwiiTzn5p7K05u85Z2t43Ei96fMGuDqOtSAb9Vd3SfzOSNIfZapAWfzM48akPq3mb3A1X2oAd+qu7pP5nNGkPosUwPO5mceNSD1bzN7gav7UAO+VXd1n8znjCD1WaYGnM3PPGpA6t9m9gJX96EGfKvu6j6ZzxlB6rNMDTibn3nUgNS/zewFru5DDfhW3dV9Mp8zgtRnmRpwNj/zqAGpf5vZC1zdhxrwrbqr+2Q+ZwSpzzI14Gx+5lEDUv82sxe4ug814Ft1V/fJfM4IUp9lasDZ/MyjBqT+bWYvcHUfasC36q7uk/mcEaQ+y9SAs/mZRw1I/dvMXuDqPtSAb9Vd3SfzOSNIfZapAWfzM48akPoE7/7v/6v57AX+9Lqr58t8XhtIfZapAWfzM48akPq3mb3A1X2oAT+r2/8g1vlLLuGQ+Wuq9DV3QVI/qGe0Y+7zNH+rzux4fWvX8Nzv7vdOHQegTsdhyq8eaWqHjCkc+izyyl86s5ILAAAQAElEQVT3U9rxPrkOSULs9+263Fds63ngmMYgQ6zb+vjuWZGpe++bLgV1a2KUxtDX8XrD16DbHrSZ3eNrX+7azDK/ZzOLFDOxC+/yba09U08OYL9v1+W+V3k7p+ni5CK9ZocKk0vcFcfutSvgivuArYtbXK6ICW5crhlccauBNzRrgCz1nAy4z2MOBmkPoT6POXhIGgTO5g1K7yHWAPfAk0mfxxw8Sb9bfR5zcDefTM7mjZfgnXL9x1eDxTPSYkfzW5fDHBzlKq7FdKumz2MO5JvJe4Z9nuliPYrO881M34Wv8o1LeRDr858V1G1as1hkxNpD4Z/VaYHD9eVxD33tvTu3Eod5xJUrinPyj2303sc8Y0fM+qwZ0Bo7rSLiosdbuY/BixHWAGfK+jzmgLo84BGTA/CzJjWcwGeezBykfodH+x2tw14Av9Uxc72JrrAfsskBZNzWeepkvAo8QPxdPtpvtB4xwH7frst9r/K3z/nufldfV+a/u9/5Ojdbn0kXv1vHGtRf5Xf3+3bd1deV+d8+57v75Xmv8rv7fbvu6uvK/G+f89398rxX+d39vl139XVl/rfP+e5+ed6r/O5+3667+roy/9vnfHe/PO9Vfne/b9ddfV2Z/+1zvrtfnvcqv7vft+uuvq7M//Y5390vz3uV393v23VXX1fmf/uc7+6X573K7+737bqrryvzv33Od/fL817ld/f7dt3V15X53z7n9f34v9r3P4i9Wbuessz4S0ylaqox/s72NSv5R3VZf5V1MpVo/MI522/1xW9Ssuf99SJ0gqGWd6PuXT5a9yie+xz5R/Gf1mX9ytELve6XvJ5HZfEGwtTA/EU6nDpYAfop2r0PL7USLtbFb8Zqz5v9Tye5Ce8wr4ras0wu+6z5HFs7i2LUcRrTNmYyqGjo6tJ/yVRS9y6v57zvowNxLkEhjazb0DL1TKz9bLp5jKkr491UY8KtW9Fi3kZ2Zcaee+BcAeer+axI7BnjAfIA8yugBlypIZean4A1riD3ulJD7k/rsv48t2elPRVXq07lK0m3nkL2aLttmtgZZF3H+pCHOsXaQ5vqfvp1yDsQB2XQupvWjGIRFjRmJf2oLuuvsk6kEo16oTG+YCXnOUmXjNfzkpVAnegwn/Ue8KxAHmuyYGVigYcFXwS05kMdMcqeMR7fbaM8YoCcysSoe5freq907tPyUPFZkHzOuPw5xuPBvDKxI1CH9w7XfV7p3OdVXvV/Wpf1V7me45XO9V/lVf+ndVl/les5Xulc/1Ve9X9al/VXuZ7jlc71X+VV/6d1WX+V6zle6Vz/VV71f1qX9Ve5nuOVzvVNf0owf5WfPrl8/6U+y1n3Lp/dJ/Nyn9Rn+ad1WX+Vz54v83L91Gf5p3VZf5XPni/zcv3UZ/mndVl/lc+eL/Ny/dRn+ad1WX+Vz54v83L91Gf5p3VZf5XPni/zcv3UZ/mndVl/lc+eL/Ny/dRn+ad1WX+Vz54v83L91Gf5p3VZf5XPni/zcv3UZ/mndVl/lc+eL/Ny/dRn+ad1WX+Vz54v83L91Gf5p3VZf5XPni/zcv3UZ/mndVl/lc+eL/Ny/dRn+ad1WX+Vz54v83L91Gf5p3VZf5XPni/zcv3UZ/lndfsfxDqbCh3r77e2W/EQlSOoocZTy4o7dcftL9K0pxJuXVzSLLWtV+rKq33Pf+LHfvKTszRY8SFHUMMbfu7TeF2A36zUcnZnhHDXJU9W3Cf83Cc56nI4UR+pNS+CGmpcOvaRFSytqW2va30dtl7ha34P3ydmMdWgO0TPzIGSeEZuWucmfZPm3qCgbpNvOzbba5m67Z5nZjstodvk30zPpuaNNZEmDt1ZAseN/1mMbtYxc+CKjZgYcGvXxsw2+GO92xqD3XRk0yj0mjnA2bPtrkff5W/wbd2Ip7aD+KNvum5r9k1zMhKmOPPKxECNN91GNy7XCiY0ZmZxeYw3OXo3Y/7+0Nba6lM3Zo+bzJv2uolNbL94sUePX9wqlu73Yh7BXxzYo8ent+Jd61HX773fmL+1nw6i29pn3SzmZnbXCujetJmlNi7EykwBMpKYZCCZGEhdGQ/UuHT/3vGdTdrDPhHUoHyN9hM/9tM6ydZfiodMRjC/gqxZOfcJJnYV7E1NZWID5D7Jg5QnobpJ6uOS3Ce5ZWZdcovawxt33W/78DvqfFOfqyerweMEjG6muQtwIvXGtru2uCvuqvZTbMoEfsB4wK1dGzPb4C/rXQu4snzHpgjwB7bd9ei7/A3+UO8XfaXrpkqk1ZhtcEVMqEwM1HhqPJB6Y9tdW9wV99jJNCaIMK9MDNR4ajzg1q6NmW3wda/KdhDPvGPfdlfmV7a313eztRZGma6NmW3wNbeyHcQz79i33ZX5le3t9d1srYVRpmtjZht8za1sB/HMO/Ztd2V+ZXt7fTdba2GU6dqY2QZfcyvbQTzzjn3bXZlf2d5e383WWhhlujZmtsHX3Mp2EM+8Y992V+ZXtrfXd7O1FkaZro2ZbfA1t7IdxDPv2LfdlfmV7e313WythVGma2NmG3zNrWwH8cw79m13ZX5le3t9N1trYZTp2pjZBl9zK9tBPPOOfdtdmV/Z3l7fzdZaGGW6Nma2wdfcynYQz7xj33ZX5le2t9d3s7UWRpmujZlt8DW3sh3EM+/Yt92V+ZXt7fXdbK2FUaZrY2YbfM2tbAfxzDv2bXdlfmV7e303W2thlOnamNkGX3Mr20E88459212ZX9neXt/N1loYZbo2ZrbB19zKdhDPvGPfdlfmV7a313eztRZGma6NmW3wNbeyHcQz79i33ZX5le3t9d1srYVRpmtjZht8za1sB/HMO/Ztd2V+ZXt7fTdba2GU6dqY2QZfcyvbQTzzjn3bXZlf2d5e383WWhhlujZmtsHX3Mp2EM+8Y992V+ZXtrfXd7O1FkaZro2ZbfA1t7IdxDPv2LfdlfmV7e313WythVGma2NmG3zNrWwH8cw79m13ZX5ls90PYuOXMijkb8NWzinSUlQOU0ONp5YVd+qV7/uFqUFx3fwNnITuEOK8U1c+6d/36+pzGkukqBymhhpPLSvu1Cs/7sdPzZWZxp0V477rugCm8MLnNzSVpf5t9esswvErUczqOsRAjafGA6lXvu+HBxSP/cTI+34hNNzjmnNXzQPWFtBriISVNVc8uieO4Mq5BKV9fKfJBQRhiuC7buvHeYmv/v31EVMKfkzxVw3FMjI4n0iSGadJZg5SV8az9fc5bVefv2s0XjfXoQakrowH9nH+fXtbFw/cdIbGLX7TWdCJ1JXP+dt+1LODab/GROjlmImSN+LXVaZXcSNNTD9j+gsDJ6zLcuIa+5Qe7/ep1R/X+Tfux2tK8GzkPHkUS++nPFp7FKv76DHm5rFurLeKHMSQV5+vreqzn2xKYz3mTWgWyeK8U1c+8NkvrWDV6X7cJ0wNYQ5Yobhf+Pf9urycHtZnwjPGS7AQc/HL/ZTzyXvddrfkKLZL2InMrrxLuovMugc0abE2bm+kjLhrPHWYGlJXlqV7+67c/JzJ1p1qz6iGtgLjXreT1vj259Hm83moea/1Vr/fl8r0LP6sq37bz+IjR3b1m37PP//63lt/O2+r3/bDIXbTa4YTt4PX+Z6/7bfVt37WfTa/9fM9f9tvq2/7fWZ9Vu3Pt+23rd/2I5NYMnOQujIeqPHUeKb3KvXGbT87eN8y7z1/vr6f9Y/q9ry0/m/9xCF203sKJ24H7+N7/rbfVt+el7rP5rfzvudv+231bb/PrM+q/fm2/bb1235kEktmDlJXxgM1nhrP9F6l3rjtZwfvW+a958/X97P+Ud2el9b/rZ84xG56T+HE7eB9fM/f9tvq2/NS99n8dt73/G2/rb7t95n1WbU/37bftn7bj0xiycxB6spmt/ivxxpPTa3pvUq9cdvPDt63zHvPn6/vZ/2juj0vrf9bP3GI3fSewonbwfv4nr/tt9W356Xus/ntvO/5235bfdvvM+uzan++bb9t/bYfmcSSmYPUlfFAjafGM71XqTdu+9nB+5Z57/nz9f2sf1S356X1f+snDrGb3lM4cTt4H9/zt/22+va81H02v533PX/bb6tv+31mfVbtz7ftt63f9iOTWDJzkLoyHqjx1Him9yr1xm0/O3jfMu89f76+rX+7H8TGj331HyyTaYLgAvfHWQvqNn6FKdZHaPJf1nwDmfqg2z7N9LVf90hn/F3WudnGJ6sDvIt04ojduDwyTaMbl2v2yERdYZfrF1npa5Xd2b54cd4vbje3utwB3qHfwm+sywtkXT3O3MbwKW1csZgm/wU+8xrJOQu17c+9eRGc7ipT0+Nq/e/muz4AruP5R7itso0Wq7rZ5OjA7IPPPqgD8zmYzwEdmM8BXXAzfSZcmEwX3Ey9cGEyXXAz9cKFyXTBzdQLFybTBTdTL1yYTBfcTL1w4e9mN9NrcGEyXXAz9cKFyXTBzdQLFybTBTdTL1yYTBfcTL1wYTJdcDP1woV/F+9/EBs/DLP2421R/Bh88i/0Q43WzW9Y0t7JNEOd4FeMYqpBdzT+Ha7rpP4Cty3yXzr8Aaz+cQqRPs6aaaJRc7rL7J9iHYS3fHeSdpY24nO+n7I20R6s0tZN3SKon6Guk/qIf7bbrP58B3in/kboseaOPz7i/Bp03zVmr9t3kz4FCuq+5/Xx6C4mk/8Cj14jsXdB334C9qU+mfl1HFTkole5Lne1/nfzP/GnBCds69RRnxd9kDZ/6tah2YfZBzownwO6ML8f5nMwnwM6MJ8DujC/D+ZzMJ8DOjCfA7owvw/mc/DF50D/F+vs9+w3HZjPAV34079/dz+I5RcB46/cPEaLHzubrl/Scz/1lvve33WSjbnI7j+rt4v17r+0370nWl+3mYa4YzBb9SFzLqXe/dQX2V2L6LZnbLrwRZEHm+t/JlzjJSqu17GLm0X1Ayvg4ay+r2xmv7Kf1vV+v07X/WSVTCv6aKVncdOFb7GWG5drPmJiP4XfF2izNtq64yPbx67c6WMLvljo37wfr23R64e/hZ/uxyMWZ9Wg2/ga6tkkdFvGFwndd53xntUCM5JM1w+ZdbWKfWq9V+u8vZ/p6l8r8xMY7sd/8Wm5t2/2pTiZ+YpBaHXOUq7witt6mdVUP6bzWfZXb/AT33U8l+8XeBnme0S30Vb9cx7v9/N121kf1/n+fpzk8RxE3exjffRYyf7x/37x9Ry/xfP9o7Ofe25mP2c/3Sw+tWd4Pi+uXp3vF9luphoXHnn2c9wXom6mnrlwnmc/r/WLbDdTj1145NnPcV+Iupl65sJ5nv281i+y3Uw9duGRZz/HfSHqZuqZC+d59vNav8h2M/XYhUee/Rz3haibqWcunOe/r5/z9bmZ3mMX7NLfTyzWX/pLREeLIRf3Ov6ZBYbi0Cd0v/7cb20sv6JEg9/g1s+2jqu+1/ErUG+uS9movl//c/tpN16Czt+eMYRiiea9rQAAEABJREFUEjwj/BsPlPc6UjToDv8K9/tQ1+nYb9Xx+nqfOAcZMKF3/iVGLKfXxTbxOhR4Zx3qz9Rp+diN/H9mv9z5Cj97ZfmKGjPyulid56XXxJv+3Bifh3U55tuea1DdztknmD1yHeYg9W9wvz5z8Bv75Jr9+sxBep9kng/AmjBgDpj/Fvr1mYOze/EokXuFWT/z47uNgBbRvX0cQsj4AMf7ta7Dfr3mHNrlo/v261/abz3j8Ex4gMPCHYb7kfdLiP3WtZmDVZ4gDk7aKyanoV+fOfjoGxbbbOfp1+e7s9fP9mWFZ38qHPlsn3Vt/aa2kSjqM/y432fWPf/65n68m0f9ehWf799nn5+P9FNf2q/et/TnfvP9u/L5n8/LfF7m80IH2nMwPw+tD/nnyU959nP2k0/X2edoPi/zeZnPCx1oz8H8PLQ+nP3+eJU3+/nP9HP/g9j4FQ83d8HcTKxBt+Ym/JJ2d63uv76PaR9tInLjf7bqd/lsnTu7ubYWTJCW0K35U83boxwXUwNHvvQTduW5udZ/nmfKU5Lun+W51nHzH69zeB5bzwe7a6dFcLNV/5h1ftO693WKdml3NxObX2Cdz43/tfP6Sb0or1W08Wzdu3n/9H629ug805fFTH1y4RWTw2tseW6mGhdgi8s1fg4er8fXNTlnzuGqif0MvtvP131/j/1ful++rkWvD6T+Mes7I9ZI1vqhV2Yv0MfOzG1d7yq7u55+t1GdgrrlmaA8Cd2a/0C7u6r9x+uY1tEiurWWCQfa3eX6yzxTnpJ0v8glD9iax7yDu5u7t3VM/MtwrQ+0oZnm17GYRd05Zi/QatwsauFz9aanrdWcy3fle+xxLt+Ub8p3sb/B/Nmw3OuYPQM74L/P+/3eX+fs6537/ez9qn2e/Zz95FNbn4sjPZ+Xf+fzcvR+/zQ+n5f5vMzvFzrQnoP5eWh9+On3StbPfs5+8unK5+EVz+dlPi/zeaED7TmYn4fWh1ffG2f92U86YN3Fj8uRk+kCPxr/h3l9I9qvV+o8neZkxP8rHC9dg241Iu4YRpq+9PHU/wC3Lbd/wcOxUD/g+Pf/p+uVuNsvdbKen53/j2kdaN2b95UzJTMHqSvjgRpPjQeabmOvte0P7nbubYHUr3irmLM/owO8Y78CLao7/h8UCNbL/QhrEd3buhK6f6z1BaMT6mYx0X9C96+V+bvo+8X8KtiXmsrEPoa6+Ct9tPGruu/6fKez48+4VR+P+efH5Naj2YfZBzownwO68PPvn9nH2Uc6MJ8DujA/Tw/Pgf5znM7MOF2Yz8d8DuZzQAfmc0AX5vfBfA7mc0AH5nNAF/6W74Nl91dsvqrKa9hqPPX0WweyH5Wbaz/v37owv31juu6sOfddlzw88Lf7NDBemgbddtdmTGMgzuuECcJ3aKLb0r+zmQ3jCupunpnd8xXUHdp0xRxmMmBCATcfsh3EfY3/wPeshd3aS+jYzNxshR/wd3zTNToBMWA63YiJgeabLpSvbPeqNmsjbpvZD6+20rZI6le8Vfwds//GKXnX/lro4LqtfcZtYzMbxhXU3TwzyzrLCzPncOrKeKDGU+OB1JXxQI2nxgOpK+OBGk+NB1JXxkvgXQF15I+Y2FV8cq3DvesmmZjx1K+45qeunOvUeOrP+G78z2J0s46ZA1dsxMRA7zMHNT7SxMBRPh6YvpvpPXChZ+agxlPjgdSV8UCNp8YDqSvjgRpPjQdSV8YDNZ4aD6SujAdqPDUeSF0ZD9R4ajyQujIeqPHUeCB1ZTxQ46nx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2o8NR5IXRkP1HhqPJC6Mh6o8dR4IHVlPFDjqfFA6sp4oMZT44HUlfFAjafGA6kr44EaT40HUlfGAzWeGg+krmy2/0EsPz42XZUVirvGU4epIXVlWXHXeOowNaSuLCvuGk8dpobUlWXFXeOpw9SQurKsuGs8dZgaUleWFXeNpw5TQ+rKsuLm1yuZPDBB4SGeC8nj/jf48ZJi0CsS69aEf/4hktAdYsfNeowrSbfcsGJA0yfYNOiGGiR0737ljOKIaUKdKPwda2XlHP8LDfnKn352gH6oYWtPRGp/r2teajizye91xo+YfLzfRu6T/Nv7zfWvdIB35W8Dr48z60PCzYdnz0q45Cs/7iiKWRtSV25u7BvTT/qx4DrUdVOvdnvREhlPViju1JXDXIfqoROk5Dw5Y5Xxif0Un1pnd45cNDnNqjN+xDU/deWsr/HUn/H5tmfFR26P5mOcSHpwajhR4yNNDFAzYmJg+p97f/p+Mgezv7O/o+eAGJjPx3w+Rs8BMTCfj/l8jJ4DYmA+H/P5GD0HxMB8PubzMXoOiIH5fFx+PvR/Graa2T+entYLZn0/mIMaT40HUlfGAzWeGg+krowHajw1HkhdGQ/UeGo8kLoyHqjx1HggdWU8UOOp8UDqynigxlPjgdSV8UCNp8YDqSvjgRpPjQdSV8YDNZ4aD6SujAdqPDUeSF0ZD9R4ajyQujIeqPHUeCB1ZTxQ46nxQOrKeKDGU+OB1JXrD2Jd33rck+mCxT/bN11/bD/Wg/GrTDqm/VfY1tcNx1SDbvuUpo/9eql/yjofy/pkdYB3i05UduPyyDCNblyu2cYoRyoK+w+YZaiHvwFfN0le5aQ/pgO8M78CLapbz6p9FCzGup9k44pFNfmvsF4qPYR2zOsHGPBZkP9TsNdP13ioz0XP8sMCJXB2nd/PYwfXm+c6of+AW+1otFjVzSZHB2YffPZBHZjPwXwO6MB8DuiCm+kz4cJkuuBm6oULk+mCm6kXLkymC26mXrgwmS64mXrhwmS64GbqhQuT6YKbqRcuTKYLbqZeuDCZLriZeuHCZLrgZuqFC+fYzZTrwmS64GbqhQuT6YKbqRcufIa334ht/9TC4mLOZDJd4EfZfyivb9Dhb2L+i/14aRp0xxt0helXn5/6C9y2qP8i4h/U6gO7/znn0oH0aeNMImvMSPw3eNslniPkR8G5WfAVkzPxJ3SAd+pXoEV165luT9rH5lpId/wifs9s1Ov2GdfeCurWJO6HusyjPt6PSNbsv8Cj10jsHahlP77Z98eL1AVy0bNc66s+u87v57HDZ/6UaKs8jnxmiE6mC5/r9+znzW7xlTv7Sgfm80AX5udrPgfzOaAD8zmgC/P7YD4H8zmgA/M5oAvz+2A+B/M5oAPzOaAL8/vg73wO1h/E6i/WfIUofsw72f6+PvAmmhm/uWm6/u1s6+uFY6pBt73S9KXPS/0bbLpYV2TJ5vqfCX8A+3qOZLN//Fymy3UKkUYX+Q9Y5VHtmrhmIo0ODZiv8bA+NrSdTHtZXEc6zDn8AR3gHforoUPrNr5mYNOg21JXNpm6rcZTGybvx3+JR6+V2Fn0/WL+U7DvT9c4rM/FX/HhAqvxqv57Pju5HlzXyfxH3Kr9x+tYnGKuM/vg8STMPsw+0IE/6TmY53Gz+HROnn3weBJmH2Yf6MB8DuiCm8WnYvLsg8eTMPsw+0AH5nNAF9wsPhWTZx88noRrfdh+EBs/So9BP4uYrCbo/tv68D/ToXX/JXz78DlN6/HrXHD8bkGnM/4J5tz9OqlHzDmIF76p/qZz3hS/TY4u7Pug9y6iZ/h/yuzzUsN8hmF8OPVz1oeofZa08u/OORdnmfjdPp/v703v+d8IfrWVc3+S4z3Rd9V/hs+8VnKOoGeH/u/6ReyPRH73vOJXn51X9d/zef5vH/nzlD8rwE3v3GS6cPtIX2+zn7OPegbmc3Cbz8F8DqID/9E/X+bzH+/+/B6Yz/8tnoTZh9kHOjCfA7pwm38+xLfC7MP8PNziSZh9+Lf2YftBrOvnDu56u/VXiJrHX71JK2r6Aa/F9URnfuPINnuSb1zyMz+ZsGn/xutkpS2uMyrhpvi4Tia3fOi/W7c2QH1ufTjWrY/5/h/n1XX+mDoOwhsdR49BRxXrNsXbs6LXJ32T5ib+iod19FPr3OtTdxx10smxj/SOJVjGO7a4PEbr4kT8iba4PEZ7kkeGd77F5TFaFyfiT7TF5THakzwyvPMtLo/RujgRL9p0ERPp1nun0ZRzM9PoxuWamdC4zdroZoqDW8dubsQ2Nl0oX1mk/Juoh+Spu69h/rqIfdfvMyVTAzQ9dZPb41SRkvoa5gqdusntcapISX0Nc4VO3eT2OFWkpL6GuUKnbnJBJvPunEHmJz+tkanb+DrI/OSIS7xipexu8k2DbnvGpovvJJHBZ/JZj56Qn0w98Vec+cmv8tPP/OSMv+LMT36Vn37mBxOMxmgyYmIroieaJ0dPpO+sJUZ37pM8yhnFMj95lDOKZX5yy+GgzI655bfv3lu8KPIrHutvSrkp/7aySPdjnoK6t3jmJ8vUvfkSuh915sOmfcnwE2xxeYw2zPeI1pHcBtOFa2vec7a4PEaLijYS8Sfa4vIY7UkeGd75FpfHaF2ciD/RFpfHaE/yyPDOt7g8RuviRPyJtrg8RnuSR4Z3vsXlMVoXJ+JPtMXlMdqTPDK88y0uj9G6OBF/oi0uj9Ge5JHhnW9xeYzWxYn4E21xeYz2JI8M73yLy2O0Lk7En2iLy2O0J3lkeOdbXB6jdXEi/kRbXB6jPckjwzvf4vIYrYsT8Sfa4vIY7UkeGd75FpfHaF2ciD/RFpfHaE/yyPDOt7g8RuviRPyJtrg8RnuSR4Z3vsXlMVoXJ+JPtMXlMdqTPDK88y0uj9G6OBF/oi0uj9Ge5JHhnW9xeYzWxYn4E21xeYz2JI8M73yLy2O0Lk7En2iLy2O0J3lkeOdbXB6jdXEi/kRbXB6jPckjwzvf4vIYrYsT8Sfa4vIY7UkeGd75FpfHaF2ciD/RFpfHaE/yyPDOt7g8RuviRPyJtrg8RnuSR4Z3vsXlMVoXJ+JPtMXlMdqTPDK88y0uj9G6OBF/osvzvzwAABAASURBVC0uj9Ge5JHhnW9xeYzWxYn4E21xeYxW8vyJtrg8RnuSR4Z3vsXlMVoXJ+JPtMXlMdqTPDK88y0uj9G6OBF/oi0uj9Ge5JHhnW9xeYzWxYn4E21xeYz2JI8M73yLy2O0Lk7En2iLy2O0J3lkeOdbXB6jdXEi/kRbXB6jPckjwzvf4vIYrYsT8Sfa4vIY7UkeGd75FpfHaF2ciD/RFpfHaE/yyPDOt7g8RuviRPyJtrg8RnuSR4Z3vsXlMVoXJ+JPtMXlMdqTPDK88y0uj9G6OBF/oi0uj9Ge5JHhnW9xeYzWxYn4E21xeYz2JI8M73yLy2O0Lk7En2iLy2O0J3lkeOdbXB6jdXEi/kRbXB6jPckjwzvf4vIYrYsT8Sfa4vIY7UkeGd75FpfHaF2ciD/RFpfH+H/23uhHmm3J7oqoO75jDx77MjMW4PHYWLYRGGFbyDYGWTxZPMIrWDwgIcED///rNOsXO1fVrqjMqqzq7jrfd07mybXXXrEi9t4ZnV3n3K+/nok7eWTk5EddWWNMcSJ5R0ddWWPcySMjJz/qyhpjihPJOzrqyhrjTh4ZOflRV9YYU5xI3tFRV9YYd/LIyMmPurLGmOJE8o6OurLGuJN3+UGs/gSL39ILLs0hfrOjpjUowm+BiKJph8nHxq8UGyXkNH273/iBBPXKllgKF3Lcy1jDlVKDKjf4t1fH3x+gH0tD3IDGl6/DJa9mLe/y9S1XcrAm2kS38isilpq+fhU962/dr7bSoFsbLreE7kXoaOrLrDkvunGds8VJqedtcd5Bx5+pYz2dpsrH33fhlEQGj98luujaVtkzf6pOC7G6qFb9a01Km0e35I3zKLz8PbWLJv/7zvmx7MfOHzrHYJ7ZJxjREWfe48QA8bkOfanyLKb99PDLjbtMN2ktZ+xLid1bHpExkgmuFZFbrOWsxXrlWs5a7LdcRz/AeK9D79021nJWYpc1tLDuGN9r1+verdMXpOoWZm5UnYRufwzd8Hk/Jekuf08dn1HachyUiYp1X2nC9YBMypS98ByvUA1K3OBffD+ONp+N+QrqnC2+FtNyVzclVwGJtZjCamKNxWs5a7Gl4kxrOSM2xlq8sq/12meXMyr9PDg6eLtu+M/v91wd+9d7rRePSvQa8++CHr+tG9XzOOoc4Wk+9O+MwX29WY+667zb/a596o+6D30lj77QheN9CX2v0YnQO3Hhoy9x9KXeiKiRz03eDvj4/KQTR1/owvE5EcfnRH1CRI18PvBewMfnBJ04+kIXvuFz4vy+He8ZHT7eM7pwvGdx/PuoPhmiRv49xHsBH58TdOK30ZfLD2L5oS3gD9c6EwM9bo0HrDvjgR63xgPWnfFAj1vjAevOeKDHrfGAdWc80OPWeMC6Mx7ocWs8YN0ZD/S4NR6w7owH/CtYN4wp3MS9kDzun8Wvsy6DH6FYg+4IDbrPzLygQXfwnFccEVdaQnec8yLiSkvoDvzQVXOYyQoTKmTkKsdGPJf4J/x0LZzBkTVeOCIyYkFu8Hf77JsR2j2FzsRAjw89xosfuoYKrZURNcJjNsah4wsur7SXv2DLY4kv6QBfsZ8SOrTuGN/LETWPiLNWQPdFR8SVltAdzg9fBJl3JgZ63BoPWHfGAz1ujQesO+OBHrfGA9ad8YDj85zYM+i16M+Avak3M38K95L7otad760xe73O2jnWnb/eZ4cM/gmNhnXnR37P7/pR/eFnhL4OKawxMXD4GaEepTAzc9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ujMe6HFrPGDdGQ/0uDUesO6MB3rcGg9Yd8YDPW6NB6w744Eet8YD1p3xQI9b4wHrznigx63xgHVnPNDj1njAembiRo9bH35G6H9zpbDGxMDhZ4R6lMLMzEGPW+MB6854oMet8YB1ZzzQ49Z4wLozHuhxazxg3RkP9Lg1HrDuHHH5QSw/ggehq7NCdfe4dZkarDvLqrvHrcvUYN1ZVt09bl2mBuvOsurucesyNVh3llV3j1uXqcG6s6y6e9y6TA3WnWXV3ePWZWqw7iyr7vp1Hc1uWDHum7gXwhR+Gp+zCqHz62bGlL9bsc7KqDwNum/zmk8f5jzmBQ2661fNzCqtPa80QgbriPCZ8vc/cG65TqQ0HOadiYEet8YD1p3xQI9b4wHrznigx63xgHVnPNDjs6YzI2e0bNbkrWnizsafteP3Gfd7wbnYwcz8wI/QAb4iPyP0QcHNN8tgNZPnQKzyDl8ptd4qV1BDLb7CCtX9M/lbZyVu8FCemx1bY2KfBft8do1zfV/MuvO54MGk11m7zLrz1/vswKf94PHqXjQzYmbmwPpZphZs1eGB35CvLylP+zX9p3eAFdeYGDj80e/eB3oD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/i4/jf//rjVveD3gDrzvMPYjMiU0PoumHFuM9xhLDohUILRF3LMo905pK40KN8+y6zjnN97R5b+lIX4/ot1/HsS0MyEWrJk5z5g9fxIuiIuXA8yZt1PHeGLg26w3rhTAV19/gjncE/UWNG7OZTZe7PzyX/56rL4Eqd/ZaJJmG5cBZ7jEXt40sWMz4+Y+eVO/Ou01KnI5IMT+H5irH8UTf60Me1vhB7hJMWepSz5p8U1F1f/2f40X4syHqd/bHU4480dXrEIC+4anFNHvBPXXfv2fAE3VE9YbKF0IUn8t2kww+56mp4mHqV8LjEGdec9XAslQyCWdPVe/i5WZdL1TrnF9aldkqtl3f49MDP8m/HUed4LFmPedQ9zhsrX/KOOjpy6QcqI+LoS+rdC+Gaf8t9yYibfmRF4nhflj5k4+N9oSO3783Rl6MvGVHfLXv4eF9Svbrt19GXoy8ZoXcjhcd8vC/rfTr6cvQlI/Q9lMJjPt6X9T4dfTn6khH6HkrhMb/jfTmFr/qr1B91sPqNPsXzw1qCWxrSj3qLnIdOIoufH3G1Dn5wLf6sRx1mxOf3i3Fp/5qs8PV+sZwzxrWSX4biD+oq7fJcQ6J/2Do90+Xr97H04aMOfvk6DD3nVcL56/jx49d9cOIPvVuDx9fkWtcP2z4u/qx5l+v55VdfxNb3+NU6zsffl2CbOoeOZX2PlaZSMsZsjEMzst4az3mr+6nwpTot/LV1OsiyZupJ57MyZ681JgbwL3Uo1ltjbVLrDyaLuvo+JvQAcx5zcF3CinNkaPYY0Y/6nrqtG24f5zzmoOes6TmPOVjL67E5jznoOWt6zmMO1vJ6bM5jDnrOmp7zmIO1vB6b8zz/UNIjKKXeGvKYA+Z3galECGhaN/NHINE5zIE1H8/MORBsDVeegrqXz0R9d0jovvdxVu8k61HPZ1v1hiICd3jO+6nq5mdiDvyszBfwTNUXaebAutg18ITqy6KZg0Vek9atwMK1fgWiviabdXF9zXnMwSVjWfzmwB+1h96QSuUz6rquwtPwscw/Nuo+zv6Y3Oqx/ohf9hva51jjXsf6a5/urDTH5zyvO/tjfjuSO6JjhTESsbPOcx4Zs6a6n896zjvq6BRdoDuDPZv7RBbxNZ7zWGHWa/leZ8476ugUXaA7gz2b+0QW8TWe81hh1mv5XmfOO+roFF2gO4M9m/tEFvE1nvNYYdZr+V5nzvsN19W/Oec+HX3hbaAj13z05bofx/fRej+Ovhx94dOD94BOzJ8bjq/xnHfU0SG64C4OTWTuE1Ey1njOO+roEF2gW4M9m/tEFvE1nvNYYdZr+V5nzjvq6BRdoDuDPZv7RBbxNZ7zWGHWa/leZ8476ugUXaA7gz2b+0QW8TWe81hh1mv5XmfO+zXUXX4Qy59kAT0hv8lS0xoICNwP9FFHk4TWp5+nLzn+AJUD6zFiJ2f+4HX1LBGcUkeN0Ix7L2eqMiNCHE9wZobu+3Whq5IurKrgGxNOwpH6J4TO1/qkjFOExus4KiM24yc5pwiNKTTOpiOUk0LojCmE5ins55OyTxEan6vLCO2XGrNqNVnYep2JnpQZAvNrDl0jGuWHrqEZT1KheDxxpXKBaOXujnXWLmNcKbsTSnlA9NRNDXiqSMnUAE2fuqkBTxUpmRqg6VM3NeCpIiVTAzStm/ke8K6APblzDjVgju2ZUwO2cnmhytOgO/iYgflNXOpCQnc4vsnVhTjnBUWhayd73Z+uTo9YZ+Y5QdfEhHo+ceX2HGv+C5L5hLlkCl9PSSIyMVNA+BlQA25rHF1nouC2rkecNTjVkKyUMYZ01HVfp/JyR14oL+pydi6RXKJZmjEVSalc4ZPip5V4Kp7neJbKs476d9HjujjqqgO3fcgWP0mfIjTi7OeTKk4RGo+6jDj34aTZKUJjCvv5pOxThMajLiPOfThpdorQmMJ+Pin7FKHxqMuIcx9Omp0iNKawn0/KPkVoPOoy4tyHk2anCI0p7OeTsk8RGo+6jDj34aTZKUJjCvv5pOxThMbvrhvrn7TTKULj0IwZ8VCflHGK0JjCfj4p+xSh8ajLiHMfTpqdIjTIUv1oAAAQAElEQVSmsJ9Pyj5FaDzqMuLch5NmpwiNKeznk7JPERqPuow49+Gk2SlCYwr7+aTsU4TGoy4jzn04aXaK0JjCfj4p+xSh8ajLiHMfTpqdIjSmsJ9Pyj5FaDzqMuLch5NmpwiNKeznk7JPERqPuow49+Gk2SlCYwr7+aTsU4TG7Tr8qIs/KASITU65woegZeuvgSrymJ1vpkjY3Ece93mfo452XPrsfpjL9V8MuMPON/e65Qsy/+oUKRVWzZlron0eMcU/Qp3OUUfVoFsHV4BbQjezqHdNs2IFdVfeXXa+Wcm6z79aFhK6z5q+ll7ymdf3UU203YVHKn8nRGGtgzPA7wkRg7u/pZ1v3srrceebu7+lnW/eyutx55u7j6YL+DPTC/VUvRzR7ruuM3l6P1X6oVrUh+brPJyyK5c6Y0Qfj843r1XM+9h3vtnxR+x886N8+843O77wJjnfvJnYDOebm70pnW/eTGyG883NbpKvyADv2QzelD2Ya5jvqSGH3BnE9mDUhD7LPnhXP0ZNPOSNOvVDpcsiFjMvfdR+sewXXFWkySb/BHV1dp3z/Gya65HoJVRMjkHQ86uapQ7/Icid8bBgSZhrmC/hXeR8mAegyMx8DeTOcP4jZi3qzI/y7Tvf7Pg6Xz7teXV5t804zB8xOa5j/ijfPrmugx1/xEcdX0m6dM1HX677QYfoCeD9Mjv+iJ1vfpRv3/lmxx+x882P8u073+z4I3a++VG+feebHX/Ezjc/yrfvfLPjj9j55kf59p1vdvwRO9/8KN++882OP2Lnmx/l23e+2fFH7Hzzo3z7zjc7/oidb36Ub9/5ZscfsfPNj/LtO9/s+CN2vvlRvn3nmx1/xM43P8q373yz44/Y+eZH+fadb3b8ETvf/CjfvvPNjj9i55sf5dt3vtnxR+x886N8+843O/6InW9+lG/f+WbHH7HzzY/y7Tvf7Pgjdr75Ub5955sdb6z/0XP93yPONz/Kt+98s+OP2PnmR/n2nW92/BE73/wo377zzY4/YuebH+Xbd77Z8UfsfPOjfPvONzv+iJ1vfpRv3/lmxx+x882P8u073+z4I3a++VG+feebHX/Ezjc/yrfvfLPjj9j55kf59p1vdvwRO9/8KN++882OP2Lnmx/l23e+2fFH7Hzzo3z7zjc7/oidb36Ub9/5ZscfsfPNj/LtO9/s+CN2vvlRvn3nmx1/xM43P8q37/yIyw9iU3+4xa92iGKVlXATX8pv4so9r6P5jf/uOp3hfB5NFnl5TsVCwfM50UL6nJpzKwUi9cIK6r5ozW7WUYz7Kk9CN+HLektgoUu8smJombqD68zLZKGRp4QrLaFb0bj4S2Chqzixeg5NiiPizO6LvNB1js9a85v4L1wXOpOOGzPXGRXXXfFinbNYg+5LXEL30EwE3UOHrqWONee4dbGMYqWfudU5rnMqu8Y8j7HM4JPmMO4W44HZ/7nrQtd4otDzn4LrolMyFU9xLJwrTF2Pn1byQhd5orqzxuthLXadEVo5bq61uh7rmkXWYsRnrOWsxeYa5ms5azFyZ6zlrMXmGuZrOWsxcmes5azF5hrmazlrMXIvSH39UvIaqWg8wFpOi+WyhjlCa6YAz1iLzT7zSw4LZOjS58ngIFTDrVZk3JOfN/nBlQxCsQbdUjGSI0L7BddNnKBQcQ26pSLOvEwWusSjrqFl6q7AmZfJQiNPGVdaQreicfGXwEKXeIyL+OqzyNBdSfAqFNRda5pLVNWdgeRur8X25Oytc575tCxuvcbEwJJaZH2P8QAF5mf321+X6vlALDP4pDmMs8V4wD5z6uAZ9s32rGHqYLwtxgOzf9TRkYGjL9d9GCoj9C6nAB/vC50YoB/M4KMvdGKAfjCDj77QiQH6wQw++kInBugHM/joC50YoB/M4KMvdGKAfjCDj77QiQH6wQw++kInBugHM/joC50YoB/M4KMvdGKAfjCDj77QiQH6wQw++kInBugHM/joC50YoB/M4KMvdGKAfjCD39eXU/iqv+LEoAC/jieq3+T7VTAPIZyfS3PupzVFwtKm+NWyHkz3r+frz8PwdZu4php08/cSxtdSQveN5j2Z49Zv4LGF/wbFL8B6bnY9n8OadqppkjW+n9mRr1Sdrs5g1dkZPW7d/WvtLD2wdmH8HMa5L2tYb/El85j9ch3gq/Nt0MK66+O2WI/5JaxFdF/WldD9Ka2j8Q1RdP52YFEiv0bmmQw/o/UrzBrPgD3mfGvz7L0892Kvct/41XW+vo4Vx+c5ry2zp1mvOXVbeHW9o2509OjD0Qc6cLwHdOHrPq+Ofh79pAPHe0AXju+r4z043gM6cLwHdOH4PDjeg+M9oAPHe0AX7nweLP/7/+jT0Sc68D3vweUHsak/TAOi+uvVMzMHh08X4jfXn/PXfZmcf0to0bFcPW692GHd+e3+ecMIP0KxBt0VnJk5IBnm/FccgRU3cSXpjjM00R1zXuiqGMxkhQkVMnKVYyOeS/wTfi61xRnj6OKIYMwIsZHLvPP3+KGLnYzQ7sw7EwM9PvQYM7hSK4QweMzGmMHFyL+ymb8K1phrrbd4zj3mv2QH+Ar9VNBhdet9jgEJ3TG+hxWT0B1naKI77vnBRdLMzEGPW+MB6854oMet8YB1ZzzQ49Z4wLozHujxWfc5eg/W1iW2F+wx51qbZ+/Tcy/a+dmFt+p73NrrW3d+3WelCzJSS6XGvOJQBOQG29vyH8WpB1t5eODwM0JfgxRmZg563BoPWHfGAz1ujQesO+OBHrfGA9ad8UCPW+MBa3jWzEGPW+MB6854oMet8YB1ZzzQ49Z4wLozHuhxazxg3RkP9Lg1HrDujAd63BoPWHfGAz1ujQesO+OBHrfGA9ad8UCPW+MB6854oMet8YB1ZzzQ49Z4wLozHuhxazxg3RkP9Lg1HrDujAd63BoPWHfGAz1ujQesO+OBHrfGA9ad8UCPW+MB6854oMet8YB1ZzzQ49Z4wLozHuhxazxg3RkP9Lg1HrDujAd63BoPWHfGAz1ujQesO+OBHrfGA9ad8UCPW+MB6854oMet8YB1ZzzQ49Z4wLozHuhxazxg3RkP9Lg1HrDujAd63BoPWHfGAz1ujQesO+OBHrfGA9ad8UCPW+MB6854oMet8YB1ZzzQ49Z4wLozHuhxazxg3RkP9Lg1HrDujAd63BoPWHfGAz1ujQesO+OBHrfGA9ad8UCPW+MB6854oMet8YB1ZzzQ49Z4wLozHuhxazxg3RkP9Lg1HrDujAd63BoPWHfGAz1ujQesO+OBHrfGA9ad8UCPW+MB6854oMet8YB1ZzzQ49Z4wLozHuhxazxg3RkP9Lg1HrDujAd63BoPWHfGAz1ujQesO+OBHrfGA9ad8UCPW+MB6854oMet8YB1ZzzQ49Z4wLozHuhxazxg3RkP9Lg1HrDujAd63BoPWHfGAz1ujQesO+OBHreO6f80MT9fAKGrs0L8HDh63Lp8DdZXbLHlK+7bqcUadNsqtu5cpoaKa9AtVUcu9tDj1uVL6Pb0iktoWPUd3PIV9+3UYg26bRVbdy5TQ8U16JZ63/Od91sm/HokBzAzB9bFyi3GWGDdebHrV7V4ye76Sl71p/1W/blOc27yQM2XQctUY69Y3pWWqDpYHrem5zq8K60EdMU1KSamuYhHHrDuzMr8bQzg+czMwZrv2JZP3HAubNiDia0xMYBvWMMGHvPOjvW4NT6wnvmv6aDaN3o2nJGLMTQj/szUoS9ZvWpdj3Woeg7U7anoeZxzT13P6et0f0sfdeudGe8K3XkOv2CdDqq7HqdYg25ea32/KCyhWxNCmo0bseIrbfKlKm8ZSo4iTZWn8cq60uVr0F1xD9adr3yZuitkLqHBurOsOkyPW5evwfqKF7HQ6jPi3UAB3Vq1tr7iEluDi7b8rfhX1HmNzmt7Ouee13PQBnXMYcO6Mz4x4PnMzMGtz3cf0QEUX47OxMAcZw6IA+bA8y0mB8w+c9Dj1vasO+ODHkcDPOB5Zzwwx5kD4oZ159nHA8TMzIF1Z3s9bo0PrGf2fMsnbjgXNuzBxNaYGMA3rGEDj3lnx3rcGh9Yz+z5lk/ccC5s2IOJrTExgG9YwwYe886O9bg1PrCe2fMtn7jhXNiwBxNbY2IA37CGDTzmnR3rcWt8YD2z51s+ccO5sGEPJrbGxAC+YQ0beMw7O9bj1vjgIz70MUr08nmJwgOed8YDc5w5IG5Yd559PEDMzBxYd7bX49b4wHpmz7d84oZzYcMeTGyNiQF8wxo28Jh3dqzHrfGB9cyeb/nEDefChj2Y2BoTA/iGNWzgMe/sWI9b4wPrmT3f8okbzoUNezCxNSYG8A1r2MBj3tmxHrfGB9Yze77lEzecCxv2YGJrTAzgG9awgce8s2M9bo0PrGf2fMsnbjgXNuzBxNaYGMA3rGEDj3lnx3rcGh9Yz+z5lk/ccC5s2IOJrTExgG9YwwYe886O9bg1PrCe2fMtn7jhXNiwBxNbY2IA37CGDTzmnR3rcWt8YD2z51s+ccO5sGEPJrbGxAC+YQ0beMw7O9bj1vjAembPt3zihnNhwx5MbI2JAXzDGjbwmHd2rMet8YH1zJ5v+cQN58KGPZjYGhMD+IY1bOAx7+xYj1vjA+uZPd/yiRvOhQ17MLE1JgbwDWvYwGPe2bEet8YH1jN7vuUTN5wLG/ZgYmtMDOAb1rCBx7yzYz1ujQ+sZ/Z8yyduOBc27MHE1pgYwDesYQOPeWfHetwaH1jP7PmWT9xwLmzYg4mtMTGAb1jDBh7zzo71uDU+sJ7Z8y2fuOFc2Bjevt+ITf2vM+7kf55pUlrzK+34GitX4fpr7vxJ5st1LCLwKzui2GRMoXztfd6vDh63dTGuxY5i6kZ4aM0rvsbKVXjkaX7ej6Dwq6njQXg+PRN39VeTTZbHXf79OtKi8jRjG9HQb6irvZbh6mung+iO0KD7liOwapjreI453/rMEVVXenk+8ktHxBpHRKVEiFP4EJgD9D3GA+T92uoy+CjL6kYsI8+YwZUVYUzJlMqJY9JRVyoSwoVD11BR8WjXhzQQPbznPOagF2ULoOc85qClrco5jzlYTWzBOY85aCmrcs5jDlYTW3DOYw5ayqqc85iD1cQWnPOYg5ayKj/0BsQC5sD6Hs95zMFKvr7Uupf18ec85oD4I8x5H0r+qDUZWH+b57yPu3XBVYtpMn/2ferf79pTy3E+aJvnPM2v9lfl+Vyac5+1cs9a87119UwUClVDrebcrL2JJa985oJuyu5jTmIO7lcMd85jDoZzf3QeB/WcCvQ9xjOoA+i9deS55vvq2GUg9Up9CLEAzXyL8QC+65jPsD8zc0Ce66zvMR446jJCX6MUYAN99JMuZMTUm9T86AtdyAj1wkjNj77QhYxQL4zU/OgLXcgI9cJIzY++0IWMUC+M1Px7+5IR2sNIzY/96EJGqBdGan70hS5khHphFJOwZAAAEABJREFUpOZHX+hCRqgXRmp+9IUuZIR6YaTmR1/oQkaoF0ZqfvSFLmSEemGk5kdf6EJGqBdGan70hS5khHphpOZHX+hCRqgXRmp+9IUuZIR6YeTO34j9iHEVa+A3+ohoCvHnlI9ZyZ+u0xpsdF7nnpb3sfw2maaUjd+41OymXjHuiiu5WIEza84tC1p/XplP5WsllfBDpMu5FOOuuCZ3Webb93M/tbeOdzn3PS3v/HXQ/Eetq17q+eqIGnSPr00duKY13MQV4PlE1Y/drMQn6z50xvH3KP66XsEx51TMHjE5X1DHsbW7qEYdabDaxA7neEW/YL+bdftzsiMxfe1qT/T1SXCJrLAqqOOcW3U6gLJwR701dSNKZD+oAa6Y58SsO3/VfuyxB+wP9uTOOdSAObZnTg3YkzvnUAPm2J45NWBP7iWH92iAt+EZjCp23IQM3Xrb5nV31Ol4d+tk6r75eGKj27j20zc18XVfZytz2VREnqK6F2OhEVfCXS1T+ylL9TXu5DfX1RnZU2cU1bPtYiVRK6oale+7NwoIs4CZ+RUwwFVwh6CGzxhSme9lcgH5hvU9xnt1v+fq9Ear9Yx8zvN6Md/L5M516Blb65Az123l9fhRRwd4O64ZdfTz6Ev/ftnSx/tCB473Zev96HG6dXy+HO9Lfy+29PG+0IGf/H3RfxdufX234jz18TlxfN233o8eP94XOnC8L/292NJ06/h8Od6Xrfejx4/3hQ787O/LzW/E1gPpx7Xm+qM16UfsfPOjfPvONzv+NbwcfCF+BO19zHv3cb75u+v2rt/zfD5z97e0881bedfxHP8hmxce/tJwxb9aj/M9v9/9ujqlBp1bd/CiLPwh/pA2axrBoPiZeU70F3Dto3XMwSUNBfwRkfXPNUddWWOs+Di5Eo+6ssZY8XFyjufIElWUI2XNWjyiohlxxVEXUSYpL4THHHVljVEVY7yOjNgYcQY+lE8MzmW+zaELNxcWqQYVNxw314ciMyQf3GPlS814t0N7RV3Dj7OOq+tSx7+gr6xvEa/u9+66Vx9+zzn5inT0/bp/raO+msSiXcS+HFpQd/C9WtshNOEzhinxNQ4FdQe+0iMQMV3Wd7j6Kd9c1dLfxd7HvHcf55tv6uYzM19AD2dUjxav5iyEnpn5i6i9VGvWdNddz6VMs6Yrdz/o+Cz60IN8KPtDLNpx364zih7HP5T4oX0+Fhbp/lxdar2sVVKzEC4cdWWNUc4YieSqHtHL+Cj/2o+6ssZYXX9EycjJj7qyxpjiRPKOjrqyxriTR0Z+gR91ZY3xxHpR1/vq2CmfOF/qfKl8ke4UuLMijCmZUrnBCuvGFd3JIyMnn+yQjrpwQur7OOrKGqN2GiORvKOjrqwx7uSRkZMfdWWNMcWJ5DfoqCtrjCfWj7reV8dO+cT5UudL5Yt0p8CdFWFMyZTKDVZYN67oTh4ZOflkh3TUhRNS38dRV9YYtdMYieQdHXVljXEnj4yc/Kgra4wpTiS/QUddWWM8sX7U9b46dsonzpc6XypfpDsF7qwIY0qmVG6wwrpxRXfyyMjJJzukoy6ckPo+jrqyxqidxkgk7+ioK2uMO3lk5ORHXVljTHEi+Q066soa44n1o6731bFTPnG+1PlS+SLdKXBnRRhTMqVygxXWjSu6k0dGTj7ZIR114YTU93HUlTVG7TRGInlHR11ZY9zJIyMnP+rKGmOKE8lv0FFX1hhPrB91vasudbIQnueoK2uMWmGMRPKOjrqyxriTR0ZOftSVNcYUJ5LfoKOurDGeWD/qel8dO+UT50udL5Uv0p0Cd1aEMSVTKjdYYd24ojt5ZOTkkx3SURdOSH0fR11ZY9ROYySSd3TUlTXGnTwycvKjrqwxpjiR/AYddWWN8cT6Udf76tgpnzhf6nypfJHuFLizIowpmVK5wQrrxhXdySMjJ5/skI66cELq+zjqyhqjdhojkbyjo66sMe7kkZGTH3VljTHFieSkLz+IDf1BPn/6Ja6fri1coRoU2GB+4UOuFqixuFJrUGyDX62bz6fVa791XjY2LTzXV6gGrbDBr57z1br5fDrVnecr9+y/ut/rdUvDvIC4IuI62RczvxHa192z3+O6WlV91Gq6NakAf9NifC0U1E18PJKEbnT3d2kWmesXXeckvmh+hQ0JjwOVkqyTaavB/P0pHJSZ3xmateMzv1r3aN0t/9X99tXxZHxFLsyMs9A7M2uNLNwxGyPaWXDX8yr4QzMaVHhuXovZM6/lXGKXmfPNa85azPmf5bW112J9n7WctdhX1fV19uq1M23FiBvje4236IK1mPPNazlrMee/yvqg4NbnxjgfgrVg9oOt19gfR+c8NdR5mi6LalbBC1MndeVXSg1yvphf3W9X3cpZK1TD5VlqLWKGLPoG3XAF9w8s2bNrvx5s+lw3xddiV18o5fpTbo6v1yn56nbWc7y93/11HtXhs0Jn/l3Q43w/9LxrPdRlpDuox/zafhHvruNpel/26Hef89X9juejA6GPo2t+tZ/vruPUe97Hnvfuc766Xz/3Xv3qfu+u2/s8Pe/d53x1v37uvfrV/d5dt/d5et67z/nqfv3ce/Wr+727bu/z9Lx3n/PV/fq59+pX93t33d7n6XnvPuer+/Vz79Wv7vfuur3P0/Pefc5X9+vn3qtf3e/ddXufp+e9+5w3++m/+B//79vb/13Qn2NLv7rfu+u2zv8o/u5zvrrfo+fY8l/d7911W+d/FH/3Offud8qc/k8Th64UuH/1vDygGsDjxqe5VonLOjGu87pD3vqO/wqYlp6fF6Fn+ll1LOeHa6pBd3yVpi/zetbPcIROk8LBdCFjXFkdCY0ZXKnZLRNNwnLhfIIpu+Tzny1Evg/5fUsfK7/cAb4q3wYtrDvOHwc6ZekXWWVBPcNXMWuy3m+KedhqoCb3GO8RtMSX3OzzJQvNi3jRvTzXzvO99d+fxw6pFzZ1vPwUj+rtMWr1jDi4OhCRB6sDx/twvAd04HgP6EJG6HsihYPpQkaoFykcTBcyQr1I4WC6kBHqRQoH04WMUC9SOJguZIR6kcLBdCEj1IsUDqYLGaFepHAwXcgI9SKFg+lCRqgXKRxMFzJCvUjhYLqQEepFCs8zVRmh2hQOpgsZoV6kEPG702n6Qez4K8ZRF3Mmv1peHsy/TvJpplnCeR3NuR9qkoTlOPEzM2c/Py+C5/qJuY6uQXf9sO0e89yzb/3NzG/Qsu2jvwnyrb4OUOub+bLrRZas8f0878hXrk5XZ7Hq7Iwet772L9Ex0wN/6ua88wLWj3iuOebv7gBfnW+DFtZ9/g3WmusBP81aQPdlXQndL2t9U+lUullE9KvXfkaeF3RN7BlQ/yxYn5rOxL4MffFHemvjR3Xv89lpfI6PT+3X9Vhle/zs+kf96O3Rh6MPdODl90D/OjrqX/+cO/rO23P073gPjveADhzvAV04Pg+O9+B4D+jA8R7QhePz4HgPjveADhzvAV145fPgd6eYfhCbEfwGTnBpDoW5hAbrxpbnfAfMKq3beuHzfmVqWOI368iq+5P+eb++Ti2uoccXvVDcnOtsxLhKa7rweT+F6l7iN+uUqeGT/nm/vo6WrrvHF71Q3JzrbMS4rBc+7zfcuNS3hEWGCzrHcvW49dleFnLcvPhb6y9VseWHL6+3FGRkcAeXpoFYY2LAPuugzxyBFWctU/dFR4R0JkNEzBy6FI4CA3pifefr+3jYGnHyhkMRgHPhk6IZodHIZd75jp+LV5x36y/79bxlDVVnRI0znyIUA7nBeGD4nmWE8vMMq87OGPHQNSJRlWPM4EpFQhg8ZnG+8jx7ZpJab87PRTziaHXx7ZdP9OxG76579nzOf/ac5IPL+xn1NSG2B6/W7Vl7LeekoO6YP15KR0SxBt3R/fM5Zeo++4GI6bJemHUmN875i3/WsVw9br3Y53zHzYt/3s9x8+Jv1Z/TPOnsehhvAVRrMtmCa9aY2BNgi9qPmhKamDXdunektNJRkefNbKcnO7nnW3cey+V5vxyBs17kWV/7VrHhx3Kl/NQ8Fz4tnBWLUmOems+aOSDe4fg9xgv9x3a2da2Hj8oI5aRw4VPElcbNCMVSgA3rwSe5GaHRyGXe+Wv8y37PrX+K2DiX11n3T6rKCI1GLvPOX+Nf9ntu/VPExrm8zrp/UlVGaDRymXf+Gv+y33PrnyI2zuV11v2TqjJCo5HLvPPX+Jf9nlv/FLFxLq+z7p9UlREajVzmnb/Gv+z33PqniI1zeZ11/6SqjNBo5DLv/DX+Zb/n1j9FbJzL66z7J1VlhEYjl3nn2Wf+mn/Z77n6U8TGubzOun9SVUZoNHKZd/4a/7Lfc+ufIjbO5XXW/ZOqMkKjkcu889f4l/2eW/8UsXEur7Pun1SVERqNXOadv8a/7Pfc+qeIjXN5nXX/pKqM0GjkMu/8Nf5lv+fWP0VsnMvrrPsnVWWERiOXeeev8S/7Pbf+KWLjXF5n3T+pKiM0GrnMO3+Nf9nvufVPERvn8jrr/klVGaHRyGXe+Wv8y37PrX+K2DiX11n3T6rKCI1GLvPOX+Nf9ntu/VPExrm8zrp/UlVGaDRymXf+Gv+y33PrnyI2zuV11v2TqjJCo5HLvPPX+Jf9nlv/FLFxLq+z7p9UlREajVzmnb/Gv+z33PqniI1zeZ11/6SqjNBo5DLv/DX+Zb/n1j9FbJzL66z7J1VlhEYjl3nnr/Ev+z23/ili41xeZ90/qSojNBq5zK/5b5z+SH82FNOlH+okUgyluDQCSEPRWcHKW+LnukXLHrf1xFU33Lipc97i3+z7gl/7LXXn/Xasv1q3rOPytfNV3ZJw3s915sVfq7dV7PzOZWpQvPYTS136iQBL/GYfeat1zpdft/XEVVdmXPbjN0FD15k15z7rZQFrPGDdGQ8oXvuJkSkujQDSUP2KFxNrzStv0ee6Rcset/VyPNbhazbM0DfRRz0jf/dj9PCjpsGlaYlVVsIcZ58rvfiK135i1r+c8+Jrpm2q+Mykhwz/jQwZUoxEYMP6wiSyGhhZjBef+AU9bk0NsO6MB1hpsGfz/lQRv2Wy1urIJG4MTfY8s653gMYK9gczemdnd+34FpMfekfifLEfOAfuTOY85mCkj3XHnPFaX/Ki9p51fMM1r88c7NlmzmMOvrNuz9prOfO5mIO1PGJ8JYxZMwf27vGcxxzcy/+Mp9ee5eubhXXqs2ZEhqWg7rNPsPSSY32uuzKVZD3x3D/qSk++qi53j1s7w7rz5M/rn/eb/Jqu1K/WOa+KNKCBpvQCYg8YzRqlyTEwma8xsSfBHi5hDqzv8ZzHHGznXw4856Uectbb9Xa8TteOmy/+WH/Eb/cb8XpBq8Q66rPP8UvdxQ9d86c8DlphPZUriTIfDiORC0bkelzLJ2OOMwesNNizeX+qiN8yWWt1ZBI3rC9M5VjTM3Ivvr3BPW5NDbDujAdYZbBn3j9nWR0AABAASURBVBVN1TqTtVZHBXHD+sJUjjU9I/fi2xvc49bUAOvOeIBVBnvmXdFUrTNZa3VUEDesL0zlWNMzci++vcE9bk0NsO6MB1hlsGfeFU3VOpO1VkcFccP6wlSONT0j9+LbG9zj1tQA6854gFUGe+Zd0VStM1lrdVQQN6wvTOVY0zNyL769wT1uTQ2w7owHWGWwZ94VTdU6k7VWRwVxw/rCVI41PSP34tsb3OPW1ADrzniAVQZ75l3RVK0zWWt1VBA3rC9M5VjTM3Ivvr3BPW5NDbDujAdYZbBn3hVN1TqTtVZHBXHD+sJUjjU9I/fi2xvc49bUAOvOeIBVBnvmXdFUrTNZa3VUEDesL0zlWNMzci++vcE9bk0NsO6MB1hlsGfeFU3VOpO1VkcFccP6wlTWmkzqv2TIvfj2Bve4NTXAujMeYJXBnrEt84FeZ03WWt3F36qncnieXdah2t5gIp/zxy5jHVYaesyIru9DFjlkMCfrolEDw2e0djaaiqHJQJmZA+vOeKDHrfGAdxlxImO/MSNKxi2TRQ4Oc7IuGjUwfEZrZ6OpGJoMlJk5sO6MB3rcGg94lxEnMvYbM6Jk3DJZ5OAwJ+uiUQPDZ7R2NpqKoclAmZkD6854oMet8YB3GXEiY78xI0rGLZNFDg5zsi4aNTB8Rmtno6kYmgyUmTmw7owHetwaD3iXEScy9hszomTcMlnk4DAn66JRA8NntHY2moqhyUCZmQPrznigx63xgHcZcSJjvzEjSsYtk0UODnOyLho1MHxGa2ejqRiaDJSZObDujAd63BoPeJcRJzL2GzOiZNwyWeTgMCfrolEDw2e0djaaiqHJQJmZA+vOeKDHrfGAdxlxImO/MSNKxi2TRQ4Oc7IuGjUwfEZrZ6OpGJoMlJk5sO6MB3rcGg94lxEnMvYbM6Jk3DJZ5OAwJ+uiUQPDZ7R2NpqKoclAmZkD6854oMet8YB3GXEiY78xI0rGLZNFDg5zsi4aNTB8Rmtno6kYmgzU4D/+3e/aD2LrV0oyMoXICLEG3ZqH8EBnprJyd34oX8miDP6JRX83Z7JbamshBGkJ3Zqv6lOE4pmnSP0TYvRezqQqVXKKqHrNi7t2/HOcmVo9tZWgWUhL6L6vMzP4J8RK1p0RITzQmamsVKqgWUhL6Lb2c34Np/qfkVr/ufXy1Tp9m2RkhDjq2bTvZ1jnuFrHeuEUZ2aEOHInR+p0/N8az5oxEtnDVJ1UtTf/s3mv7re3LpZnMdMDaq1DnUohznk8/Sku8ZOc006dSx48kKoGIX4G1IDrGs6REee1uk45A5ecjFD0u5BaG7D+M6AGPFNDLjWA+TvAXmDPXuQZJ/UFWO9lasBNvr73b2La49UYz1O1Wpf9Qozey5mp75qMOV9Ct2IhyJfQrfmkM1Mqb+KhuIK65YXwRToztVo+vW5mPq5TjhbWnRHKDukM/SO2DuZ7EBnxAlI14NlaasDjulOE9gh9teEU56RDOq50RpTufL1O3NSt+6m8rPXW/ZAfK34qnivxUDwUT3GuMP9uOK3Et/JHnIo1sAPxbX5tP3alcntdMnA7UzVONMbuf7V+db9317363O8+56v7Hc+3/r6/2s931x1fv+Prt/Z5vvVeHO/n174vW31+FH/31+HV/R49x5b/6n7vrts6/6P4u8/56n6PnmPLf3W/tbo9n0+v1m2d/1H81f3eXffoObb8d5/z1f22zv8o/up+76579Bxb/rvP+ep+W+d/FH91v3fXPXqOLf/d53x1v63zP4q/ut+76x49x5b/7nM+2u93vyMjlosf2QLkwXSBH1kvvDTk/KuHz+qxDL9hWbOl/FaXO+37a9HLA7/cvx+gvo6gQXd9gZ5hnpv8b+Yf6v9nrF5d/r5HPXYwo2vvZHYee45xTXMe4p9hPejyfOyD+lpwPlbcYrwDv1QH+Kp8G7Swbr1d4836srkW0l2LwlsfS2x8z3cdedV/kpl8P7NLnb8m79xvbS9ir6Ie4BMD+1JuZv5peLG9vLXh3vr35H3mU54TXtcPdTvyWhI9mC7c9u3oy9EXOnC8B3Th+P443oPjPaADx3tAF47Pg+M9ON4DOnC8B3Th+DxYfQ/qjxyO/tCBoz904fg+Od6Dn/U9+F3OP4hN/WEaEMXBdCEe92Fp1EKP82Ncv9n85cH5bSE68bMxX+B6BA26Y6/mOcn/Dg5drCsKWP9GyuCfqDEj3svaMGvHN+8bUbtmxJlDV0qFMHjMxpgR53jWbF2HrtmXXLJjhfnXYXzplctqW7zYB/1iHeAr81NBh9Uden25g48NdOdQUHf0eNdBUuj6rbAe9eqZee696LXoz4B9qTcz/zJ40Uf8aMNH9e/z2Sn1xUsdOZ9mKqKqmA1YH3z0gw4c7wFdyIjl++TgrE4cfTj6QAeO94AuZER9Vxx89CHrTTj6cPSBDhzvAV3IiPquOPjoQ9abcPThl+8DJzi+DnQhI+qtPPjzffhbf+OP4hTzpR/ilDy42lB/7YbZZj8WY6HH+Swm/GbzlwfnV6nUhstvBP9E8TpqDXoCse764dtXMv2Z17NeY52i9/Fn/Zsh33PuaqS+Ne+xd+YrSZ41XA1e6mft+BoTexc477v2OvZZ6wBfgZ8Jepm5edm/jKsvNIHJb4GfeUZyjd4f4sR+SPhwj/jR4R/Vv89nJz7FP89jlc+vw7chax1MF45+rrwH+pQ++nL05fj+oAPHe0AXjs+D4z043gM6cLwHdOH4PDjeg+M9oAPHe0AXjs+D4z043gM68OO/B3/7j/+4/SCWH2/zZ2oL60feqDg4xrW7L0sivzpE5aeZRYTzOppz32iCwrL9j/t10wF1x/n8CM79k3As54RrqkF3fJWmL/N61ntZ56A8D1YHoi56wWSdiSa28uF8gimb89HvRL5zs2OvjQ7wVfh2aAPdejfjU6CYdb6Sg6sW1eS3wM88I7lbULt+3JtDc7pnmZoZz9Z/b37qxU8dLz/Fo/p2jFo1Iw6uDhx9yKMP6sDxHvxs78FxXjpwvLd0ISP0PZzCwXQhI9SLFA6mCxmhXqRwMF3ICPUihYPpQkaoFykcTBcyQr1I4WC6kBHqRQoH04WMUC9SOJguZIR6kcLBdCEj1IsUDqYLGaFepPDz8V/+nb87/SB2/BWKqIs5k4PpAj9Sf5KXxvEbjFR+mllEOK+jOfeNJigs28cPyzqY7v6bnItWvzF5jh+Y62gadOvAddewpvk6zXHrb+Sx9C/wN0L0nOwq0uunmSYaNac7zH4p1kF4pVZOwqnA1snwwLrvKOvPWWht+Onb6zziT290LPCJDvDV+XZoA93LG8x79yK0iO76uP1KroPRQxb9tfP8jMxfBX36DNiXejPzL4MXfZb7AZ6t/958PqXZ4XM8qm9HvieJHkwXPt/no49HH+nA8R7QheP76XgPfuXvgf4zkic8vs504fh+P96D4z2gA8d7QBeOz4PjPTjeAzpwvAd04fg8+Pnfg3/y5382/SA29YdnQFQ/Vp6ZOTh8uhBHf2Jcfh+Gipu+7PWdx298hq7OCtXd49ZlarDuLKvuHrcuU4N1Z1l1n+OlNPjgnkrrDhoxM3PgOOugzxyBFWctU/dFR8SVltAd5Icu5qKLPgeC2QW56M6xEXfeE36Sm5f1Em3kJR6huTVzYN0ZD/S4NR6w7jy80NUd9EAubudYzul46ErFRBpTlAvHwhcdX3DlssYjXtIO+sU6wFfop4IOq1tvbQxI6A4+Vq44Iq60hO4450UEegwRNxzLVUmad1ao7h63LlODdWdZdfe4dZkarDvLqrvHrcvUYG1WqJ4VvReumZn5q2Bfas3Mvwx9UevOezfsddaut+78tX7qi5ZaMs8cmgEia0wMbPmP4tSCrTw8cPgZoa9FCjMzBz1ujQesO+OBHrfGA9ad8UCPW+MB6854oMet8YB1ZzzQ49Z4wLozHuhxazxg3RkP9Lg1HrDujAd63BoPWHfGAz1ujQesO+OBHrfGA9ad8UCPW+MB6854oMet8YB1ZzzQ49Z4wLozHuhxazxg3RkP9Lg1HrDujAd63BoPWHfGAz1ujQesO+OBHrfGA9ad8UCPW+MB6854oMet8YB1ZzzQ49Z4wLozHuhxazxg3RkP9Lg1HrDujAd63BoPWHfGAz1ujQesO+OBHrfGA9ad8UCPW+MB6854oMet8YB1ZzzQ49Z4wLozHuhxazxg3RkP9Lg1HrDujAd63BoPWHfGAz1ujQesO+OBHrfGA9ad8UCPW+MB6854oMet8YB1ZzzQ49Z4wLozHuhxazxg3RkP9Lg1HrDujAd63BoPWHfGAz1ujQesO+OBHrfGA9ad8UCPW+MB6854oMet8YB1ZzzQ49Z4wLozHuhxazxg3RkP9Lg1HrDujAd63BoPWHfGAz1ujQesO+OBHrfGA9ad8UCPW+MB6854oMet8YB1ZzzQ49Z4wLozHuhxazxg3RkP9Lg1HrDujAd63BoPWHfGAz1ujQesO+OBHrfGA9ad8UCPW+MB6854oMet8YB1ZzzQ49Z4wLozHuhxazxg3RkP9Lg1HrDujAd63BoPWHfGAz1ujQesO+OBHrfGA9ad8UCPW+MB6854oMeH/md/78+nH8SGLn6NLvQz9s7EQI9b4wHrznigx63xgHVnPNDj1njAujMe6HFrPGDdGQ/0uDUesO6MB3rcGg9Yd8YDPW6NB6w744Eet8YD1p3xQI9b4wHrznigx2/0X/MSRnw0phb0uDUesO6MB3rcGg9Yd8YD57i+R9Z06Nz1TJ2Vvxp3XvPZZ85nXljy7cN1DtUXy2/8obrxN2cY/1ruGhMDv2Z/9OaDr1F14Z6mD/gwvYW7dvw+62Ue77T2/J455xpn+J71WfvAnt5+6Gv8NH7Bmlg+G3g2zn3WjpuXM+7xWYu8K1b9lda6V/pn9Tl3f5Y1Tcy4V4P3WbDPZ9c41/uzxd//1p3tP+JeZ+06685f63/o3wEfesaPM3+U+jhrPu8/FDMzB9bPMrVgqw4PHD5d+Lj5OnzoawGO/tCFj6M/7X34aLq/J4c/OtD7Yj3cj5v36vA/ljdrsPvRebgfR/+Wbh39+ahOuA9DfRzvR3Xltg8fG/Gjf+7MYPej83A/jvdr4z362Ii7j7+gv5xsnMDn6Tzcj+Pru3Tr6M9HdcJ9GOrjeD+qK7d9+NiIH/1zZwa7H52H+3G8Xxvv0cdG3H3c9jMz/uu/+Iv2g9isPx6Nj4n1U4Sov54euhTXGGu6/qhMvjm4pKG1fMedb3b8ETvf/CjfvvPNjj9i55sf5dt3vtnxwUuD9MXoeuRnDC434pwX47rRP/vXb7sf9cB63tEP9+Vx/tvqOFjoPLpDPL6HdE7pD2lu4o+46njOuU666u7wVV3PU7GWq7Fz1EWUSSonhMccdWWNURVjJJJ3dNSVNcadPDJy8qOurDGmOJG8o6OurPFDYypXpDGhDcbT105uCB9CCswfceiQIyBkAAAQAElEQVQiX6Tv3YR24UNZMyR33R8614cyPxbWdNf9oawZkrvuuYb5riIlkTtDoV33XMN8V5GSyJ2h0K57rmG+q0hJ5AJN6+YrvweVPA13a2Tq1ld6Klimjj/iJb2IzwzyWfARU0C+eSsfn/XM9IQ6s+OP2PnmR/n2nW92/BE73/wov3wN87NROz+77ChNsxqqTjFqmOvDIvZcla9Es6bXt9a8DgzlfPOIPh5HPp+F/LeFF3/E5F5j7PSo7rKP9/2uOk6S9cVhh2QQsiKMuagtlq17uKGqPONaZcTiDI66iDJJeSE85qgra4yqGCORvKOjrqwx7uSRkZMfdWWNMcWJ5B0ddWWNcSePjJz8qCtrjClOJO/oqCtrjDt5ZOTkR11ZY0xxInlHR11ZY9zJIyMnP+rKGmOKE8k7OurKGuNOHhk5+VFX1hhTnEje0VFX1hh38sjIyY+6ssaY4kTyjo66ssa4k0dGTn7UlTXGFCeSd3TUlTXGnTwycvKjrqwxpjiRvKOjrqwx7uSRkZMfdWWNMcWJ5B0ddWWNcSePjJz8qCtrjClOJO/oqCtrjDt5ZOTkR11ZY0xxInlHR11ZY9zJIyMnP+rKGmOKE8k7OurKGuNOHhk5+VFX1hhTnEje0VFX1hh38sjIyY+6ssaY4kTyjo66ssa4k0dGTn7UlTXGFCeSd3TUlTXGnTwycvKjrqwxpjiRvKOjrqwx7uSRkZMfdWWNMcWJ5B0ddWWNcSePjJz8qCtrjClOJO/oqCtrjDt5ZOTkR11ZY0xxInlHR11ZY9zJIyMnP+rKGmOKE8k7OurKGuNOHhk5+VFX1hhTnEje0VFX1hh38sjIyY+6ssaY4kTyjo66ssa4k0dGTn7UlTXGFCeSd3TUlTXGnTwycvKjrqwxpjiRvKOjrqwx7uSRkZMfdWWNMcWJ5B0ddWWNcSePjJz8qCtrjClOJO/oqCtrjDt5ZOTkR11ZY0xxInlHR11ZY9zJIyMnP+rKGmOKE8k7OurKGuNOHhk5+VFX1hhTnEje0VFX1hh38sjIyY+6ssaY4kTyjo66ssa4k0dGTn7UlTXGFCeSd3TUlTXGnTwycvKjrqwxpjiRvKOjrqwxpjwieUdHXVlj3MkjIyc/6soaY4oTyTs66soa404eGTn5UVfWGFOcSN7RUVfWGHfyyMjJj7qyxpjiRPKOjrqyxriTR0ZOftSVNcYUJ5J3dNSVNcadPDJy8qOurDGmOJG8o6OurDHu5JGRkx91ZY0xxYnkHR11ZY1xJ4+MnPyoK2uMKU4k7+ioK2uMO3lk5ORHXVljTHEiKf23f//7+P3vfnf9g9j6ZYrQxZ+CifjDwZrWoMAGH3XqDXfrz+O+LAVOXJjfYmS58ZtFmilNt/5ks0axYtxLPl+nWVrDVVGDMjbYy5CvrFq/UmtQZIO/vm7ZyAs3vu0Lf9OA8/1AdTpKnUo8N3I8ioK653j1HFPxej5xfd0Xxpr1nO/4njrW4Vy1rBaBx9/X4DQ4g8fvIl00eaiZn6pToeurbtLEv3w/Xoe7z6cDLDmiJZOTEB/scXRkxDn7rMnpmhjZIz5WH3XMtzFqrv212Miww25ELnpWzLfgitlfi80+87WctRi5M9Zy1mJzDfO1nLUYuTPWctZicw3ztZy1GLkz5hzmYLzXvAnbWMtZi7FeQYPuWMtZi5E7o+fo5R9rKUm3P07OjE/8rzXoPsf5LKm1FNR9Fa++ENSEPNFoABPFdV9pwuwz809VVw+k0y9cZ2d+B1c5KuX5SWd6D2s5tdZctJK0EmLLuWp1fqnzbP0zp39BnT0vOmJj7PnWXt0aHhVjRI81r/UrdazAZzNMvbnea3XHeo2v60b1iDHnlLBhHfpeIxa1utd9fr9R/5PW6dnH+f388Ojddfx4vjjeF70tvB9818x8vC90JKo7R19u+0B3jr4cfTk+J/hOuH0Pjr4cffHn4/HfWXH8d1b9l0TU6PcCPj4njs8J3gO6cHxOxPE5UZ8QUaPfC/iJzwnVXuqPuo/4w9/8m/VHWqcaPeQyOXg04u19WDZcSD8w/4XOMbb95fZfGsBvdnKUn41pXD2CBt3xSPN85H0Fh655HclAw5H6J4Q3crb9uo5473liXKldmQ1mTMlUNJ9kpS9VscnxhRfnY7ktxjvwS3aAr8zPAHpU59SgO/iYmDkkdEeP39OsGRQx+S3w2jMS24u5T8yfBfvMNV3P3stzL7rFexfeqn9/nB1TL2rq6PkpHtWXMWq1jDi4OnD0IY8+qAO/5HvAV+DYny5khL4WKRxMFzJCvUjhYLqQEepFCgfThYxQL1I4mC5khHqRwsF0ISPUixQOpgsZoV6kcDBdyAj1IoWD6UJGqBcpHEwXMkK9SOFgupAR6kUKB9OFjFAvUjiYLmSEepHCr4P/7E/+VnBd/yCWH28TPZgu8KP7z/HTfVwKFqq/PsAJfnN6eWD/us/PynwB61E06K4X6iuYfszrWMP1vsjUXb+qZr1whXWug+kAX5E9zN8JI2+Nq7Hq6H3GfQ8453t2OnZZ7wBfgZ8JvLyc9yu5OlOLavZr5j3PRs4W1B76Dp25xI80cHjOs8V4e7BV//44O659mj8fH6tcxvHvlOfXOepGD48+HH2gA8d7QBeOz5Gf+D3Qv9CPr9/x9Tu+j+nA8R7QhePz4HgPjveADhzvAV04Pg+O9+B4D+jAb/M9+Bd//z+vPzi7+kEsv+lS0awx6sfOoeuBPurUI+7Wp6/ry7KwF9zgzK08Diecfc25W/rer7fzvJz1Xn6+bhw0c3A8yZm/QB3/hg3tqzt2cu7MC54nQ5cGbuuFz/6arqqMFJ80wvkk/zrqUh2I5cmvGSflhK7BjLmobU7VgLji0JVCvRDi2xv3Nvo4sl63Hp1Xe5wxZ1/mR92lF/NsrS/EHuGkRR7lXPkSuuOkQXecv713rrO1X2gx3bHF3mfLX4uHLupEgR9ctYkmD/inq9Mj3X1GnndCPd+kq9aatTZAyoZ1N/z5Oq+wj7MeiCMlwwTrdc6bulxq73O+WHdSXWqHfJLX68Yqt2PU6hkR63Vx9rNmt/qoozNHX+hCRtRbco+P9yXVo9s+HX05+pIRejdSeMzH+7Lep6MvP3ZfOF1G6B1P4ZaPr9/Rl4zQu5HCYz7el/U+HX05+pIR+h5K4TEf78t6n46+HH3JCH0PpfCYf03vy//yT/5ZcJ0YQE30s4JEiKEUzzqkia/xnHfUVZf4EX+9WO7X6335WNb5GAvPv/lIZNLj6zDyUvGhSRKkNda5Os95r58zlnPGuMYxvmC/ZSGdf5xz6MvzDb32G6B1kF+yTkdLvQD0tBohfcM6n1J01I+ovEXX830Q1qC7nm+Dn6nj/6dsLTM21Tj+Rkqdi+0qghpxRueblVZZaDJnvZZPHnEV6daMgGa765SoqnOFpOZE2H2b5zwyL7oOsKxBPfrCI3db45ADG2hgzdf9st+YMa6h3uvFYA4W2YhzEhrsPdiXmosmZxvk2mUOrO/xnMccLPl3ac5jDu4WLOacxxws1l2a85iDuwWLOecxB4t1l+Y8z/kKPQKLOoc5sL5hBXTXx0DlSehmWmD+CCQ6hzlYPm5q3fI06L7Sc56+aZBX/lo+edULTFXwGTVrfIV5dYtmPef98HWcXs/ImTlrPYf0PZ7zmIPKZ607YA/bzKvOAZh9Z2YukCuqmzko8WAYeWNRPltmvfqFq/U+xn8HLA9EDbiXX2XKn/Ne3+96/619+ZxmX/iDifaHrO/xnDfWH9m3Iy7Rwbd1I87+ZG3xUbfep6MvR1/owPweHN9HdGB0ZIxDMx6fL6MjY6QjvD3bPOeROWuqjn6OjoyRjtClbZ7zyJw1VUc/R0fGSEfo0jbPeWTOmqqjn6MjY6QjdGmb5zwyZ03V0c/RkTHSEbpUrP96vuU5j8xZk330c3RkjHSELm3znEfmrKk6+jk6MkY6Qpe2ec4jc9ZUHf0cHRkjHaFL2zznkTlrqo5+jo6MkY7QpW2e88icNVVHP0dHxkhH6NI2z3lkzpqqd/bzT//4j+Ov/tO/yxGifv7K7O/97f8klj89C35jo/5ArIa4XNadl4ybOuctflg3RoItP8pQBhswXzgzpTJCY0H6muP6IlUR0mpagwK+rTsv/k2d8xa/jsHc8YUhsOVHGcpgA+YLZ6ZURmgsSF9zXF+kKkJaTWtQwLd158W/qXPe4tcxmDu+MAS2/ChDGWzAfOHMlMoIjQXpa47rq/yIzIwMXWKNl9u685KRmdd10os1yLpxygXR4mcduELy7QQLiqV0Ro7qqpV/xfJ0OyWYSGdm6JZMISJEA5roDswrjgjpzAzdmqcQMURESAZXmZrA+sRJGSmpU9UHQS56nYmeKiOVPdRpmaHAtU8kI1RjZLA1WeO3+qQjIiMW5AYPv+oilNPziIEeH/oUoXPGTV3oyoqeNJ6kTlecqhpPeB0PxfFC2RlRIzxmcXatszJCVwrbNy7YzsBxxoWZpfbAjTPHdKXmt0jlghCvI1avVBSInrqpAU8VKZkaoOnGjXuL1HOBEK8jVq9UFIieuqkBFMF7cVIB2M5PPcEtToqCW8eRUMYtThF6R+PWyyXWOaJy+Z6llu9hpcSZI6Lr4CIohkAlSd9wBZTBgswXzkypVMUC6VAkzhwRMYE0Seya1qCAb+vOi39T57zFD+vG/DCU2krDu4ECJDRkppbMCLEG3Zp/CGHE6nXlIuYsa/PkEQJTaNeUGhB1rtA1VFxpYtdI+WDkZYT0QL1FEaVjusgJRVMIXSnMt3XnkZOqypqOMaTj6urxrAxOA1Cp/FQ0bzgVPQkX5t8NI8JoXHxmebNO6HsvhVjWgo1UjHlnYqGaFEI5KczMHPT40KeIjbqc1mF+kr7w5fmIgWufSGrtC1L1ob1SCM1TgA3rzsNn9VOEatZ9ohlx41MDspxbf8QZT5WROt1QPCEz49of0VCNQSSq+hSheAqwYd15+CdlnyI0rvtEM+LGpwZkObf+iDOeKiPrhIzH82WEemJkzenSKULzoTNCc5AbjBfV1eu6XPKHj8oIxVK4MDWAaEbIS6EzsZPiF+ar5wjRrBMwm6OhGgMvKusUoXgKsGHdefgnZZ8iNK77RDPixqcGZDm3/ogznioj64SMPCFx49of0VCNQSSq+hSheAqwYd15+CdlnyI0rvtEM+LGpwZkObf+iDOeKiPrhIzH82WEemJkzenSKULzoTNCc5AbjBfV1eu6XPKHj8oIxVK4MDWAaEbIS6EzsZPiF+ar5wjRrBMwm6OhGgMvKusUoXgKsGHdefgnZZ8iNK77RDPixqcGZDm3/ogznioj64SMPCFx49of0VCNQSSq+hSheAqwYd15+CdlnyI0rvtEM+LGpwZkObf+iDOeKiPrhIzH82WEemJkzenSKULzoTNCc5AbjBfV1eu6XPKHj8oIxVK4MDWAaEbIS6EzsZPiF+ar5wjRrBMwP3forQAAEABJREFUm6OhGgMvKusUoXgKsGHdefgnZZ8iNK77RDPixqcGZDm3/ogznioj64SMPCFx49of0VCNQSSq+hSheAqwYd15+CdlnyI0rvtEM+LGpwZkObf+iDOeKiPrhIzveL7QngPsfoqQ5iwzMwc9PjQ1AJURK/W5xE5XzNM5MjKszERZzxga9xSxrAUbw2fMiBv/pMgpQmMKMzMHPT40NQCVEapNoTOxk+IXPp6PXtAnY2i6dIpYegUbw2fMiBv/pMgpQmMKMzMHPT40NQCVEapNoTOxk+IXPr5+9II+GUPTpVPE0ivYGD5jRtz4J0VOERpTmJk56PGhqQGojFBtChH/xZ/+afjCr/nf/7t/xz8gvuXK0OA/JDyzYvOtH+6U7FzbptYVmN/4VSW/85K/hKPXWW/6z9Yv+cfzjY6e+7vRl7M/0m+/PkvdYt/6Nhb2emfu9YvBr3BRYmYOylbNmWuCM+D8zryToNKpr4nex4VH9UWf6zGUD4GruAJd04BaUoNuZWjNpb60Bt0K1l1DaWWeWfnM6x3VRDfLDkjovvpVNZVG5S519ZwkaXWdj9kF/J0QxcPMnN9LgoHjnfHAWvyZetZwPuz1iAPrzuQCcuDuEwfr8WqRnnmbqRtdYnZZiZn6qlpc1H0mg12oAcz3gNwZ92rGCcZOrrmXf897tt755ntrz57zzbN3b/5sfl/r2Xrnm/t6F81X4QLeyRnjq3Pxt7RrtvxH8efqQ58TH/X5MOriY6zPU2laYpVV8yGE61XwIUQNTBZYn7n18Rxv+Ys8r3fOe7Z+ydc5o84b19d53SVsTS7odWdf+Z5fsfajhtgWVHrzXMQKqmffmu8ZnG/eU0OO883E1sBDEDczpwZ+Blv1jnee1/Z+sPPsW3cmF5AHX3xmF1x/uo843wv16uvLNPlaCjVyxmyM5DKDAfXWW0yeQT5z2PloYN2ZXEAO3H3iYC1OPh7ovjUesDYTe6Z+zqduXgfPujO5gBy4+8TBWpx8PNB9azxgbSb2TP2cT928Dp51Z3IBOXD3iYO1OPl4oPvWeMDaTOyZ+jmfunkdPOvO5AJy4O4TB2tx8vFA963xgLWZ2DP1cz518zp41p3JBeTA3ScO1uLk44HuW+MBazOxZ+rnfOrmdfCsO5MLyIG7TxysxcnHA923xgPWZmLP1M/51M3r4Fl3JheQA3efOFiLk48Hum+NB6zNxJ6pn/Opm9fBs+5MLiAH7j5xsBYnHw903xoPWJuJPVM/51M3r4Nn3ZlcQA7cfeJgLU4+Hui+NR6wNhN7pn7Op25eB8+6M7mAHLj7xMFanHw80H1rPGBtJvZM/ZxP3bwOnnVncgE5cPeJg7U4+Xig+9Z4wNpM7Jn6OZ+6eR08687kAnLg7hMHa3Hy8UD3rfGAtZnYM/VzPnXzOnjWnckF5MDdJw7W4uTjge5b4wFrM7Fn6ud86uZ18Kw7kwvIgbtPHKzFyccD3bfGA9ZmYs/Uz/nUzevgWXcmF5ADd584WIuTjwe6b40HrM3Enqmf86mb18Gz7kwuIAfuPnGwFicfD3TfGg9Ym4k9Uz/nUzevg2fdmVxADtx94mAtTj4e6L41HrA2E3umfs6nbl4Hz7ozuYAcuPvEwVqcfDzQfWs8YG0mtlF/9b//yTOcD8/r4Ft3JheQA3efOFiLk48Hum+NB6zNxJ6pn/Opm9fBs+5MLiAH7j5xsBYnHw903xoPWJuJPVM/51M3r4Nn3ZlcQA7cfeLgOv7f/md/T2/RuM8/iP0nf/7ncf4zP/6sKnRdsYRuReOStwQWusRjXBXXoLsCZ14mC+2vq1ViPT9iO75stNB6nkzdwXXmZbLQ99exuXB3vzV/+TLWb9bgLwuctWIc/korlq7TnHspIxU5WEHdF63ZzTqKcV/lSegmPNbR7GW9FC4U5/2XQGnNi9lHc1Gcn896jRVLofLN7ov1Git2U6fY1TqT5k9sQ1p33LD2W40rqHvkMxF0B/vCsdRZr7ISb+JTnc6VwT/sMjNz0OOv6JN2eFTHXmDOe09d6Bo7h86ZwZWaXRiVkqlorjDnXIun8pWucczGSGQgB90d13LWYl7E3smBL2CveW+ptZy1WF9jLWcttqeu5+zVr+53vw4362sfGmcQnfXa/E5OLvnmiLZ+1/nAJz8ZKo9BSjqZiuuuIUOXBt2BmWNgXHRE6PMmQ1cNWyxTt9yIT/OywELr68nUHVxnXiYLfaruZo0lAD0DzncDFrgJtsBazlqslZ0feo5v1TkOG9Qxv8d4M3q+P6t6fNbMAeuYP1/HSqkepJbNKx4qb+JRWbfxXOKdyT/Jg/G2GA/M/rvr+v579bvP+ep+e5+n572639fXZYTepZxg/Rl+9zlf3Y/nfuU5X93v3XXH82XE8m7P/O6vw6v7pc4+n3uvfnW/d9ftfZ6e9+5zvrpfP/de/ep+767b+zw9793nfHW/fu69+tX93l2393l63rvP+ep+/dx79av7vbtu7/P0vHef89X9+rn36lf3e3fd3ufpee8+56v79XPv1a/u9+66vc/T8959zlf36+feq1/d7911e5+n5737nPv2+x/+0T8KXydP/umf/Vn88R/90ZD64UxNLlwyDv2D9mH5wnxs8Th2/aYk0yXtVmMKZ19z7h9OLwfafN4f2K+jadDN35EY31MSujc1z4n/HayvL39Po5bXYd7O2rD2N/9i59EBlr35OnCmr2EtuvR1rDc049dgnJu1x3pberjH+L4O8JX4FmhR3fXxXaxH+hLWIrrP6+q15T7r/vGDOeev+Tra41eTRUj8mfne2fH2Yu4D82fBPtSYmX8ZvOiz3A/wbP335bMyn/Wf57HK7cjrT/RguvD5Ph99PPpIB473gC686fuJf9UL7Hj0nS4cfT/eg+M9oAPHe0AXjs+D4z043gM6cLwHdOH4PDjeg+M9oAPHe0AX+ufB73/3u/h3f/UPzn8wdv5BLJG//NO/A0X9tc7QlQL3wXQhjr7EuN72PoztHvd9OVD+JMwD1VE16I5Hmuci7ys4dM3rSIb2r+V/CdbGyb45TiFCCe/W7Dz2HCM6dY6MqHEvh66siljGNeZfT/ElVy6rPOIl7aC3doCvyk8DHVR3+OMhJHSHdeeQqTt63Dow6fZvhbeeleffwlYN8VfAPtSZmX8ZvOgjfrTho/r3+qkXNXXk/BSP6vz0OlGnONY5+pD1Jhx9OPpAB473gC5kRH1XHPxb6EPqa308J13ICPUihYPpQkaoFykcTBcyQr1I4WC6kBHqRQoH04WMUC9SOJguZIR6kcLBdCEj1IsUDqYLGaFepHAwXcgI9SKFg+lCRqgXKbzGf8n/K9i4XFc/iP3Xf/WXw+HHt8yuWEI34XiKlaz7fXXa6a37aTPd2vXys5VdWkm6n69TxUt1KtKt6jedU5vpfn4/VTxdR4HAr2SpvH6Faze/u04H8zn5RtL29QV5yCQIuh/ms/45TxNrWNtXfxQuXjTW9d/cGKrSdM7v51f3+6o6npDOfkSoJ6wqWp68x3HnfGvYVfj3NHl7wDp78nqO68zd/2r96j7vrnv1uV87J28Alc+DSt67d0H76ZC6a8P9rMxxr9ZVt+XfsoK6b+OKfEtci+rW6nXO/awi3bvySTrnLpOF9EGCO/YmZhBlvsbEdsOL7C5YEp+pcy5ssAzzmZnfQ8/fo8kBrPsMkwu26/Tm15fnmoeicsz40jHbYjyw5T+KUwse5XWfGtDjjzQ14FHeV/nsBZ5djxrwrrpn93E+ZwTWe5kasDffedQA6+9m9gLP7kMNeFfds/s4nzMC671MDdib7zxqgPV3M3uBZ/ehBryr7tl9nM8ZgfVepgbszXceNcD6u5m9wLP7UAPeVffsPs7njMB6L1MD9uY7jxpg/d3MXuDZfagB76p7dh/nc0ZgvZepAXvznUcNsP5C1n8N3v53H3uBZ/ehBryr7tl9nM8ZgfVepgbszXceNcD6u5m9wLP7UAPeVffsPs7njMB6L1MD9uY7jxpg/d3MXuDZfagB76p7dh/nc0ZgvZepAXvznUcNsP5uZi/w7D7UgHfVPbuP8zkjsN7L1IC9+c6jBlh/N7MXeHYfasC76p7dx/mcEVjvZWrA3vyR9+//8T/iD6TOuPpB7H/8V/8yfndSKBf/hvnPE3kV1zwFyfqx8F2e8zR/qU4b1L7P8qv7vbvu2edy/r1zLg3jV5SUfvk6EaeOoHD2iaMF7nNcuaUZNP8Rv34cHXDEOjfnRAil77E87sp7tU4LVP1O1jbBF+Sql3oA3SMeuiR0R+XFuM66FgisGs7xiOAcVzoi0BVXXc0jonTEmSP1j6TGjNBo5DJ/hT+WWtZ6VE8OIO/ddVEXOzO5z7hJWj0bk6wZY0qmVK5wKB66cuEPzffccx5zsLcu9yTeyWEvcCflbM15zMHZvDOZ85iDO+lna2/euWBlwhpgxboJzXnMwU3STYD/9+18FQY+9LUHIb7G8OfYgzwV6H6wDmuAed2t+chjQc4c+mxi/aEjtnm7LrhqEU1u+ENB3Tdxxbh3xbWGzkk657vPyiWh1tX8q+vOa2ty3kNz7tKawHug1HHrnPqDoTF/NJLrHObA+h7PeczBvXweYPatt3jOnefkz3uh8bcYD+B/bR0rpl6g1PJ55tAMENnL5M74mNYgfm8dPECe66zvMR74TJ3rn+V3n/PV/Z59Lue/ut+763zeZ/nd53x1v2efy/mv7vfuOp/3WX73OV/d79nncv6r+727zud9lt99zlf3e/a5nP/qfu+u83mf5Xef89X9nn0u57+637vrfN5n+d3nfHW/Z5/L+a/u9+46n/dZfvc5X93v8XPxX+8Zof+9kIL51f3eXefzPsvvPuer+z37XM5/db931/m8z/K7z/nqfs8+l/Nf3e/ddT7vs/zuc76637PP5fxX9/u+ut+f/ij+47/4FzFf+qnrRf75n/xJ/H3+zxN/LLFVVpBfnyNFU+j854R3tcxP1bn+WdYJVaKRH0UX3T+vkj91Tm2hJTQ+uZ+Kat9nWTupROPKfotR6yqjWLGPv5bQXXqNFeM++yW0vmqXKXS/j8qodA21zqvsdR6wlh+/4anJw+dTjpYb+Zqcz/eoL/fq5NW+T7LS1di6a1jTnO8c14R9RHX+3azEHXVjq/lveDD/a32pX2WeitoN5li1+uLrAB/BfovmyzP7m/pDWZ+pcz3vAOvAl9iHzhTCLX9o34FYZp2Hqwdd/I9a56L1SDvukX+bSJzoFo/nCO0Z2v95sPYz4BzgmRpyqQHMnwE1n8Eze5HrvZjvw6j4UPfBs18BajZQ3ysb3rLb2PuZPbVerasaFeve+TGzXaejjEaxGLMrltB+2k235iQ/pbUgZSJKofus5FpfmZpq1L41PmAl76lTWq12Zk2oewXnB6kV9w3sQ522rQJzidVhCZIIFnmXnAeD/hnTNTlrII+N8PYyuV9fx6p6g+mcwD87oFEAABAASURBVIzXAQb8+2AvkztjXoc1rLeYHOq3/K34Z+tc/yxvnWcr7vW3/K34Z+tc/yxvnWcr7vW3/K34Z+tc/yxvnWcr7vW3/K34Z+tc/yxvnWcr7vW3/K34Z+tc/yxvnWcr7vW3/K34Z+tc/yxvnWcr7vW3/K34Z+tc/yxvnWcr7vW3/K34Z+tc/yxvnWcr7vW3/K34Z+tc/yxvnWcr7vW3/K34Z+tc/yxvnWcr7vW3/K34Z+tc/yxvnWcr7vW3/K34Z+tc/yxvnWcr7vW3/K34Z+tc/yxvnWcr7vW3/K34Z+tc/yxvnWcr7vW3/K34Z+tc/yxvnWcr7vW3/K34Z+tc/yxvnWcr7vW3/K34y3X637v8703XP8tb59mKe/0tfyv+2TrXP8tb59mKe/0tfyv+2TrXP8tb59mKe/0tfyv+2TrXP8tb59mKe/0tfyu+v+4f/OHvxN/6/e/5A68zrn4QS/R/+sd/FR/JZoKY2BnWnZ3Q49Z3/PEHYNpLOewrivrrQKFrR72yLrfzOztD8dpvYlvFiq9yBTW84Nd+Ki1+oV6ll3tHvfcxX4o121GvrHim/7VP/Ghfv+VB+Y1Pne3yPD2+aHLAOX+JS18/3yVOesgv9mDd+cZfAs5D1tK5fO9dOIgbiJpr0B3UF2uBYg26L3EJ3XEGE3LFukP19XyaD9ZEdkTqnzFmxDKHc5l3xgM9bo0HMsZ1YR1hWTPEGUOLI4IxI8RGLvPO235cXb3OOq7WRQ3HM1RGKCuFzsQA8dD1seTAKZ3SKY6Fc2Hr+MTFHh+q/9CaH+IQR11ZY9zo+NTFHjM+tdiO4nkv5jtKPpXCHjM+tdhUzFdjDVNKTddyvjJWm0zD6toK6o7xvRhR84g4awV0X3REXGkJ3UF+6Dr3k6B0dCYGetwaD1h3xgOK114TEz5D8Zp3rqCGHreWVbf1xLWfzGLiQPrqGYltoefOmnlD7aOYWdPrm32IdCb2AryPeSyxtbjjI+vx2PP17z0Vfah5HwuLptv5nZ3S49bb/tjn4lOR2j8VyjOHZoDIGhMDW/4lHnVljaFVmV2QioxoRmieAmxYd9724+rqddax7GPdeb8fdWWNoVWZXZCKjGjGzMzB835cXc/Xp+ovyIfnU7ruFLhzyY+FrTu/7sfV1de1ji/bP+rKGkOrMrsgFRnRjNA8Bdiw7rztx9XV66xj2ce6834/6soaQ6syuyAVGdGM0DwF2LDuvO3H1dXrrGPZx7rzfj/qyhpDqzK7IBUZ0YzQPAXYsO687cfV1eusY9nHuvN+P+rKGkOrMrsgFRnRjNA8Bdiw7rztx9XV66xj2ce6834/6soaQ6syuyAVGdGM0DwF2LDuvO3H1dXrrGPZx7rzfj/qyhpDqzK7IBUZ0YzQPAXYsO687cfV1eusY9nHuvN+P+rKGkOrMrsgFRnRjNA8Bdiw7rztx9XV66xj2ce6834/6soaQ6syuyAVGdGM0DwF2LDuvO3H1dXrrGPZx7rzfj/qyhpDqzK7IBUZ0YzQPAXYsO687cfV1eusY9nHuvN+P+rKGkOrMrsgFRnRjNA8Bdiw7rztx9XV66xj2ce6834/6soaQ6syuyAVGdGM0DwF2LDuvO3H1dXrrGPZx7rzfj/qyhpDqzK7IBUZ0YzQPAXYsO687cfV1eusY9nHuvN+P+rKGkOrMrsgFRnRjNA8Bdiw7rztx9XV66xj2ce6834/6soaQ6syuyAVGdGM0DwF2LDuvO3H1dXrrGPZx7rzfj/qyhpDqzK7IBUZ0YzQPAXYsO687cfV1eusY9nHuvN+P+rKGkOrMrsgFRnRjNA8Bdiw7rztx9XV66xj2ce6834/6soaQ6syuyAVGdGM0DwF2LDuvOYTy7i+clmvc2zEnbffj7qyxtCqzC5IRUY0IzRPATasO2/7cXWNuv/5H/+XV1HEzQ9i/49/+S/jj3IJ60+pdJM3YNF5uOOnccx3+vXLG+QbqtN9u87k17SSNDNrWrd15zK1bI9L615ckUVnWXX3uHWZGqwXPp5PPZnvpS/R2Tk9br345346Lta9uCILJ55ZHvdZL4nWeMB64Y+FsQrSVSm2LvbQ49Y3/hKwX4vq/aQxNdeguyLFyi/WoJs4qRduPuvOecwLDOSKucmTHGtpIq2wluVvd4hkoC/ocWtygXVnvIjx966iVh1rfiiGNj7kMe9MDPS4NR6wHnzZDw98LPt9tH3wwBznhCOmzih/1uTd6uso/kftt7XKHGePZ8EOveY25oi5V+zXayusxfaveD9zbe212P1V9rtra6/F9q94yWSdDn6vb0+s57yq9+6nl52b13OwHoM9Eau84evjhBK5y61i3bVuRUrUbAzWnYd7W+e8xWe/mjou1l2hGiw6l6mhx61l1W298Hm/MjUofo5prsj6mfEMkpjfYzzBaZqe77XY2fzkZG3tERvj5eG8kePWj/g6/+P8tjh+iYyVLvFrPdTlPD1v3Z9XpwI9vkeYsZqZObDujAd6/Fpf/n10iY/9qAWXuM8zGA8851/2oxZ81L+PPtTnsS4z4oZ1533+Zb9L/fF87h186cue/l/6SS34OL5++lb+ePH9rX62+uP95L0y6CzzzsTAdfzSTzzwcbyf7f0a3+f0BnzozV1jYqHe3frH+xlLz+Db/tzr7/F+ul/0Dlh3xgM9bo0Xx/upN3G8b+6LOeQA68544Dp+vJ/uB70B1p3xQI9b48XxfuotPN7PqC5c94EY8Psy+Pj+G30YvbrtD+7Fe+xf+knlyD/++4U+GJe+jL5ar/uXfl780U/XmS/+9brP+Zf9XPehz1SvDX/oe2uNiYHn/Mt+1IKPZb+Ptg8e6HFrPGDdGS+0do9/KBbLXvDHMu+MB3rcGg9YD157vt+dfhf/+7/47/S/Eq7v5SeulyD/54n/4X/6hxHIQfVjYaaHpgvxSj+C64fr33Ig/+rSJnN44exrzr2U/7j9WA54PvcPrmlkHVGD7nhV87xzvfUzHKHdU/itcgZXVgdCYwZXahbC4DEbY0ac41mzdR26Zl9S2Yzfg1yWNS/yoLd3gK/At0KL66636TNMY6hnoa9i1mS93wTzkNU4TdaY2F5oiR/v5vCcai+Tu4a99e/JS72gqWPmp3hUX8ao1W614weP3hx9OPpAB473gC5kxPK5cXBWJ37uPmREPcXBRx+y3oSjD0cf6MDxHtCFjKjvioOPPmS9CUcfjj7QgeM9oAsZUd8VB//cffgv/+wPN/9niUPXzQ9iFYv/8E//CcSPeA+mA/w1g18lLw/mX+PZZB5eOPuacy/l9dcIfki9HPB87h9Y19E06K5vvGeY5yP/lmupeDHObwTXsvoC/2Ksjfn7JaI6xfuYnWgf7BN07fgzPL5RqPBqg9kH77PwOo/4s/sc9c92gK/It0KL69b3CW/U58FCtZ4G3TcfI4/8/rFDfvWMxZj8mnl+NuafAb16FexLrZn5p+HF9vLWhnvr35PHZzI7fY5H9WXk+/CiPr++1zt4dPXow9EHOnC8B3Th+Hw53oPjPaADx3vwER/1n9x04/hcON6H4z2gA8d7QBeOz4PjPTjeAzpwvAd04fg8eM978L/983+++odhqz+I/T//1b+MP/zNvxn6EXzUxY/hmXwx8wt6LPvd+3j9Y7/qdrgfn+Wfp5/Li+sD7+TM1+rixbqMXL42TzL7qSSe5EwV6b6qC11zXJ/QGfwTNWbEy3yqyifrtWG+UhcRL+2nulz203SZXSLMoqIZ0TibHn7oGk6UH7rQohtNbD9yNdXRR7xafDfoFe8mlfk1w69xP57JOKlNnr+Dn91Pryd3zB8HdU4NuiM06I4t/yRT99kPROj6JuYcWj2+ex+vf3e/+RmZ70XoIlfkfZgCh5nvhovMuwujbx+3lxd9xLeV15FRn+cdc7G/l7Pth07tnIrnpzlrlZzWOVUkapzjWZGvjx/70dmv6+vRz6OfGVHfrXv4eF9SvdrfL7IzQjUp3PLRz/W+EM0I9SyF/Xz087l+kZ0R6nEKt3z0c70vRDNCPUthPx/9fK5fZGeEepzCLb+vn2P/Y7/RB8aM0Nckhdf56Ofn+kd1RuhrkEJ8+s8HU6tkRI17+Pj6pXq1v19kZ4RqUrjlo5/rfSGaEepZCvv56Odz/SI7I9TjFG659/Pv/cl/Ev/rf/Nfx9p1Wg2eTvHv//E/iqwfwihDrJEfGRfVX7Nj9gXxnNY59qMZwif6evRzrX9LQ/kVLdn1q107efRz1KfqZ/3MOmy3J5/vAX+jpb7RzrqOoEF3+c+wzq2ldAQV6a5zLFzrL/7V8y2+ipTO35lh189zrafDsDwrzprViX8lz+u/th8novIe+8Rjt5H9oQ/nDwKCfVhyev6RcYnjPoN6H5cC5mCRGzR23DAfhuf1mYOHRZ9ImNdnDj6x3MPSeX3m4GHREwl0fwal1syB9XfwvD5zsLWPXlNuXueXmfUpZg8+a6qfCIyvZq03r/+L77f3GXVuelRYqyG2oJ5vms96CX8pzeszB5cNODjqEZNzD5f6sf7Q9e+/Khu6XsQv1vN+Xp9PY3b8HI/qvg7HH86YjZEIu389z+uzw6zZrZ/vs3pe/9iPDtOF1/no5+f619/no59HP/lu7O/Flj7el+N9Od4XOjDeg+P7YfRh6/Pi2fjRz6OffHftfW+O9+XO+6L/Ab23j847+nn08/j+owPjPTi+H0Yf/PnwWZ77+R/+2fJ/aZhgw+oPYsn5//7Hfxd/43e/01R/VFW/+vF9nJn6oUVGiDXo1jyEb9KZqdXz2/cJ7aNNRBn8E4v+bs5kt9TWQgjSEro136V5LZSb+zgztWpqfedrrkic662/hjNTq6f2EzQLaQnde7XOSc35fNKh2g2dimek1r+fF8pTku7P5eX572ppndS+0vEZ5lxzvfXCKc7UPuLY4kj9cxI+zyc9z1hpjH7e7+LP7hf11KeITT7JOUVoTD0bYM9Y5vc5I6Y8Cd35FLL2zZ0145yhmleRqgWv1j9bx17g2bpX89kLvFr/qI61Z5zUTzDHXprre3dPHXuBR7mxrPdZzsx6w1knInUL38iZqdXz2/cJ7aNNRBn8E4su/siIEObYliZnC9Q0pDSo9TX/bmYvcLvPKaL2f5YzourM1/VZbwvedTwUj6r72nhq3VzWha338nreSSuugWz+7cBO+N/P7DZ2GiMnYNfv4mO/r+3z0c+jn898vx7vy/G+HO8LHRjvwfH9MPrwVf++P/p59JPvrr3v0/G+HO/L8b7QgfEeHN8Pow97Pz8e5f3S/Xx0vs/6x/P9/O/Ln/yN38f//W/+dWxdpy3jT//4j+O/+ou/GDY/FmZ2MF3gR+a/cl6+0PymJE/6kEkSznmac99ogsKyfPxirI11x/l8CM71A3EdRYPueuHuMc+B/83M35upbfSFextro9rXzJfpnfuf99MBljlfD85kZg6sO+OBHh96jBdfm3zqHud+iUM6AAAQAElEQVS8LGG9xZfMY/aeDvCV+BZoUd367uCd+gJoMd31MflVXB1mMSa/dvYz8pyvwmvAr4B9qTMz/zJ40We5H+DZ+u/LZ2U+iz/PY5Xbke9LogfThc/3+TfbR33O08Hj+enC8R4d78HxHtCB4z2gC8fnwfEeHO8BHTjeA7pwfB4c78HxHtCB4z2gC8fnwfEevPM9+Lf/4C/j9/WLrf3Pvobe/EEs9v/1r//74Bc1mBeSUeisUN09bl2mBuvOsurucesyNVh3llV3j1uXqcG6s6y6e9y6TA3WnWXV3ePWZWqw7iyr7h63LlODdWdZdfe4dZkarDvLqrvHrcvUYN1ZVt09bl2mBuvOsurucesyNVh3llV3j1uXqcH6zMtkofPL7pferNK6rTuXqaHHrWXVbd25TA3nuOZ162C6PY2Q0H3DxAoadAfrXHFEXGkJ3XHOiwjr0HWOE0QLdedI05jSeebQDBBZY2LgBT+pE4pzYx/5EfK+08/gSu0SwszMQY8PPcaLH7qGilpnjBlcqQj8GWQrtt7iln7It3SAr8ZPBx1Yd8wfD6XVsWINuu/6So0gKXSZNa3bunOZGnrcWlbd1p3L1NDj1rLqtu5cpoYet5ZVt7WZIPNn4Jo1JvYs2JsaM/MvQ1/UuvPeDXudteutO3+tn3pBU0vmmUMzQGSNiYHZZw56fE0TA1v5eODwM0JfixRmZg563BoPWHfGAz1ujQesO+OBHrfGA9ad8UCPW+MB6854oMet8YB1ZzzQ49Z4wLozHuhxazxg3RkP9Lg1HrDujAd63BoPWHfGAz1ujQesO+OBHrfGA9ad8UCPW+MB6854oMet8YB1ZzzQ49Z4AL3GxMDhZ4Q+m1KYmTn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C6Mx7ocWs8YN0ZD/S4NR6w7owHetwaD1h3xgM9bo0HrDvjgR63xgPWnfFAj1vjAevOeKDHrfGAdWc80OPWeMD6mv8oT/H//tvt34YNXXd/EPvv/uFfxT/8wx+Uttz8NQKmnYmBHrfGA9ad8UCPW+MB6854oMet8YB1ZzzQ49Z4wLozHuhxazxg3RkP9Lg1HrDujAd63BoPWHfGAz1ujQesO+OBHrfGA9ad8UCPW+MB6854oMet8YD1mZfJQvWrX5W3BPgNU7Rh3fnL/WVB9lmOMiISuvm7LHHFcq+0hO5LXvPP6ypJd61VzECuWPelH4pxq0630vm7JKxuZg6sO+OBHrfGA9ad8UCPW+MB6854oMet8YB15+FVC/T0t0w+DXOeNexs/Fk7vsXk4301+rpdf/V+x3prHaDrPws4P2fl1V9lJazGFdQtl+8LkYTuRQyt8XKXKdlZobp73LpMDdadZdXd49ZlarDuLKvuHrcuU4P1zPNcKfQQumJyDEzmnR0j/hl81Tp1hr6YdedK3jH0OmuXWnf+Wp9PaXa48HhlL5oZMTNzYA0bPb6miQFq1pgYOPzrr4v7QW+AdWc80OPWeMC6Mx7ocWs8YN0ZD/S4NR6w7owHetwaD1h3xgM9bo0HrDvjgR63xgPWnfFAj1vjAevOeKDHrfGAdWc80OPWeMC6Mx7ocWs8YN0ZD/S4NR6w7owHetwaD1h3xgM9bo0HrDvjgR63xgPWnfFAj1vjAevOeKDHrfGAdWc80OPWeMC6Mx7ocWs8YN0ZD/S4NR6w7owHetwaD1h3xgM9bo0HrDvjgR63xgPWnfFAj1vjAevOER/6VzzR4/N/rU/EAB1aY2Lg8I/3Z+09IAaO9+N4P9beA2LgeD+O92PtPSAGjvfjeD/W3gNi4Lf5fvzTv/iz+Ms//EH/Bbt93/1BLGX/z7/9N3E6LWlJRDhYTdD9m+vD8sD8SpQeP86MEB5q5XAvy8QPw8tBzuf/wfTcqDqaBt1B/BXmOec6672sfSnP3wBnRD0lHLpSSqQxoYVz4VjYeg+HrjlPclmF2dcj25JdN/uQ39YBOv+t0OK69TbFp0Ax63wlB1ctqsmvmfc8GzlbUHvoe4H5Z8E+n13jpt6L7uWbBZbA3vrvzUs1O3Wi/BIeq1zGqFUz4uDqwNGHPPqgDhzvwfEe0IH/n713/Zklu8771uq58CZTdw0pStSVZyiSsiRSpEjK1IXibYa0KIkSpUiyrpZvcgwHUGDEQYLYkmzDiRM7TmAjgBMbTmDAhj8kSBwkH5wP+ZK/SZw5b57f2rW6d6+uqq7u9zLnnNk19exnP+tZa9eu1dV9Zk6/LzmeA7rgZnpPuDCYLriZeuHCYLrgZuqFC4PpgpupFy7cLbuZ1nRhMF1wM/XChcF0wc3UCxcG0wU3Uy9cGEwX3Ey9cGEwXXAz9cKFwXTBzdQLFwbTBTdTL1x4Nvi53c5+/8c/YeeO6RvW5bSf+N7vtvfpG93I4Ot+JoPpAl/xv8l4euH5tUjufM8I4axWDue0zNFvBb2h8WlD+/0/gTq2pEFnPHhrzH30fuo75LbU0k+43GNc98XqIj0+zOjGQzJXbtdsjyya61/LuUrWp27MeDuwLiucY3IGHrIDvCIL0LPNM3ZLaHGdt19Li+iMX5DvmYV73T4TtGcFdWoS50kdedHnSNLsWea5eyO2FWoPfQ4wvxRcp6+puveunueiW3npQlvr7zfvNp/m7Oy4vqnDyHsCNZgunPZr9GX0hQ6M54AujPfHeA7Gc0AHxnNAF8bnwXgOxnNAB57p5yD+c4+7HO/38TqP54AOjOeALozPg6frOfjBd71kf/qll+zccfaLWBb4D3/8k/b8zi2+pjYdmmq0oa0db9p+TDc+0dP/PEw3wm+G8so+aUyDY4sadNqSZt+9n/oaNh19naShxW78YzG62cOwLuRxpQe6nllczc32bDpcSqTRRX4LVvlUbTNstz58WuEcT2mDHqwDvCJPFbRZncbbHzYNOi11ZZOp02qcWDQ5J886c7P9PTLfir6W+aXgOn1N1b1n14pcdIm3rrtU//BxrujGPxajmw2ODow++OiDOjCeg/Ec0IHxHNAFN9N7woXBdMHN1AsXBtMFN1MvXBhMF9xMvXBhMF1wM/XChcF0wc3UCxcG0wU3Uy9cGEwX3Ey9cGEwXXAz9cKF2/CodzP10IXBdMHN1AsXBtMFN1MvXDjPL+6es7++4bdhTcemL2J/SN/qflCIX23hZ3XiV1r03fxgtfDN3IfHz9j95/08wRzvuWl/Jk59G74p66SG4/0++b1W/Ea6/ZTOY5Tw5uD2Mznqie74htfgLNMX8udYnx9a40Zr2CxTR859IddPvq/rjHUtXuNDH3jNnybw5z/7vTWrD7lO9CQ+u9SXZ5V1v/Rs8V657yXM1RJ7opCfHUus13bTfpfqHz7O83kzfR4P5s+tG72C98Sjz+rt6O/NeA7GcxAdGJ8zN6MP6sB4DsZzQAfGc0AXbsafj/pMuBHG80AXbsbzoGfhRhjPA124Gc+DnoUbYTwPdOHmaXkentF9fuK7vtO+55u+Sd+RnT83fRHLMn/wqR+3t7zwAlOLr4NNhwuc4virto4Jz+XV+KhTR9Q3jdb36+nsy3Qj/AqU6Vjk+Ctpu5Gf96ls6+/fOKbl+njmJ5PW+0s685OX8lpcF9Zp+/25tTqCylBco+Ebx4zO/GTS1vLTz/zkjB+xTfuAY6r9iW+kbybWVCUSOg2xwJGv/QdnnjRTW+HIl39jHG4uco1+hmXrJEu0IZ9MVx7Z1rGbSbmwzhaHx2jKZuYb2OLwGK3kmw5XTKTRoT2bZtkT2KWJnWNybqZc+JBvq8eN3B6Sm85DjZ6dqPAYzw2HuvYePpef/qjLTqwzr8IW1FVmaxTUOT1VFmzlqP6Spoz3fDJ5LHiOMz+55hNnncrxvCg5ufpLOvOTl/JqPPOTq7+kMz95No+g7gXKe6WXWcM84uScQdRooWRNN52Zn7ypSEmZn6zQzMmmCR+45bfPlpu4uWMfZfu4Tcch/0aRm71/WFdhnaf6RtEb5d9MLNJ5mqegzkM885Nl6nStZMIyWxweo0VmG4n4kW4qR7J6uFlkn2OLgywmrhoTzrPF4TFaVLSRiK9oi8NjtJU8MrzzLQ6P0bo4EV/RFofHaCt5ZHjnWxweo3VxIr6iLQ6P0VbyyPDOtzg8RuviRHxFWxweo63kkeGdb3F4jNbFifiKtjg8RlvJI8M73+LwGK2LE/EVbXF4jLaSR4Z3vsXhMVoXJ+Ir2uLwGG0ljwzvfIvDY7QuTsRXtMXhMdpKHhne+RaHx2hdnIivaIvDY7SVPDK88y0Oj9G6OBFf0RaHx2greWR451scHqN1cSK+oi0Oj9FW8sjwzrc4PEbr4kR8RVscHqOt5JHhnW9xeIzWxYn4irY4PEZbySPDO9/i8BitixPxFW1xeIy2kkeGd77F4TFaFyfiK9ri8BhtJY8M73yLw2O0Lk7EV7TF4THaSh4Z3vkWh8doXZyIr2iLw2O0lTwyvPMtDo/RujgRX9EWh8doK3lkeOdbHB6jdXEivqItDo/RVvLI8M63ODxG6+JEfEVbHB6jreSR4Z1vcXiM1sWJ+Iq2ODxGW8kjwzvf4vAYrYsT8RVtcXiMtpJHhne+xeExWhcn4iva4vAYbSWPDO98i8NjtC5OxFe0xeEx2koeGd75FofHaF2ciK9oi8NjtJU8MrzzLQ6P0bo4EV/RFofHaCt5ZHjnWxweo3VxIr6iLQ6P0VbyyPDOtzg8RuviRHxFWxweo63kkeGdb3F4jNbFifiKtjg8RlvJI8M73+LwGK2LE/EVbXF4jLaSR4Z3vsXhMVoXJ+Ir2uLwGG0ljwzvfIvDY7QuTsRXtMXhMdpKHhne+RaHx2hdnIivaIvDY7SVPDK88y0Oj9G6OBFf0RaHx2greWR451scHqN1cSK+oi0Oj9FW8sjwzrc4PEbr4kR8RVscHqOt5JHhnW9xeIzWxYn4irY4PEZbySPDO9/i8BitixPxFW1xeIy2kkeGd77F4TFaFyfiK9ri8BhtJY8M73yLw2O0Lk7EV7TF4THaSh4ZLv9tz79g//FPfsq2Hpu/iP1ufbP7qe96b1uXv7ViNjG/zIGMb6uYKK7z8Df1IWQUfpPWPcN9uWmPQL6wGy2zIgAAEABJREFUC5zh9ltC7bmIRyOGpjWe9OlQF274URKDYgt8eZ0W4szCjhXWdWNc5JsuX7uKvKiYiacPX1TXFtTanBI6mU0vwNRaBXWGmOG4XonHFhlKPNad4rUO3X5nqb3+jFGuop7bzymxSzIaX1ynBane101aFFfr+U6upxfm6HqTJqbpdE3UAe3O2k7aHprXx4mkzpzUeMSazpGrHYMrHEfIPRdhdXKyunFGcZbQMo/dudhxxtye5mNvxjr616M9160/fbyfz+XMxaa3q57Rtt5czlysvxbzfY6Ezvg4iZiEztBz/FhBnUd+Xxcb40UnqWP2jez9SIlBzgI/0XXdnmOf6A5zsbj/uRy1IE/snC/xUc4k4npLBVN8Sp1Uo7lYe7rwm3v4LGkav83aiCb7wKlO/RZp4yH/WF9+vVa/VkcG/hzz2Vzj8VzrBavxtkYbW12b57hcx92SZdPPi1qsnuuPOht9iSfCYsznAm7P2XF8PC82npd4UixGnhM+XeDxvNCJB+vLSf+5+ngdTvs/+kIHRl/oAu8PePw5ZuPPsfgEtRjzuYDHn2O8Q0Zf6ML4nLDxORGfEBYjnw88F/D4nKAToy904b4+J376+77X/tRb3tL+YmvDuPmLWNb6Tz79U/YNb3ub6Qtfi8NjPAypK2dGjacefutA9qNyc+2k75ln05G68mSP+qkRm/szJU5kPk0qT8s+nL+/oNm0pcYSOiPYM3M3M/Ydcw06D9rMjrSETtvnm1lq00FcZHs2C1vjPN+hrwt4fx3PtWGXM8fEwN36poMVE6arM69MDNR4021043CtYELjNsuRf4WwKw4vNamXuKQPee8d4JV4KqBN6jTe9kesDh1pCZ2HvAXfSJK3P1NXzoQaT/00+LlX+BJwb+T3zPxa3OVaJ3uoi6c+STwTyLrkTE9d+X581wPqWvoAV8SEysRAjW/V1IKlfDwwfDe7ov/UAFftHBMDw3cz9ciFnpmD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2o8NR5IXRkP1HhqPJC6Mh6o8dR4IHVlPFDjqfFA6sp4oMZT44HUlfFAjafGA6kr44EaT40HUlfGAzWeGg+krowHajw1HkhdGQ/UeGo8kLoyHqjx1Hig6W9869vtP/rUj9slx0VfxL743HP2+5/8Mf1Hurdr1O8GUldu2XwF32bDP+5DU6M/9blI/Yb1Z9rARPGrXewlf50omRhIXRkP1HhqPJC6Mh7YxxECer83aZPQGQ/SEcs70hI693nMQdbnunue6tGanvZBK6menzARaRVmisUMTtR46qfZ547Z/xpzn/hzHA1Vp7YwOXcN9sWalYndAcYSZztA558KaJM6edjb8yqhM+4vWIPOi/woziGKJSorFGeNpw5TQ+rKsuKs8dRhakhdWVacNZ46TA2pK8tqDdOkeug1qOSkltgTCW6EjVUmdgmW6ms8da6duvJ1/uHTOh5pvQxEmFcmBmp8q6YWLOXjgeHzytKFY6Y3AGeOiYHhH/ct+0Fv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2o8NR5IXRkP1HhqPJC6Mh6o8dR4IHVlPFDjqfFA6sp4oMZT44HUHetfvdu/cwyfrrReMOv7wRzUeGo8kLoyHqjx1HggdWU8UOOp8UDqynigxlPjgdSV8UCNp8YDqSvjgRpPjQdSV8YDNZ4aD6SujAdqPDUeSF0ZD9R4ajyQujIeqPHUeCB1ZTxQ46nxQOrKeKDGU+OB1JXxQI2nxgOpK+OBGk+NB1JXxgM1nhoPpK6MB2o8NR5IXRkP1HhqPJC6Mh6o8dR4IHVlPFDjqfFA6sp4oMZT44HUlfFAjafGA6kr44EaT40HUlfGAzWeGg+krowHbszd7a/9mU8Y35Xqj77N50VfxLLqFx49sg+99C6mZtP3sbq2xTHpjJ/jURdds9qnZ6cv0wORNzSxe41bO6Zw7UfqLEu9lW9fN20sFzrD7pfl25TvfmWdqU6nXcie+VzXTYcGnZZ6gd2VpPMkz1z/mDDPu3CWfarcLLJ6ftLrTIfHrm0aK/eum0XWgb3oY990kCEqpxe9VR7Xpap8ulpmnDrrkVE335++L8y3Yqfltub2eXdVp8eV0xhYf4nzY2LJJ24csYgmE1MnZUv+UryvM45pvaX8jD9Y3bSn2FYMCsAbsd+nyi45Wf6S/My9vK5VeDZ2M7creiONOdvGvvk6rrU5G/uGOle6K8873hXtm7Rbq2vZh9Gi2s0WudUt+x6Vp/6oozOjL3TBzeIpWePxvLh6dNqn0ZfRFzfTs+HCeR7Py3yfRl9GX9xM7yEXzvN4Xub7NPoy+uJmeg+5cJ7fjM+Lm6k3Lizz6Mt8f0ZfRl/cTO8dF87zeF4Offrwt7/HPv1932uXHrtLC8j/4y981t7+4ot8BYwMdmY3DGYu7rVJG8cM93mjjiYJ6tOz0RfdiG7n9Dcob+INnvEn/3W/4S70XN8c7Tv3P8ft9bt5uLq4lAadrjccPY03pvQJ85utUzzyJu3iXsd9kae4ltQyEjqJ93l9XUutPzFy0DQExTJaEKmliaCWmUTckzoFMj7Hi3Uy5vK1XOxHdjCanfW61qUHt9yWwevQa+Y4c0wM4B/XsSrR5LYjFIjnjInAHGi6crb6Q95NPNPtmpTdMCziUGdTnW06Rt18m7IvfdeZnwOrZQ5zkHqN+zzmYC0/vT5Pbwwkj2tM23teUsk6+XiIeBsO8aqzLuM9R19YTFfis6bXfZ5sXSDG4D7viatjm909IbmX2CfxDTi6Py0QWnzu3OfpGsy55rkafHJhwBwwn4cWD+MmPhviBZHms6XV3UhxVibW0Oedrzusc191XIFP38rsNuN5nzd2w8sp4BDtmflhFRQZ/TrEDhm4RBr3eUR6Tdaoax1pIx2hS8vc55HZa6pGP1tH2khH6NIy93lk9pqq0c/WkTbSEbq0zH0emb2mavSzdaSNdIQuLXOfR2avqRr9bB1pIx2hS8vc55HZa6pGP1tH2khH6NIy93lk9pqq0c/WkTbSEbq0zH0emb2mavSzdaSNdIQuLXOfR2avqRr9bB1pIx2hS8vc55HZa6pGP1tH2khH6NIy93lk9pqq0c/WkTbSEbq0zH0emb2mavSzdaSNdIQu3ei//ee5zyOj11SPfraOtJGO0KVl7vPI7DVVb0Q/v+4tb7E//NzPsJWLcdUXsd/4trfaX/rEjx0u1v4WzPiNjZjGIHsjjzr1irP0a/SFpghPTF+mjfDCaFvxwK+wu5uv+CYfu7K7m2OIITvLkWXOP85cg06T5jxh1ut8dzedSnPBLISm59jdzU2HWKNZsrn+kdToZjH2vFNkZ6bRhe28U/bOTGNX50WbHftm8ZtIJ3WKe2RajG52wjtFdmYaXVhm09EyTHnMPK5pk9rKVHK9lm86iIhinZ6ZH+CaAtGG85DJzLV2K/JGez3JGSITzFirIWrAatKMSQ2YsVZD1IDVpBmTGjBjrYaoAatJMyY114BnBVxaSw24uk6FOo1HBeZtP8fp72TG9cQ6reYbQdNROPOW/KX4E1unW+z3zO2y14iFUEJlhcLvmBrSCF0CaqiNGkRMzg+kgm2ZZLVs18YdKQ7ac1NLoyvPw2yjSVsc69qV5xvyTHkWR2b7FPGI2qRgIi7tZjH2vFNkZ6bRhXNMDrD4s2F73WHdna6yM9PownbeKXtnpnHUudm+DzvNdmYaXdjOO2XvzDQ+KXXz+9hphzszjfM+UTc78XeK7Mw0urCdd8remWkcdW6278NOs52ZRhe2807ZOzONo87N9n3YabYz0+jCdt4pe2emcdS52b4PO812Zhpd2M47Ze/MNI46N9v3YafZzkyjC9t5p+ydmcZR52b7Puw025lpdGE775S9M9M46txs34edZjszjS5s552yd2YaR52b7fuw02xnptGF7bxT9s5M46hzs30fdprtzDS6sJ13yt6ZaRx1brbvw06znZlGF7bzTtk7M42jzs32fdhptjPT6MJ23il7Z6Zx1LnZvg87zXZmGl3Yzjtl78w0Phl1v/exj7VfULXLD+7j8ipV/PwHfsD+9Lu/XTOdfP0sih8HmGVXVLgR1LblPKVx7tfL/GRMYe9rznmiMz+ZJOEkTzHOfTzzkzGFva8554nO/GSShJM8xTj38cxPxhT2vuacJzrzk0kSTvIU49zHMz8ZU9j7mnOe6MxPJkk4yVOMcx/P/GRMYe9rznmiMz+ZJOEkTzHOfTzzkzGFva8554nO/GSShJO8KcCvcsluz7FqIgzHxOJXwsJf0pjkJy/l1XjmJ6ePFthXhGIgoL2IOOO9p0mwfJ1hrvKUTw51uX7PSjm9X1bm95mS+RkV5ueYnKe1jiax/zVu9xYtY9ADdNoRjBY9rMZMz4usGz4/VafphpOaHhtKYu2+hvmWOnLI7UFsC/oa5ltqyCG3B7Et6GuYb6khh9wexLagr2E+X3Oj8DF4XnrwHGxBX8N8Sw055PYgdgoeEfZ54FZj+oy44fm8aTV2lg91NtUZh+og6ueZHgq6nj1tdWfvzdS86d7W7i/XUfrhVB392OPgrM/uqi43dY7PXW+pnrugNnkpr8YzP7n6S1ovhXqJexPcPpcZb7TUMs/VtezL61iL2jXG472UfC4//cxPzvg5zvzkc/npZ35yxs9x5iefy08/88l5b58AABAASURBVJMzfo4zP/lcfvqZn5zxc5z5yefy08/85Iyf48xPPpeffuYnZ/wcZ37yufz0Mz854+c485PP5aef+ckZP8eZn3wuP/3MT874Oc785HP56Wd+csbPceYnT/n6A3p8no3PXZ6G4+cgn5NkMpifY3JGP+nS6CfPAp1YY7zxvNCl8bzwLNCJNcYbzwtdGs8LzwKdWGO88bzQpfG88CzQiTXGG88LXXqzPS8feOkl+/IHXtbfCl13Xv1FLJf7L7/4efumt7/d9HdUFkf/d2QEQmvQiTzkTYGJDvHIsqZl6jSOPU+TiVqeEo60hE5F7eBPgYkOcWtHxDXojMCep8lEoy66Y5a/VnN1X6bC/Tq91nw2bpbXNaUYxxFL6CR88KfARId4ZFnTMnUax56nyUQtTwl7rQl7BArbnqe3014r78hHCyf+HdeZrsF14biWtE4LbTp0vSMtodP2vkRfx1wh86nOJXTaLMsgbmYe/8A7zWAiS4wHev/pqjMd7Q5M9+vG4Zo13kFSLvaJdxOnnuNdl48vacTgNfiMOReraXNrb6mby5mL1evN5czF3hx13HmD69mwgrnYhhy9H93MRBZsNsO+MWZxOKMGp8qNMQZNxV60QqbDrYs3oXEKmhkbNB0RXGKZOuWa7XmaTHSIWzsirkFnBPY8TSZ6kLrVa2l39ICcI0jojP31rPTDiXFQbTYXa85hnMuZix0q2mwuJ2NrjAdYpTKxHr3PHOAn52dV6jkmBq6vczXeVe763G3sipgwx8RA7++mXOIVmZfx1DB1MN4S44HeH3V0pGH05bgPTbnZ9EzC43nxqRtuNs3g0RefuuFm0wweffGpG242zeDRF5+64WbTDL7bvniszLpt1sbU8Lhe6wkj/UgefaETDaMvx31oys3i3dV4PC8+dcPNphk8+uJTN9xsmsGjLz51w82mGTz64lM33GyawaMvPnXDzaYZPPriUzfcbJrBT2Zfvv6tb7H/4jOfttscu9sUv/2FF+yPPv9Ze4EvaFiIr8EH82MRdGHw4vMwGfxmJZ06yyQJ+zzNOadl7MFZF9R5+pugBLWx/T7fQB2X1qAzHsSe2d+czvgd8Y3W4TKnPyFDhF3dAesCrCLSY6CZJhrjpQnm5Qjn1teLVbT8Ge4z8prrO2luX9cix9XpH6K6tTs4WZdllhhv4KE6wKtw59CCOqf3BM/PHUGL6jysK6Hzaq03VmszizB7FnnunohdA3p0KbgONZWJ3Rnq4uf00oXP1T2Mf/xpzHuHyKVMzRwuXWfkty6OPow+0IHxHNAFPgkH04HxPNCF8TyM52A8B3Tgzp4D/efJWG98rozniXfBeA7GczCeAzowngO68Gb9PHhO333+zZ/6afu2r/u6pb/E2hS/1RexXOEH3/WS/fqHf4Sp6atri4OvsZkkMwepK+OBGk+NB1JXxgM1nhoPpK6MB2o8NR5IXRkP1HhqPJC6Mh6o8dR4IHVlPFDjqfFA6sp4oMZT44HUlfFAjafGA6kr44EaT40HUlfGAzWeGg+krowHajw1Hki952kykfHbTJE3BVITA6kr44EaT40HUlfGA/u4RGxBg04ps2ANOo082DTohBokdFr6ezaz2ThBs+aZGfmmo2d9QpPV4ObYGo/ZFAG+wHhgxnfiCTcurfHAZuZmE3yB79J3M13FBdMBJ0wx5pWJgRY3HU1Z5LfRjcMVMaGx3cnh0ypLPNmDHqwDvBIHmF7vJxTapM7D/iR0WnsPas8SOm0PTXTakm+YpqOyQnHWeOowNaSuLCvOGk8dpobUlWXFWeOpw9SQurKsODOOyDm8hprba+aXgmtRU5nYnWFp8YxvvVDNT10516vx1LfzWaXB4xFldC3pUh5smgFfYDyw5J+LUwuW8vDA8N1Mr4ELPTMHNZ4aD6SujAdqPDUeSF0ZD9R4ajyQujIeqPHUeCB1ZTxQ46nx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2o8NR5IXRkP1HhqPJC6Mh6o8dR4IHVlPFDjqfFA6sp4oMZT44HUlfFAjafGA6kr44EaT40HUlfGAzWeGg+krowHajw1HkhdGQ/UeGo8kLpn4okaTz18N9O/87swx8TA8N1MPXKhZ+agxlPjgdSV8UCNp8YDqSvjgRpPjQdSV8YDNZ4aD6SujAdqPDUeSF0ZD9R4ajyQujIeqPHUeCB1ZTxQ46nxQOrKeKDGU+OB1JXxQI2nxgOpK+OBGk+NB1JXxgM1nhoPpK6MB2o8NR5IfeCvfOgD9vHv+g677XHrL2LZwO989CP2ke94Dz8agCysb2JatMQV7Cyp4svUGfEcUlc+8mXqjFByCA2pK8uKi9d46vA1pD7iFEu+4nlmarAGnWkFp64cpoaIa9ApFVsOzqHGU4cvoTOnRxxCw6yfwSVf8TwzNViDzrSCU1cOU0PENeiUegrub9roRPGrYGz8ZgokEwOh5QUrkKxpnKkrN1P9UC3zWV/GPs5cMOX3sdAZ71lzpeoCccYQdQrqpCzAEFqDzsP9TvX7GkxijRkb+NkZVq+csRpPjQ9S95zzJZ94InPhRHowsTkmBvATqeFE83Tn6hR3TDz5MeEpXvNSw6T1TH2vj33UPKibd9ajbZ+HnK3rbM07rNxmo6714TDSEV7xxjxDl4DKS/Iz9/I6Pcw62WVbQ4IzREQ16IwbC9agc/I1a+eRfxCaydd4OENr0BnB5BAaUleWNV00Zm2TmmaepnGmPuIUyshpZVlxHsUldEY8h17n/IQV0Bl7hKk9x+REQUwuHHLxUnZWrtWll5yLoUHqc9znMgfUVCYGahwN8EDOK+OBPs4cxJMT3eUdQuSUM6c5bSTGDE6knmNigNzKxECNowEeyHllPNDHmQPiidSVex8PEEtmDlJXTq/GU+OD1D3nfMknnshcOJEeTGyOiQH8RGo4gce8csZqPDU+SN1zzpd84onMhRPpwcTmmBjAT6SGE3jMK2esxlPjg9Q953zJJ57IXDiRHkxsjokB/ERqOIHHvHLGajw1Pkjdc86XfOKJzIUT6cHE5pgYwE+khhN4zCtnrMZT44PUPed8ySeeyFw4kR5MbI6JAfxEajiBx7xyxmo8NT5I3XPOl3ziicyFE+nBxOaYGMBPpIYTeMwrZ6zGU+OD1D3nfMknnshcOJEeTGyOiQH8RGo4gce8csZqPDU+SN1zzpd84onMhRPpwcTmmBjAT6SGE3jMK2esxlPjg9Q953zJJ57IXDiRHkxsjokB/ERqOIHHvHLGajw1Pkjdc86XfOKJzIUT6cHE5pgYwE+khhN4zCtnrMZT44PUPed8ySeeyFw4kR5MbI6JAfxEajiBx7xyxmo8NT5I3XPOl3ziicyFE+nBxOaYGMBPpIYTeMwrZ6zGU+OD1D3nfMknnshcOJEeTGyOiQH8RGo4gce8csZqPDU+SN1zzpd84onMhRPpwcTmmBjAT6SGE3jMK2esxlPjg9Q953zJJ57IXDiRHkxsjokB/ERqOIHHvHLGajw1Pkjdc86XfOKJzIUT6cHEJtZ/DqPaf+8SAy3SxtRwAod55YzVeGp8kLrnnC/5xBOZCyfSg4nNMTGAn0gNJ/CYV85YjafGB6l7zvmSTzyRuXAiPZjYHBMD+InUcAKPeeWM1XhqfJC655wv+cQTmQsn0oOJzTExgJ9IDSfwmFfOWI2nxgepG3/kPe+xv/LJj+udcvvzTr6IZRv/4Iuv2Lvf+U6mFj9uYTpc4HTezpqE1vxIZ3yOlatwW0/zUUc3zI768Cz1JR4Q3Z+1g1+d4q9A9/db/ZbWng/N93maH9Whhan8kK8Y563rWJjXgcWE2Pcay+OMvHus40bZWlxrGo7uVaZO2+dJ6DxoMyxjn31daLMWNztlM2OdyNP9mTWpMcKL3OfdKKvXzH2KVcYDxN/4OtPBTkTar0MTsze0SxPutSvgivsMWxe/MQ6yTFH+eLDFo+U2mzloanlk5ZpX9VJ1n8ccLOX28T6POej9pXmfxxws5fbxPo856P2leZ/HHCzl9vE+jzno/dM5r4LrM6yx6ZW+mcD8HMjNHOZAWovp1Dqam83wlGcmjzlgPg8lccpseQj2zJ9PXKdps2U+rTOOKNZkkW9k6gxf8/6zSWGuB52ycjHe6Lr9HjSJvRTmfogHtOcjPeWGp/nRqdy9Zg72gZVJn8ccrKTvrT6POcBkc2uMB8ijBqAr8IklMwfovgad8TkmBsi7ro7nmuoGj0eL0bWsS/kRmyLAxTcCc4CuyDicIKfW4RGfY2IA/+muczP1y4WemQPi4/7ogptNPYJd89EXuuBm6kXCNR99oQtupl4kXPPRF7rgZupFwjUffaELbqZeJFzz0Re64GbqRcI1H32hC26mXiRc89EXuuBm6kXCNR99oQtupl4kXPPRF7rgZupFwjUffaELbqZeJFzz0Re64GbqRcI1H32hC26mXiRc89EXuuBm6kXCNX+y+uJm2pMLcAL9ZO2T/yniv//q5+2ujjv7Iva53c7+uy9/yd7xlrccvhu4mbYZrCF+Y04xTTUu5Mk58iVGnZqiU63QOPVN4pnri+6JG4z70vxm+u08TQkf/QYmgX0cIYTWEPWpt/Jt6nKfWkOXO+xzTcvb35/m91UXS2uInmifmsYDtMbk4gdrwj5FcV+bWYldXSylL5YUjXGZ+WmTx8phl8y3MrkzdboQjkhrMqvrEZup0+uBc30dle1abUSzol4D43qpt3LWaWNxJz0zX0Jbf8llb8ce+US4HnOA3grywdb8zKMGpN7K1ICt+ZlHDUi9lakBW/MzjxqQep3JbOCZAe2VarEtc2pAl6tinXp6upi2cRyjBqzlTJ4KdU4fC6rRm/yg28K9lt2uraDO2TpVtcWZkLTIMllw0ZehFI1lPQWfhDptY7835idQgH2KWtOUvTSXdTgz6RBZnZFOAteKCyEuAQuAvib1GuPxGdPX1Tk5xHpmnnXMq7+kyb2+jmo94dGhbUwWn/M8fsyTmffIeDLeXF36Szzq6MDp60R09HP0Zel9E/HufT2eFzownpf6XCxpujU+X8bzsvR81Ph4XujAeF7qc7Gk6db4fBnPy9LzUePjeaED43mpz8WSplvj82U8L0vPR42P5+VtL75gf/+Vz9tzuzv7+tTubiX9/RffEv9XX/yCvfj881I6XeBc4XgDyE8mPb4OZ6I4dJfGNt9MAAAQAElEQVQ6r5O8df3MT76buljFxv1ZO05e7ykwEX3K/idHYecv6cxPXsqr8cxPrv6xnjbCb4JiXMHtOvz+jT4AL6hfrYu9TENsUYNOU0NvxDcda6qwgjqN69+WTQfriMxYzHQcmJkr7hF1zUw4ZYvDY7TIaCMRX9GyzNpgJnazGO+LLQ5W1+unuetqJpxjcngdkg/5pqMpi3VMx0FLTH+J2K6Hvgxe0lNXbmk3oh6Sm86+hvmmIiWR20Ohez37azHfejFye9xFHa/AXaPua+v6q3VaRKfxNu/ZEBR2zLTm9Zr0ubqt8XgNdJHkJ7Xu6B6139AbOO8rOe5vwxD5ykvWtJ1ck1ky8w6Zn9xZG6a56Dk+LJXXaXyu7uBnfnJb8eAv6cxPXsoj7nqRXBO/BZtqe7iZIi6ss8XhMZqymfkGtjg8RtuQT6bfIs/i8BjtgnUsjoer40p+wf5c+3Pli3S6wOkRYXRJl/IFVlgnrmgljwzvfLJN2uLAMan7Y4vDY7S4UhuJ+Iq2ODxGW8kjwzvf4vAYrYsT8XvQFofHaBesb3E8XB1X8gv259qfK1+k0wVOjwijS7qUL7DCOnFFK3lkeOeTbdIWB45J3R9bHB6jxZXaSMRXtMXhMdpKHhne+RaHx2hdnIjfWrNCW9XNptVMB0o0RXwDk23KszioMKnzbHF4jBYVbSTi96AtDo/RLljf4ni4Oq7kF+zPtT9XvkinC5weEUaXdClfYIV14opW8sjwzifbpC0OHJO6P7Y4PEaLK7WRiK9oi8NjtJU8MrzzLQ6P0bo4Eb8HbXF4jHbB+hbHw9VxJb9gf679ufJFOl3g9IgwuqRL+QIrrBNXtJJHhnc+2SZtceCY1P2xxeExWlypjUR8RVscHqOt5JHhnW9xeIzWxYn4PWiLw2O0C9a3OB6ujiv5Bftz7c+VL9LpAqdHhNElXcoXWGGduKKVPDK888k2aYsDx6Tujy0Oj9HiSm0k4iva4vAYbSWPDO98i8NjtC5OxO9BWxweo12wvsXxcHVcyS/Yn2t/rnyRThc4PSKMLulSvsAK68QVreSR4Z1PtklbHDgmdX9scXiMFldqIxFf0RaHx2greWR451scHqN1cSJ+D9ri8BjtgvUtDrcXn3ve/rOf+Wn7nm/6pojc1bC7q4VynQ+99JL9jZ/8lD3/nJbmb7cwFjh+CaP4kRqDjDvma6/30HXxzYpu/1J+6H1ee73t9zU9AEkT9/URikENW+Br93l53bSBLLyQb2byY8WZuO5W37yFa+frlB2pGnTa1EB+tqVNFdSpBbWWcglOminxVWZ/5M9xLIepVeQz47rJ/I5SrzPeMz+v1Wvy77OO9ev1tuj5fVKpe28N1Hiq2/WItxnZrAUTXeLMxqfNoOUzuyscVjzMDmvPxQ5um83lzMVa9mGcy5mLHSpuN5tbey5WrzKXMxe7tI417hLtPdOellx3LpZe8lxOH9NDzRkLU4OA9XZnehSnjiD+GkevIkmzjcz1lB3XS47SGBRZ4Ieu474D2tImZt/C4j5ZZwUqPXHnYjVpLmcuVusOOrPPcavIrKYY+YRrzHj0wkagVWRW76cTaQtNvrSOfNa9lvlMb7WHkfdDU+ye2Sm3uuP4fdaxi2vu86H3ee31xv3RgePnidf72n4+dB27Z7+X8kPv89rrXXpfmX/t9R66Lvd7KT/0Pq+93qX3lfnXXu+h63K/l/JD7/Pa6116X5l/7fUeuu5G/z40Pj/Hn388t/f575HXPtfsazyf4/nkORjPp83+7+fdZ1/o+3j/Wfwp2ffh2s+zh64brx8duPvX7/ndzv7gUz9un3zve9tfK93hqG9L73C1aanPPXqf/fVP/Rnb8WUsscMX0CjTF9EWx4hHG0Y/WhtO+zA9IPzKFCmLjCnsfc05p/LTdTGFe/O1sE7b7wfB9d5gNl1fp8HGIaHT0Ldh7pP6LWymq7nwZmE3Do87No1uHK7ZgVEu6Yr6hax0VfHHDrO7B/u5m1XHKpd1gM7fC7SoTtu/XbWt0FeyqVin3SUbRyyqybPKujV6Bq0y97+EKH5SBzbN3i5lanpcWn8/+a4XybUtvxW36uXRYnU3GxwdGH3w0Qd1YDwH4zmgA+M5oAtupveEC4PpgpupFy4Mpgtupl64MJguuJl64cJguuBm6oULD8dczc10TRcG0wU3Uy9cGEwX3Ey9cGEwXXAz9cKFwXTBzdQLFwbTBTdTL1wYTBfcTL1w4W75hd1z9ld//OP2+Zcf2X0c9/JFLBv98g+83/7Cxz5qO32LbPxYAcHBdOHwncnox5l+TA3KXwVa5LbM9OucT0B/tW+dh/0gtMfF/T+gH5fSoDMaNcfss4+nviPmN3hZnp9buXfWBeI6lXk59MGkcIz3x3H1uIYuOXGL0f82a2Pqys097PBYH7JZ/3Kwbl+V+hz3NWN+Hx3gFbgXaFGd8fEUrM3filWs87CehM5baW2JBztIb5rb8JO7DncVjdLkWlbpvj/MLwXXpSaZ+Z0hF72U6wYurb+f/Pa5y+PE7Fqmdg3XrjvqWldHH0Yf6MB4DugCn4SD6cB4HujCeB7GczCeAzowngO6MD4PxnPwjD8H+s9j7nC8znRhvN/HczCeAzqw/TnY7Ty+hP35D3yg/sXUnel7+yKWHf7aD/+Q/eaP/LDt+NUb0+EC58QZJhSY4vF1NoHUzEHqynigxlPjCfvrZTxZXpypC6c82dfeiGqr/v56Nh2ZX3mya/1eb/T317tw/UzfXy8DyQvX319vwd+vd0f+/nq5r+Qz6+/TclJ5oX5/vQX//P1NF5rIcsHK0/ruU2LlyV+qn6psybc8cl1TRZwxNFdTm+JG3pE2M3TGT9hs0Tcd1ELUiQ3WvxG48Y9pTKQ+Zj6k3Ex5LswxMXDs75TNpdzMGvuBzUxKgBNEmFcmBmo8NZ5ZXM9Ma7pQ2Y3DZ5xW57Jdrhe2iBFtszaiPZyDtqsOL1WpT7lF2liKVuXlFW25a+ta9eXjtde7zzrWvivs1JJr1tpcp8V1Wnuvme3cTOcBEjot/T2b2VHcpoPgNA1KXTlMM9YzjgXfanzSE9mSb3lk4sT76y34+/WWfOKstRH765GftT0zn0Gmz1i23+NM0kzILjvqCqkrt1Uz2tTcmBnHnMpObubgWBypG/s+P0wNLnBWJgY8Khhd0qU82DQD3nGvmZvt5LpZjL4fUy/zzkzZgKo5JgaO/Z2q3Exjwqd55bvxD9e7bP2d2cK+cp15f6cqN9OY8Gle+W78w/UuW39ntrCvXGfe36nKzTQmfJpXvhv/cL3L1t+ZLewr15n3d6pyM40Jn+aV78Y/XO+y9XdmC/vKdeb9narcTGPCp3nlu/EP17ts/Z3Zwr5ynXl/pyo305jwaV75bvzD9S5bf2e2sK9cZ97fqcrNNCZ8mle+G/9wvcvW35kt7CvXmfd3qnIzjQmf5pXvxj9c77L1d2YL+8p15v2dqtxMY8KneeW78Q/Xu2z9ndnCvnKdeX+nKjfTmPBpXvlu/MP1Llt/Z7awr1xn3t+pys00JnyaV74b/3C9y9bfmS3sK9eZ93eqcjONCZ/mle/GP1zvsvV3Zgv7ynXm/Z2q3Exjwqd55bvxD9e7bP2d2cK+cp15f6cqN9OY8Gle+W78w/UuW39ntrCvXGfe36nKzTQmfJpXvhv/cL3L1t+ZLewr15n3d6pyM40Jn+aV78Y/XO+y9XdmC/vKdeb9narcTGPCp3nlu/EP17ts/Z3Zwr5ynXl/pyo305jwaV75bvzD9baszzVb3s5sYV/Nd7NZf6fowSPHFZljYuB2/uF6dR3WBjXe9M5sYV/Nd7NZf6fowSPHFZljYuB2/uF6dR3WBjXu8Xc2v/vRH7X7/BLWdOyEez1/52M/ar/5kQ+3a+jLl5h07BFogyseWhyR5BAaUleWFWeNpw5Tg3S//v56suKUP8sKztZlvvw4U3ccdWGa7a/X+dYfNZ46c1JX7vy43uTvr9f5MZ18S1Zwtq7zlcKPEATt6+RHXYuO+1M/ohV7niYTxa+IkcBvlvbMHCge/RQjXRwaAaShk3UUjLzJ39dNWnY7UyfrheQZCVN79L2W0BkveLAygjXoPMQldKosQrGv0Bp0hlZp+ME38UG7j0/GjbyGpZ9UUYJOXPLaxRiJwInUB1ZZXGW+LvOW66k7IPMrH+rb9ZrfooxoVmnzzDkwHmg+rwMzcIgesvs40dSHuha9m7HtINdq12iKZw40tT72eczBekVz+zzmoDn3M/brMwdbrtTnMQd3UUf37xLsKddjDlKvcZ/HHNR83mjEeiYPEO8/a9D7PCVUrRCPddB+iCSpygrFqXj0XYzmeqERYIpzXeSeJSJv8vd1k5bdztQdR11zr/vzr1srlpnTxCbE9Zgr+WifU0zh2TPqJoc5mOQxlXX6PObguGBNlcX2Dc948mGNfn3m4OBmfmVrf65M6/MZ1eoyz6Yj9YFbXrNP6zKv+TyQRPLT/MA4gMgcEwNUN85MVmaOs8xkZR1zsg8a1cAKfZwouuEw1rzmEKXilLf7bXes0GY5zq/b8vBaXtPtaoxN4zekPnCrIzdnzA9+qyMGajw1HkhdGQ+wWuOc5VXRVM0zWXN1VBBPpD4wlW3NnJF78NNrfGM3SsM91tQAnDkmBqhqnDMtF+8qNNXzTNZcHRXEE6kPTGVbM2fkHvz0Gtd4ampA6sp4gFUa5yyviqZqnsmaq6OCeCL1galsa+aM3IOfXuMaT00NSF0ZD7BK45zlVdFUzTNZc3VUEE+kPjCVbc2ckXvw02tc46mpAakr4wFWaZyzvCqaqnkma66OCuKJ1Aemsq2ZM3IPfnqNazw1NSB1ZTzAKo1zlldFUzXPZM3VUUE8kfrAVLY1c0buwU+vcY2npgakrowHWKVxzvKqaKrmmay5OiqIJ1IfmMq2Zs7IPfjpNa7x1NSA1JXxAKs0zlleFU3VPJM1V0cF8UTqA1PZ1swZuQc/vcY1npoakLoyHmCVxjnLq6Kpmmey5uqoIJ5IfWAq25o5I/fgp9e4xlNTA1JXxgOs0jhneVU0VfNM1lwdFcQTqQ9MZVszZ+Qe/PQa13hqakDqyniAVRrnLK+KpmqeyZqro4J4IvWBqWxr5ozcg59e4xpPTQ1IXRkPsErjnOVV0VTNM1lzdVQQT6Q+MJVtzZyRe/DTa1zjqakBqSvjAVZpnLO8KpqqeSZrro4K4onUB6ayrZkzcg9+eo1rPDU1IHVlPMAqjXOWV0VTNc9kzdVRQTyR+sBUtjVzRu7BT69xjaemBqSujAdYpXHO8qpoquaZrLk6KognUh+YyrZmzsg9+Ok1rvHU1IDUlfEAqzTOWV4VTdU8kzVXRwXxROoDU9nWzBm5Bz+9xjWemhqQujIeYJXGOcuroqmaZ7Lm6qggnkh9YCrbmjkj9+Cn17jGU1MDUlfGA6zSOGd5VTRV80zWXB0VxBOpD0xlWzNnJotsWgAAEABJREFU5B789BrXeGpqQOrKeIBVGucsr4qmqufn3O03Pvxh+/Uf/iHS7hV39kXs2i5/56Mfsd/VF7IvPPec0vRXX7pB46/OJnZ3KVdI0MykJXTej3Z34x8T6yI63cyEM9rdleVKFTQzaQmd69rdjX9MrGSdbmbCPWl31+quSwiambSEznXt7sY/JlayTjcz4Yx2d2W5UgXNTFpC5/1o9525/jGxLqLTzTZod1eWK1XQzKQldK5rdzf+MbGSdbqZCZv1zizyt7HrvtxcJdvyTflKNhe7uaYb6m6UZ8pzV8XO3N1s0hezrqsFzDayK8/dzXQ9N/7R9TfwTvkts40uTfU5vrbu3LpL/tL1bLrHU+Z+gOuOdmYaXdjGrlW5opupxqXsTsF+3Gy/5k4zDxxibqbIObhywLm86lMDavy+NNcCl65PDbjrOta8S/AKAvfLVqUGLFXZtF5ld48ns8bXtJnrFK5gd1eVX1zv7g9aZ7pewHx9r5k3sbubux/XoE2xFbg8oEIzzWcxsw41YDZ/aZ2j+M4s9DbmWqDVuJmeHttQ78rzDXmmPOvyXNo7bdK2oF1xl38b5tMatHV2WrEHK6NPmZrmtLHVn+bV+LV1dZ2t+trrPXTd1vupeQ+9z2uvV/e9VV97vYeu23o/Ne+h93nt9eq+t+prr3ebuvaJ1Mat+7w276H3ee31xv3NPw/X9vOh68brN14//u1q63Mwns+7fV629r3mPfTrcO316r636muv99B1W++n5j30Pq+9Xt33Vn3t9R66buv91LyH3ue116v73qqvvd5D1229n5r30Pu89np131v1luu99bkX7A9+8ifstz86/RKp3e+xu9/lD6v/1kc+bH/z0z9lb3/heb6SbgZfPzMbTBdGXzY/B1PizU3pW8ZbeP+bl1M4frQf68H1dMH8TdQniWNrGnTGAzjH7LePp74Dbkvwsyhc/QFY98FVRHocmD3QdXnuhOMrtmu38dodadG4k2NG3Q3YFystMd7AfXaAzt8LtKhOPT08gXcALaYzPnZhFobbe1zrS+i8yI++UsTkWeS5eyK2FdkX8plfilpX9aXrzebnolu5LrK17v7zuAKf4bfntsrpqPeJ3ji3X3+s03o7+jD6QAfGc0AXxufKeA6eoedAf1KO13O8nnRgPAd0YXy+j+dgPAd0YDwHdGF8HoznYDwHdGD7c/COF16wv/fFz9srL7+v/kXUvekH+yKWO/jM93+f/aMv/1n7xre9DWnm1o7Bow904OLnYCqY6Ml/nqaNxm8d6YafFKZxsTUNOq1q9tnHU1/DpqOvkzRdj+X9Idjb1URxtevYVXv5OqbjuNK0jpvFuJVNh0eFTeMc250dPq20xJM96F47QPefeGiDOi3f3iah01JXNpk6rcZTGyZdfda53iP3uxV9LfNLwXX6mqp77+p5LrrEWxdeqn/YuOvBdG3Zb8Wt2m+9jsUuxjqjDx5PwujD6AMdGM8BXXCzeFcMHn3weBJGH0Yf6MBtnoNR72bxbho8+uDxJIw+jD7QgfEc0AU3i3fF4KerDy+94x32T37hZ+1H3v1ue8jjQb+I5cbe/63fYv/il79i73nnO/mKmtBgfmyFTgymCxc8D1PDJoofj2WFJ1ZPG+NXxGKfT4juGxdb0qAzXohrmPvr61LDed/4nQ6pfTz7zB3S2TXmJ3h6PzUcDew6lbpyqyc68PR3gFfzRrfxRLM2p5OHW89n2+xttVaJ9Z5p5uaiUZrMMbElqKQ1WxNyRE/emRtb4q07Xqp/2Difwlzxdtyqb78Obw/WGkwXRj/HczCeAzowngO6MD4PxnMwngM6MJ4DujA+D8Zz8NQ+B/oPvfH8jud3PL90YDwHdGF8Htzdc/Deb/x6++df/Yq99xu+YetfSN1Z3oN/EcvO+Y3Yf/WrX7WPfud7jN9+MX5sAGMwXbDRD2vH5udhSoyHSaUnrBjnPo4QTrRinNNy9/c66AI6bX99hC78Rmmbrg/HVINOu1ZzH3196jU209VcePbZdLQ7Nd2vG4drdmCUIxWF/QKmjHx44FnqgOtm7hVaXKeeNbsVKGadu2DjiMU0eVZZt0avoFnmvrciFrnb4farsXlWuZapBdfW322d60VybcfvhNsqy6PFVdxscHRg9MFHH9SB8RyM54AOjOeALriZ3hMuDKYLbqZeuDCYLriZeuHCYLrgZuqFC4PpgpupFy4Mpgtupl64MJguuJl64cJguuBm6oULzz5zl26me3VhMF1wM/XChcF0wc3UCxeePt7pe4lPffd327/4pa/Y21980d6I4w35IpYbdXf7r7/0qv35j33EXthN2+DrfczBdIGv+gfTgbPPw5TQ/YYlZfF/Rshkss9rkoV9vuacd661oM7DfhC60OL+H8CPS2jQGQ9ez+xrTmf8jvhG63CZe/1JH13gaP2qeRke5CcPdeH9tY52tI/yOjSnjakrN5f1mB1cZlrslifrssQ5JmfgPjvAK3Cv0OI69fS3J+fquQp1xsfbXXBsiMay2LPK/b0xvw3o0bXgutQmM781crFrOTdwbf3d1vEpy4p3w22V5ZH3Iu6bjvW2H/d9d8/ZeH54mkY/x3MwngM6MJ4DujA+D8ZzMJ4DOjCeA7owPg/GczCeAzowngO6MD4P3rDn4EH++//F556zv/rJH7M/+vxnzN3zL5oenKdvQB/8uvsL/saHP2z/8Ge/ZN/49reZZR8q23TUeOrJHvVTI7IvyVN49GdqRPYleQo/fH+mDUxk+UFQeb+/KfG+fNP6Oq0yMZBxro/esxmW7bVMnQdtZqlNR58nGV6wx5TRpV3Kg00z4AuMBzb4XvJCEwN++/XNtEZdhxjo424cPmXDNs0r44EWNx0on9j2VW3WRlxm/DFqtzraSqarWBxLOswx3HMH6P4TD21Qp+3f5urJkZbQudlXeTspYlaZGKjx1HggdWU8UOOp8UDqynigxlPjgdSV8RJ4l4A68ntmfi3ucq2TPdTFU58kLgQyv3Km13jqu/dZ2Y1/TGMideVzfs2v+lz98N1Mr4MLc0wMDN/N1CMXemYOajw1HkhdGQ/UeGo8kLoyHqjx1HggdWU8UOOp8UDqyniA+BwTA8N3Mz07LvTMHNR4ajyQujIeqPHUeCB1ZTxQ46nxQOrKeKDGU+OB1JXxQI2nxgOpK+OBGk+NB1JXxgM1nhoPpK6MB2o8NR5IXRkP1HhqPJC6Mh6o8dR4IHVlPFDjqfFA6sp4oMZT44HUlfFAjafGA6kr44EaT40HUlfGAzWeGg+krowHajw1HkhdGQ/UeGo8kLoyHqjx1HggdWU8UOOp8UDqynigxlPjgdSV8UCNp8YDqSvjgRpPjQdSV8YDNZ4aD6SujAdqPDUeSF0ZD9R4ajyQujIeqPHUeCB1ZTxQ46nxQOrKeKDGU+OB1JXxQI2nxgOpK+OBGk+NB1JXxgM1nhoPpK6MB2o8NR5IXRkP1HhqPJC6Mh6o8dR4IHVlPFDjqfFA6sp4oMZT44HUlfFAjafGA6kr44EaT40HUlfGAzWeGg+krowHajw1HkhdGQ/UeGo8kLoyHqjx1HggdWU8UOOp8UDqynigxlPjgdSV8UCNp8YDqSvjgRpPjQdSV8YDNZ4aD6SujAdqPDUeSF0ZD9R4ajyQujIeqPHUeCB1ZTxQ46nxQOrG3/z2t9t/86VX7Ssf+pC90ccb/kUsDfjT73rJ/tV/8FX7kDi+OLhpP4cQv1Kj78UjBtd4ajyQujIeqPHUeCB1ZTxQ46nxQOrKeKDGU+OB1JXxQI2nxgOpK+OBGk+NB1JXxgM1nhoPpK6MB2o8NR5IXRkP1HhqPJC6Mh6o8dR4IHVlPFDjqfFA6sp4oMZvHuvx17O+j6cuTC3Y59+jH3uZ1jdx6Nxj6srFZ59RN+UxD0jnfRxp1U/x9luxj6X4eaRk5iB1ZTxQ46nxQOrKeKDGU+OB1JXxQI2nxgOp4daLG3ocd7umMx+mVzD5cOo1xrsvsI/7Wnusu/+zT88I8xvxkw7+3GaPe572vNd671/qc+/Uz7LWn43rOhF/Wnz2mXvumfkS5mqIPZHIz4rKW9/ntS511qeufPc+z++NPrtv1OcD2ufxzT6e+mbKSn0pn6sffuvAUl+be3PyumT+zZnXZ/itA9mvys29Gf1deI5uFuLZx+G3DmQ/Kjf35ll+vuIJqfed+ibcm3H/C324WYiP/mVnGmc/Kjf3ZjxfC8/RzUI8+zj81oHsR+Xm3ozna+E5ulmIZx+H3zqQ/ajc3JvxfC08RzcL8ezj8FsHsh+Vm3sznq+F5+hmIZ59fPL8H3zpXfY///Iv2gfjO0d9DfMGn0/EF7H04B0vvmj/5Od+1n73Yz9qb9OcWPzYLRNnEDqOv1qTTpZra/nG0eWPOjVE/dBo9C37kWwcnY8kr3LmJ1d/SWd+8lJejWd+cvWP9XQD7vqgMLvZc2SZSRvHlGYznNdJJn0ur8YzP7n6x3q6sPbT8g/7bXkHf0lfWzdb199gXFqDTiM+8Y34RjpZUzMGxU33YTADnFoc+R2TYtLW50mE7NjiIMrE5Zhwni0Oj9Gioo1EfEVbHB6jreSR4Z1vcXiM1sWJeNGmg5hIZ3vNTTk3ZhrdOFwzE5YY70Z+shuHK+KauFg0c94o1kNy09nXMLfFK9jRQW6PI3NF9DXMV1KPLHJ7HJkroq9hvpJ6ZJHb48hcEX0N85XUveX72WFCbAsOFW12VCOhM17Ryi37MFa/12ShYyEJ3vMiff5aC8nUGWKJTUdfJ2mt2GyN6SF1ycYRF9FkhTM/Wdm2dh3j0HqZn0z46jqKtSZ0tAaxCXFvmidHnvSeo/h0iP0pnKzppjPzkzcVKSnzkxXSyUZFsdl5bvnts/Bmn0duj9N1bmTfKP9mYpHO0zwFdR7imZ8sU+fBl9B5qsk3Xc/i8JgxurRL+QIrrBNXFHl+ZrTwLQ6P0aaIb2CLw2O0DflkuvIsDo/RpJn5BrY4PEbbkE+mK8/i8BhNmplvYIvDY7QN+WS68iwOj9GkmfkGtjg8RtuQT6Yrz+LwGE2amW9gi8NjtA35ZLryLA6P0aSZ+Qa2ODxG25BPpivP4vAYTZqZb2CLw2O0DflkuvIsDo/RpJn5BrY4PEbbkE+mK8/i8BhNmplvYIvDY7QN+WS68iwOj9GkmfkGtjg8RtuQT6Yrz+LwGE2amW9gi8NjtA35ZLryLA6P0aSZ+Qa2ODxG25BPpivP4vAYTZqZb2CLw2O0DflkuvIsDo/RpJn5BrY4PEbbkE+mK8/i8BhNmplvYIvDY7QN+WS68iwOj9GkmfkGtjg8RtuQT6Yrz+LwGE2amW9gi8NjtA35ZLryLA6P0aSZ+Qa2ODxG25BPpivP4vAYTZqZb2CLw2O0DflkuvIsDrcgadfEN7DSdLrA6aow4TxbHB6jRUUbifiKtjg8RlvJI8M73+LwGK2LE/EVbXF4jLaSR4Z3vusoYiYAABAASURBVMXhMVoXJ+Ir2uLwGG0ljwzvfIvDY7QuTsRXtMXhMdpKHhne+RaHx2hdnIivaIvDY7SVPDK88y0Oj9G6OBFf0RaHx2greWR451scHqN1cSK+oi0Oj9FW8sjwzrc4PEbr4kR8RVscHqOt5JHhnW9xeIzWxYn4irY4PEZbySPDO9/i8BitixPxFW1xeIy2kkeGd77F4TFaFyfiK9ri8BhtJY8M73yLw2O0Lk7EV7TF4THaSh4Z3vkWh8doXZyIr2iLw2O0lTwyvPMtDo/RujgRX9EWh8doK3lkeOdbHB6jdXEivqItDo/RVvLI8M63ODxG6+JEfEVbHB6jreSR4Z1vcXiM1sWJ+Iq2ODxGW8kjwzvf4vAYrYsT8RVtcXiMtpJHhne+xeExWhcn4iva4vAYbSWPDO98i8NjtC5OxFf0W1940X79R37Y/vHPfekN+/+DtZnjifkiNvf2Wx/5sP3rX/sV+/B3vMecv23EaH/rpW/SEKKiTVqnjOajYxZBzSbml0qkjvLCikHOAo869Yaz9OfJ70vbML9lyfbbb1RpprBOPQcxihXjnGQ+Pw93f+3Cp/vkJ0m0sdzIAt9LXWxJg85oUMexq07T19gaA/EFjn0Wn1Tqo+eIyW/TuNL0c0jsomnG9jtPzI7jUa7F4PbzOMf+SZ0SWUUUVfCmOl6WqDisf11duzqjltyvyFqHlXHZ2TE3dRzn/o7r2qqMCSpynjwXSy+55bSRaxBnD3DqNj8es6KL6j57NT8fdfN94TWmNz3mYr3PfC7nKKYknfHa9HyUoy3hzcWIH0FC59HbO+oU1BmPDNze65ISOu2xBp1HdejYmK6/xKyD3ftPXV1sWHfRM3Mh7k8c9zfxSUyl4cMTSJ2me5qLhZmGWGeE+mEu1vvM53JarI16pUkTjvXpZ8khouTu3Fp3nFeve1j9kNdmbaz5qbMOJhOO51qNTz3HfKbXeIuxwhLsfv/8U1fblS12z/7ang4a//r7O16H9Vmv53E9OnLap9GX0Zd8n4z3n43PwfiEthjzuYDH58T4nOA5oAvjc8LG50R8QliM+VzAT9DnhPZ2uj+e37HP0Zd8DuDxeWbj80yfFnwu8Dz0PD7P6IhFd0ZfTvtAd7Ivpu8SP/jSS/Yvv/oV+72PfVR/6/FknU/cF7G05xve+lb7R3/2i/bHr3zevvXr3mH6gtvi8BhtaGvH6Mcz1ofpBeU3RLmzN5p5o8WWNOi0Jc0+8a9h09HXSRpa7MY/FqOb3Q9rYY+V72l9s1jdzRb54LRZG9cqPNZqeaYDLZqiNsP8MWV3cvi0yhJP9qB76wCdfxqgx5DTeDvHfjXo3GuT0GlL/j6enSSZ+dVMsfAk18/tjdgSdDuGN8fELkVd69L61fy6+JJeXUTmUt3Dxl2N99iNa2bCNUxNj2vXGXWti6MPow90YDwHdMHNrvxcGnUenRt9GH2gA+M5oAtuFu+KwaMPHk/C6MPoAx14Gp6DsU83i3ft4NEHjyfh2e/Dt37d19l/+pmftv/+5/6sfZvm9gQeT+QXsdmnT333e+3f/vqv2pc/8AP2luefP3yXwNfcJA2mC6Mvz8xzMN1I/JqTXtongWNLMbCh6VmT1hliC3MffV5qWKse/epbajG/QUtZ/5Mtz6LWrRr3uMy43Dkdh1PDy1WZfWBy7xrs567XHOutdYCOPw3QQ83J43c7VjO437ZIimeU40bP3Bs5CaXO9gUf74lCbuocn9v0ufqH8fn05UpnWS/Qcl6rPoy8XVCD6cJy30Z/Rn/owHgO6MJ4n4znYDwHdGA8B3RhfB6M52A8B3RgPAd0YXwejOdgPAd04A14Dlb/+3/sh1flPj6f3vL8c/YLH/qg/Ztf/RX77Pd/37m/VHpD/Sf6i1g64+72Bz/xKftff/PX7Se+53vsheeeM4WwzNzasZFHXWtX7dubpy/Tg5I3vOfsS/pNux/r2rclnWVL/lL8UKfr6rQMnGF3krXnC9l9Y51NebCmPrFtZa7jZMegyQVsZjtdx8V+IT8tdT7dm2i6Qyvss7pF3SzcJTYdrgzRdPrEl9J83Xy0X/t8Rp99mI+6Qy/6GX25BjstslonU2c8K8EadOr9Z4eY2fa5inVGwSU8fVzM1hlHLKZJYeoUtdig6Sj+UvyJq9PW5/Yat8OwFawjkC66+Lz7ulxxnn3upmd37VO0sS/W+VGelTwvuvpLuq9zM63iwnneKcvNYjxln+KVTe8/l7dUtxxfv96oo6tupt66cJ6ftn5yV26me3PhPI/7m+/T6Mvoi5vpPeTCeR7Py3yfRl9GX9xM7yEXzvN4Xub7NPoy+uJmeg+5cJ7H8zLfp9GX0Rc303vIhfM8npf5Pj1pfXlh95z96Hu+w/75V3/R/tqPf9Lc3Z70Y3cPG7yXJd/x4ov2x1/4rP0vv/JL9pFv/3Z7bqet8zW6rubiaLVYkh8xCLIZ3eeNutYm+vTm6Et7IPzmxtr93rQGTBS/mUmk0y2PoNnDPS/agM7TfSpoOrR/jXrOD7rts+l7qYulNejUhaMXcDw72g+9SR19JE9x/F5H3hSPfS7k9XX8xAz3C5Me11Eg9RorTUuR0WZtbJqxbYUZq4p1AY2I9TotRJ7S93lohfc6FlGAeM2rus91rdB0q8yRGPOec0681jWvjVyPmbYTZzwvMbN4L/TaVo52DRJuprobhFBZoe7s12cOOntx2ucxB4vJndHnMQedvTjt85iDxeTO6POYg85enPZ5zMFicjHoOMgw83MgN3OYg9TtvdCekohp0BlPY5/HHKS3yBhKzHVzodRrrLL9x0ZfRzz1HEf/puvyWdPrufxcr897w+vY1HQPsWfmE9hbxpiD1CfMOhPi/rp5r6dwI67DbOJYHy1QAzQ9e/Z5zEF7siidFo8NH+s+j8+apsnpcVrf8lr8UNf02nVvW9eukCOfwlxtmbkL3Kw46BY9Hdt6h7w2ayPZzWc9VOU+j8xez+VnfZ836ugUXaA7jXPW94ks4nPc57FCr+fyc50+b9TRKbpAdxrnrO8TWcTnuM9jhV7P5ec6fd6oo1N0ge40zpmZ6VP94BNHVR79PPSt78/oy+gLHeifg/75GO8jukNH1rnvH5m9prr2MXWfN+roFF2gO41z1veJLOJz3OexQq/n8nOdPm/U0Sm6QHca56zvE1nE57jPY4Vez+XnOn3eqKNTdIHuNM5Z3yeyiM9xn8cKvZ7Lz3X6vFFHp+gC3Wmcs75PZBGf4z6PFXo9l5/r9Hmjjk7RBbrTOGd9n8giPsd9Hiv0ei4/1+nzsu6F53b28e/8LvsXv/QL9g++9Iq9+0/9KdKeCujbzKdin/tNvvud77R/+LNfsn/2lZ/Xt97fHr8ha9NXAhbffOuv1vZsx4csAtgxjYHIhNSV01Zcp1kMZnu26ajxSUNgnx9CNclhSLAx5hO7u5RPiWJpU8T2bMeHUghgxzQGIhNSV05bcZ1mMZjt2aajxicNgX1+CNUkhyHBxphP7O5SPiWKpU0R27MdH0ohgB3TGIgAIXVlWZwndZmHCVIXRgKLQYmVw1CQCzCf2N2lfCoQS5sitmc7PpRCADumTCLAIOx1uNbWsf3h7uYoMWTJITSkLkwN2OcX30xuxHaaam6NXewunZC2mDe/zc1MKQ2acCpHp+IIs+aZWQTNTtjMlKnVXTDNXeiZOajxprWbhTr5nnWuNXfmfuCdqhQxIg2pkolSn2gad2c21cGJ5jO62YxvuqKbdY5Pc7jGm7ao2SkvdWWPDDcTa9DpAVcNMPE8bObICp+8JZ7sjsgEXWjTlBqwnIx7Ctd9ARPPw2YPVxSILjqpARcVKZkaoOnCiXsKXnPgur95mJxT7MziSXDxJbh1nS6m0/QWsyOWciCj5530jnhC2jS3Pdvx4U1ixzSGFosxdeUwLZYNKwYzS7bpSF0YCfb5IVSTHIYEG2M+sbtL+ZQoljZFAjE3S9kzFoiY6VCpRjvRdnyQBo6jRWVCx0xByewk7ilcGwImPsbObB+z7vCYM4IQq8NxlmtNj/w2mrQdHTXeNCOwfX5Tx5pY7rux6120U43vkSoZx+QmmsbdmSnetJtNcxfn/JR3cndmGmseMVDjTVMDUG42U+9TbHfED/3nH1ffmU176Jk5YJ+nTA3AdbOZep9iuyMe90df6Feiabq0M5t6BSeaz+hmJ/5OkZ2ZRhd6Zg5qvGlqAMrNVOtCZWI7xQ88Xj96QZ8STdOlndnUKzjRfEY3O/F3iuzMNLrQM3NQ401TA1BuploXKhPbKX7g8frRC/qUaJou7cymXsGJ5jO62Ym/U2RnptGFnpmDGm+aGoByM9W6UJnYTvEDP1mvX93vQe/M9Ce1TXtfYpe/Ew487o9e0K9E03RpZzb1Ck40n9HNTvydIjszjS70zBzUeNPUAJSbqdaFysR2ih94vH70gj4lmqZLO7OpV3Ci+YxuduLvFNmZaXShZ+agxpumBqDcTLUuVCa2U/zA4/WjF/Qp0TRd2plNvYITzWd0sxN/p8jOTKMLPTMHNd40NQDlZqp1oTKxneIHHq8fvaBPiabp0s5s6hWcaD6jm534O0V2Zhpd6Jk5qPGmqQEoN1OtC5WJ7RQ/8Hj96AV9SjRNl3ZmU6/gRPMZ3ezE3ymyM9PoQs/MQY03TQ1AuZlqXahMbKf4gd8sr9+Lzz1vf+a7vtv+5S//kv29Vz9n7/mGb7Cn7dg9bRvO/X7/t3xzfCH7b37tV+ynv/d77O0vvpBfjHfsSgciTr5On2Ni4IZcYc8EOyzWq0ZvAat1mZ9LpN7zVLfopzHxvi71pfVTft3ntJydrJ/GQl3mZ1rqPU91i34aE+/rUl9aP+U/M/c3NWSi9vroHkPDMZmaJeJXzETxq2Q982yCSO/qMp9ckHrPBJUPRa0GnfEGO2IlHGkJnYoqdaae9fH3rMzQ4tl9ahn5yz8h034HSilqEXMyVSPVYszBXJx8PFD91HggdbLZjfZ7uEbGK1ObyOvBmZcemtXQPZPbenOIMiOfOFw1cdah//joA6POg1qwlsl1089cGGT8HJPb41x++lmT+lK+tD7zk7deL/OTL62bz6fz6+C5ATwHW0Bujy015PQ1zIkdwO7Zp96OnGE0TS49iVAMLR7TGEJrgeAYUsDUAs05T3yCHfZ/LlAjZH6mpK6s97iBfb21I/Oaiv3GNOOZH0EN+7jmnKmZg9Qw2F9TZuiJmScUak3VJK+3Z8U2neoF19pjU5GSsk7Ti042nwWskfM+nrGeye1R81NXzhrWYl594mAuTj4eqH77PCXakDqZR4JnHAYZr9x7mQ/XvCVNLmAduOYRB3Nx8vFA9VPjgdTJxC6p7/Op69fBS12ZXEAOXH3iYC5OPh6ofmo8kDqZ2CX1fT51/Tp4qSuTC8iBq08czMXJxwPVT40HUicTu6S+z6euXwcvdWVyATlw9YmDuTj5eKD6qfFA6mRil9QLfxgMAAAP6UlEQVT3+dT16+ClrkwuIAeuPnEwFycfD1Q/NR5InUzskvo+n7p+HbzUlckF5MDVJw7m4uTjgeqnxgOpk4ldUt/nU9evg5e6MrmAHLj6xMFcnHw8UP3UeCB1MrFL6vt86vp18FJXJheQA1efOJiLk48Hqp8aD6ROJnZJfZ9PXb8OXurK5AJy4OoTB3Nx8vFA9VPjgdTJxC6p7/Op69fBS12ZXEAOXH3iYC5OPh6ofmo8kDqZ2CX1fT51/Tp4qSuTC8iBq08czMXJxwPVT40HUicTu6S+z6fuxm70r4Xt3/3wct3K5AJy4OoTB3Nx8vFA9VPjgdTJxC6p7/Op69fBS12ZXEAOXH3iYC5OPh6ofmo8kDqZ2CX1fT51/Tp4qSuTC8iBq08czMXJxwPVT40HUicTu6S+z6euXwcvdWVyATlw9YmDuTj5eKD6qfFA6mRil9T3+dT16+ClrkwuIAeuPnEwFycfD1Q/NR5InUzskvo+n7p+HbzUlckF5MDVJw7m4uTjgeqnxgOpk4ldUt/nU9evg5e6MrmAHLj6xMFcnHw8UP3UeCB1MrFL6vt86vp18FJXJheQA1efOJiLk48Hqp8aD6ROJnZJfZ9PXb8OXurK5AJy4OoTB3Nx8vHAsf/WF563T773vfoC9hfjfy33XU/Rb8DqXxuOzqf2i9i8i295xzvsb3/+M/Z//s5v2u/+6Ift3V//TnOf/vJsIgVa+l43aUdaQmc4e54mEx3nKzPiGnRK2cGfAhMd4taOiGvQGYFb87TARNuvNxVMdP91cbc2fx2z5fi0wYnm82TqNI49T5OJTuswhP3zonnUVyYoTOG2joRORa1ps+t5Wmii03UwhJN9Tm/fk7hyTUfENQ9ODV9Zx8a0nF3Mul5fx37QR6zAkTYzn+ocz3Q4VxZ6Zg6si+8073X10YlzeVv8a683V+fG4XEHpnFnHAftkjvFYV/hnfLwRZHlmrhmomlktg2+kpZeZUoyxnwJczlzsVq/JafWLOkta83lzMXqNeZy5mJb6g45OWOl8/B4xV1Fy/BDjlub632naZubLbDPxI9jJLjp0KDTmtasnZM2a3GzNTYO1UHkNZ4CEx3i4VrTMnUax56nyUQtTwlHWkKnonbwp8BEh7i1I+IadEbgGj6qkdC5X4v5CRTQGXvZM5OoWhnmcuZidYktObUmddYm81mFl7py7zFPnKtjnQQ1zOFr67L+mF1Ndy3ri7yTYwIZS0wOfg9iS/kZz/zU8LV1rEX9pXzt9R667tL7yvyH3ue118v9XsrXXu+h6y69r8x/6H1ee73c76V87fUeuu7S+8r8h97ntdfL/V7K117voesuva/Mf+h9Xnu93O+lfO31Hrru0vvK/Ife57XXy/1eytde76HrLr2vzH/ofV57vdzvpXzt9R667tL7yvzTfbpZ+e8JLxr/oevYA9e9lB96n9de79L7yvxrr/fQdbnfS/mh93nt9S69r8y/9noPXZf7vZQfep/XXs+Nyvd+wzfa737kI/bvfvs37O+88jl7mr+AtenYTfzUE/8zhr/10Y/Yv/7VX7Z/+gtftk+89zvt7S+80O6LH1ljNpgu8KMFg+kAv5E5ywSFva855xv2/EwX3u/nDdRxaQ0640HawuybvDvgWMaOfzIGdW9xLXyv6+u5Ol5fF5xioju401yFdblSr5nfFqzLGkuMN3BfHaDrdw4tqDN+sT5Ym78Vq1jnYT0JnfuPj6WPBT38nLN12lLUP7McDdLdwbeFlrn65NoUN2Z2B8jFtvLSJbfW328en6pc4Xbcqk9HHnOig+nC7fs8+jj6SAfGc0AXxvtpPAfjOaAD4zmgC+PzYDwH4zmgA+M5oAvj82A8B91z0P4+RuN4LsZz8ZDPxTtefNE+9T3fZf/k579s//KXv2K/8aM/Ynznt/Q3Q09b/Jn5IrZv/Ae+7Vvt73/xC/Z//e5v2V/6+Mfs+7/5m+353c5e19/4PnN4fHN8X0s643fFz2Ivxz0dP0tL/bj0GVpa55q4rv34IaE9Puj1dG+v3zw2rnngm0kvsGpa/uSnPse6zuuPH+s1F67mm6l+ibX2nVzngddhz3O4uk/T/ufWfGJj02uq9wDP4ut7vvxeHuseH6v+cces1+vHG33qXtc6ryv/9WeZ9f59Pe6R1+Fa6LVinWvB9alNZv6EgM+8ZwrqcdzP4PjzLj4P9Kw9vrkZevTBxvMw3gfj81HPwPjzwcZzMJ6D8eeBnoHx7wU2noPxHIw/D/QMjH8vsPEcPDvPwVuff95+QN/l/dVP/pj9H7/9G/aHn/uMvf/bvqX/qu+ZmT+TX8T2r86v/cgP2f/01V+w/10v5F/5xMftQy99m731+efsa6+/XvBa0dVf0g9dV/bx+Jye9ve48lR3Eq95X2t9qXmvT3knfZzWPetn3l3xuf0sXeeh65b2cS7+0Pu89nrn7mPJ3369P9Ezd8Brdpi/fsH82rpLrtHnXnC916a6YNUFK7bE2Y/0Q6suWHVLnPl3wrrewjpfm+Lz/JrNx18/E2918Tmu9e+cX3us6wP2AXM9sXr5NbwjVk7oOaauj7PGFlCjvLjWGk95ryvnVphbJ2OV+2ul18dO538Se3td7088+HX7mnr2Jyfx9Nf5a1Pddm7X257frv817bEh9Va+9np1/VznHOs52++1z831+lg/X6rrc+bm19bNrbUldnq9P9G/+5xAPYjYnl+zY/26nsGCuXX07ztRN+upfkP8a2dyjv3X4v1ALJ431W7jh657/SnZ57V9Gfc3/9xd28+HrrvD10+fIeffj+P+7vZ5Ga/f3fZzPJ9328/xfN5tP8fzebf9HM/n3fZzPJ9328/xfN5tP8fzebf9HM/n3fbzsufzbS+8YB/+9m+3v/FTP2H/7rf+nP3Tn/+y/dIP/mD/ld4zOX/mv4jNV41fbf51fSn7P3zl5+3f/4U/b//tl3/WPvu+77d3v/NP2XM7b385x1++6T++4y/g9EXinxzp10//Qk9/WfYnkf/aVK+cq+tUO633Jxexrr26z8fdvpWrv8Bu62sedemvsXL3dezzWC//ZcVrV/6l3etdndbQPuc/HPo8zY/yHrqO6wt6Hpb7MedfuU/uFWy6nq6xz9P8qjrtXc/lyetAbBXT9VZzprXZ1z7voetyD1v4scVr/Bhmn1mDzvkc97nMwVxei72m9V9TPw54bK+pR6/tY+jXFVtiPLDkb4m/pvVZA5zLJweQd6j72nQfy0zN6+rpY12r9YR7XM4n73XlJx5P82u4Xe/werIm62SceR9LTYwc9DmQO+W8zg+2qI7341koT6/1yXuOun1c66IXoTX0Z1KssZij/YVH7tw8r7HEta7XuR782F6L6yS/XnTGz3O7n8f6c6K/Fvp1xZYYD+DfY52e96/pz8t4prjf0LpuMh7xc5z58Vprz6HXWNdgzcjT/B7qXtP68bkU/Lpev8d6zwqhL2Dtsa2jNbTP43WX1lHu/jrMwZRLHLDuCStvH2cOVEcMkD8L5c3GVbshzjPA895wWtP8Q7w9L4/1WSbwfKgv5PA5uM6vt2de9xLvi6vqdM2ov5R17auu99B1l95X5j/0Pq+9Xu73Ur72eg9dd+l9Zf5D7/Pa6+V+L+Vrr/fQdZfeV+Y/9D6vvV7u91I+vd7y571y9edO8zV/0M/dS+8r8x96n9deL/d7KV97vYeuu/S+Mv+h93nt9XK/l/K113voukvvK/Mfep/XXi/3eylfe72Hrrv0vjL/ofd57fVyv5fytdd76LpL7yvzH3qf114v93spX3u9h6679L4y/6H3ee31cr+X8rXXu5u6F3bP2Xu+/p326e/9PvvHP/ez9n//+d+2f/SzX7Iv/cDL9txzz+XXd888v2m+iK2v5Cfe+x32d77wOfvffvPP2f/3+3/Z/p+/+Hv2z37xF+xvffbT9hd/7GP2lQ990F599MheefnRRn6f8t53QX6um3XXcq6zlfM6W/Mzb7nuFfXpC+rTPKsnj95nX3j5ffbKVazXYHX96ud1avycnqt72V55WXgkLHJb95Xp/i9nrX20Pusptr9e6mT2yRyQt4WVM/V/ZX/G63fqcz1hX6+5XsdXUjNfha6t1y/WDn5Z7xPtW/f8qvCKcMyP5D/SXl4Wv3wBP1L+owvyX1b+y8p/JH50IdMD6uCXp/qeX9Z66Dl+1OW/bK/odX5VmONX9Ex9IbxHev88Uu77xNQ82s70XK/VFy5hvZ6RH6zrqfYLep1e2cSP7JWZuld0H6/qfpb5kb2qfS77L8t/ZKd+1l3LLy+sm3HWfaTrJutzMPb5yL74/pftVWEbk/9I+e8/U/fo2Ne1vvj+R6p7n+Li1Ef8Pt3D++S/r7E8evnF4Ef2RfX9VWGOXyE+3cMXg5Wv6+W83R+xl7X+KTc/vfTRDQf/Zd3DI3tF13hV67868Ssx174nvlTnOtv5kfbB9V4WM9/K5G6sU09f5X72TJ3qeT2Iv3/S5zjz9+toDepXtda+o7ov8p7V69TzK9KvKn5g7Un7eWXa13lmf48O76eoe1nPxSM9uy8vsPIjD6b+fVOetPbC/l45y4/ifXA+72Xlvaz9JT+SfiR9Hb/6/vfbl4RN/PL79Uy+bF/SvUR+aNVv4tvWZf2lvHV/mZfrp97Kt63L+kt56/4yL9dPvZVvW5f1l/LW/WVerp96K9+2Lusv5a37y7xcP/VWvm1d1l/KW/eXebl+6q1827qsv5S37i/zcv3UW/m2dVl/KW/dX+bl+qm38m3rsv5S3rq/zMv1U2/l29Zl/aW8dX+Zl+un3sq3rcv6RZ7+vaP6W/eXeVmfeivfti7rL+Wt+8u8XD/1Vr5tXdZfylv3l3m5fuqtfNu6rL+Ut+4v83L91Fv5tnVZfylv3V/m5fqpt/Jt67L+Ut66v8zL9VNv5dvWZf2lvHV/mZfrp97Kt63L+kt56/4yL9dPvZVvW5f1l/LW/WVerp96K9+2Lusv5a37y7xcP/VWftm++sEP2u9/4uP2tz7zM/Y/fvUr9u9/73ft//3Lf8H+7a//mv2dVz5nH33Pe+zNeuzerDde7/ub3vZW+1E9CD/3wQ/YX/n4x+w//8yn7e++8nn7e8LgN2sfPqdn4KHx+XLN1Ldhap8UfC4+dP+uPnj58H3T8xfUD+HvCvxgyJ0zfdba0eetrJrIv0Pm3v5Y1z/lz9nTGv+jz3/W/li4W/6cHa2nnjU9xVMf8eeih3/0+Ynl0dM/2sC8Hqy/hD+e7u+u/LrebfXSvkb8s/Ec3aYPf/j5z2iNz9jd8mfLeqnXuN3LH07P4jF/xv72tM8nkf/wcz9jf0sYPPownoOfsfE+GO+D8T4Y74PxOTA+B8bnwPgc+MPPjffBeB+M98H483B8DjzrnwN/49M/ab/z0Y/Yl37g/fZD73qXff1b31q/hnvT6v8fAAD//yWYORMAAAAGSURBVAMA0FvEwMQtw1wAAAAASUVORK5CYII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6392" t="25119" r="16098" b="6346"/>
          <a:stretch/>
        </p:blipFill>
        <p:spPr>
          <a:xfrm>
            <a:off x="13032153" y="3472663"/>
            <a:ext cx="6481974" cy="658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4598" y="2164474"/>
            <a:ext cx="12271693" cy="6223911"/>
          </a:xfrm>
        </p:spPr>
        <p:txBody>
          <a:bodyPr lIns="0" tIns="0" rIns="0" bIns="0" anchor="t"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altLang="en-US" sz="4400" dirty="0">
                <a:latin typeface="Spectral"/>
              </a:rPr>
              <a:t>Available to students who need support or reasonable accommodations for study and exams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altLang="en-US" sz="4400" dirty="0" smtClean="0">
                <a:latin typeface="Spectral"/>
              </a:rPr>
              <a:t>Registration </a:t>
            </a:r>
            <a:r>
              <a:rPr lang="en-IE" altLang="en-US" sz="4400" dirty="0">
                <a:latin typeface="Spectral"/>
              </a:rPr>
              <a:t>is REQUIRED to avail of supports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altLang="en-US" sz="4400" dirty="0" smtClean="0">
                <a:latin typeface="Spectral"/>
              </a:rPr>
              <a:t>Supports </a:t>
            </a:r>
            <a:r>
              <a:rPr lang="en-IE" altLang="en-US" sz="4400" dirty="0">
                <a:latin typeface="Spectral"/>
              </a:rPr>
              <a:t>are determined by an individual needs </a:t>
            </a:r>
            <a:r>
              <a:rPr lang="en-IE" altLang="en-US" sz="4400" dirty="0" smtClean="0">
                <a:latin typeface="Spectral"/>
              </a:rPr>
              <a:t>assessment</a:t>
            </a:r>
            <a:endParaRPr lang="en-IE" altLang="en-US" sz="4400" i="1" dirty="0">
              <a:latin typeface="Spectr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54598" y="614344"/>
            <a:ext cx="15485232" cy="17899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 eaLnBrk="1" hangingPunct="1">
              <a:defRPr/>
            </a:pPr>
            <a:r>
              <a:rPr lang="en-US" altLang="en-US" sz="7200" b="0" dirty="0">
                <a:solidFill>
                  <a:schemeClr val="accent5">
                    <a:lumMod val="75000"/>
                  </a:schemeClr>
                </a:solidFill>
                <a:latin typeface="Spectral-Light"/>
              </a:rPr>
              <a:t>Disability Support Service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989194" y="9167660"/>
            <a:ext cx="5698780" cy="191355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3958" dirty="0"/>
              <a:t> </a:t>
            </a:r>
          </a:p>
        </p:txBody>
      </p:sp>
      <p:pic>
        <p:nvPicPr>
          <p:cNvPr id="20486" name="Picture 8" descr="http://www.nuigalway.ie/disability/images/Arus%20Ui%20Catha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871" y="905953"/>
            <a:ext cx="5537905" cy="41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qr code with a red border&#10;&#10;AI-generated content may be incorrect.">
            <a:extLst>
              <a:ext uri="{FF2B5EF4-FFF2-40B4-BE49-F238E27FC236}">
                <a16:creationId xmlns:a16="http://schemas.microsoft.com/office/drawing/2014/main" id="{AE5EFE66-1A21-A25A-3F47-6C8123AF2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 t="15431" r="8575" b="23145"/>
          <a:stretch>
            <a:fillRect/>
          </a:stretch>
        </p:blipFill>
        <p:spPr>
          <a:xfrm>
            <a:off x="14038505" y="5654675"/>
            <a:ext cx="5141914" cy="4988423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5A6B9E5-41B9-3A2F-378A-CA0107E05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20" b="45275"/>
          <a:stretch>
            <a:fillRect/>
          </a:stretch>
        </p:blipFill>
        <p:spPr>
          <a:xfrm>
            <a:off x="686699" y="9198877"/>
            <a:ext cx="1728192" cy="175855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675353" y="9436924"/>
            <a:ext cx="8313841" cy="13750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A105A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 eaLnBrk="1" hangingPunct="1">
              <a:defRPr/>
            </a:pPr>
            <a:r>
              <a:rPr lang="en-IE" sz="4800" dirty="0">
                <a:solidFill>
                  <a:schemeClr val="bg2"/>
                </a:solidFill>
                <a:latin typeface="Spectral" panose="020B0604020202020204" charset="0"/>
              </a:rPr>
              <a:t>Áras Uí </a:t>
            </a:r>
            <a:r>
              <a:rPr lang="en-IE" sz="4800" dirty="0" err="1">
                <a:solidFill>
                  <a:schemeClr val="bg2"/>
                </a:solidFill>
                <a:latin typeface="Spectral" panose="020B0604020202020204" charset="0"/>
              </a:rPr>
              <a:t>Chathail</a:t>
            </a:r>
            <a:endParaRPr lang="en-US" altLang="en-US" sz="4800" dirty="0">
              <a:solidFill>
                <a:schemeClr val="bg2"/>
              </a:solidFill>
              <a:latin typeface="Spectral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6581" y="639291"/>
            <a:ext cx="1070263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7200" dirty="0" smtClean="0">
                <a:solidFill>
                  <a:schemeClr val="tx2"/>
                </a:solidFill>
                <a:latin typeface="Spectral-Light" panose="020B0604020202020204" charset="0"/>
              </a:rPr>
              <a:t>Student Support Officers</a:t>
            </a:r>
          </a:p>
          <a:p>
            <a:endParaRPr lang="en-IE" sz="7200" dirty="0">
              <a:solidFill>
                <a:schemeClr val="tx2"/>
              </a:solidFill>
              <a:latin typeface="Spectral-Light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67866" y="10498667"/>
            <a:ext cx="13139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600" dirty="0" smtClean="0">
                <a:hlinkClick r:id="rId3"/>
              </a:rPr>
              <a:t>https://www.universityofgalway.ie/student-support-officers/</a:t>
            </a:r>
            <a:r>
              <a:rPr lang="en-IE" sz="3600" dirty="0" smtClean="0"/>
              <a:t> </a:t>
            </a:r>
            <a:endParaRPr lang="en-IE" dirty="0"/>
          </a:p>
        </p:txBody>
      </p:sp>
      <p:pic>
        <p:nvPicPr>
          <p:cNvPr id="1028" name="Picture 4" descr="Rosemary Crosse profile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7" y="2265328"/>
            <a:ext cx="2587625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89980" y="2697365"/>
            <a:ext cx="129344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4400" dirty="0" smtClean="0">
                <a:latin typeface="Spectral-Light" panose="020B0604020202020204" charset="0"/>
              </a:rPr>
              <a:t>Rosemary Crosse</a:t>
            </a:r>
          </a:p>
          <a:p>
            <a:r>
              <a:rPr lang="en-IE" sz="4400" dirty="0" smtClean="0">
                <a:latin typeface="Spectral-Light" panose="020B0604020202020204" charset="0"/>
              </a:rPr>
              <a:t>College of Arts, Social Sciences &amp; Celtic Studies</a:t>
            </a:r>
          </a:p>
          <a:p>
            <a:endParaRPr lang="en-IE" sz="1800" dirty="0">
              <a:latin typeface="Spectral-Light" panose="020B0604020202020204" charset="0"/>
            </a:endParaRPr>
          </a:p>
        </p:txBody>
      </p:sp>
      <p:pic>
        <p:nvPicPr>
          <p:cNvPr id="1030" name="Picture 6" descr="Image of student advisor for Univeristy of Galway Teresa Lyd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7" y="502073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89980" y="5587708"/>
            <a:ext cx="129344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4400" dirty="0" smtClean="0">
                <a:latin typeface="Spectral-Light" panose="020B0604020202020204" charset="0"/>
              </a:rPr>
              <a:t>Teresa Lydon</a:t>
            </a:r>
          </a:p>
          <a:p>
            <a:r>
              <a:rPr lang="en-IE" sz="4400" dirty="0" smtClean="0">
                <a:latin typeface="Spectral-Light" panose="020B0604020202020204" charset="0"/>
              </a:rPr>
              <a:t>J.E. Cairnes School of Business &amp; Economics</a:t>
            </a:r>
          </a:p>
          <a:p>
            <a:endParaRPr lang="en-IE" sz="1800" dirty="0">
              <a:latin typeface="Spectral-Light" panose="020B0604020202020204" charset="0"/>
            </a:endParaRPr>
          </a:p>
        </p:txBody>
      </p:sp>
      <p:pic>
        <p:nvPicPr>
          <p:cNvPr id="1032" name="Picture 8" descr="photo of mary cairn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" b="25163"/>
          <a:stretch/>
        </p:blipFill>
        <p:spPr bwMode="auto">
          <a:xfrm>
            <a:off x="934507" y="8012330"/>
            <a:ext cx="2858560" cy="313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489980" y="8775118"/>
            <a:ext cx="129344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4400" dirty="0" smtClean="0">
                <a:latin typeface="Spectral-Light" panose="020B0604020202020204" charset="0"/>
              </a:rPr>
              <a:t>Mary Cairns</a:t>
            </a:r>
          </a:p>
          <a:p>
            <a:r>
              <a:rPr lang="en-IE" sz="4400" dirty="0" smtClean="0">
                <a:latin typeface="Spectral-Light" panose="020B0604020202020204" charset="0"/>
              </a:rPr>
              <a:t>School of Law</a:t>
            </a:r>
          </a:p>
          <a:p>
            <a:endParaRPr lang="en-IE" sz="1800" dirty="0">
              <a:latin typeface="Spectral-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alway Colour-way">
      <a:dk1>
        <a:srgbClr val="000000"/>
      </a:dk1>
      <a:lt1>
        <a:srgbClr val="FFFEFE"/>
      </a:lt1>
      <a:dk2>
        <a:srgbClr val="83003D"/>
      </a:dk2>
      <a:lt2>
        <a:srgbClr val="A70050"/>
      </a:lt2>
      <a:accent1>
        <a:srgbClr val="E5007E"/>
      </a:accent1>
      <a:accent2>
        <a:srgbClr val="007FA3"/>
      </a:accent2>
      <a:accent3>
        <a:srgbClr val="00BE6E"/>
      </a:accent3>
      <a:accent4>
        <a:srgbClr val="F48E2F"/>
      </a:accent4>
      <a:accent5>
        <a:srgbClr val="E20044"/>
      </a:accent5>
      <a:accent6>
        <a:srgbClr val="C4289B"/>
      </a:accent6>
      <a:hlink>
        <a:srgbClr val="A70050"/>
      </a:hlink>
      <a:folHlink>
        <a:srgbClr val="E5007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way_Powerpoint Template_v3" id="{56F830A0-520F-AD4F-B49C-952574B80D1D}" vid="{47542CEC-E56A-3047-AA73-BA144B76B4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90d3dc1-c79d-47a3-8dbf-b3f92230b356">
      <UserInfo>
        <DisplayName>Walsh, Ann T.</DisplayName>
        <AccountId>814</AccountId>
        <AccountType/>
      </UserInfo>
      <UserInfo>
        <DisplayName>Kennedy, Rónán</DisplayName>
        <AccountId>1147</AccountId>
        <AccountType/>
      </UserInfo>
      <UserInfo>
        <DisplayName>Doran, Lisa</DisplayName>
        <AccountId>2973</AccountId>
        <AccountType/>
      </UserInfo>
      <UserInfo>
        <DisplayName>Fallon, Ruairí</DisplayName>
        <AccountId>222</AccountId>
        <AccountType/>
      </UserInfo>
    </SharedWithUsers>
    <lcf76f155ced4ddcb4097134ff3c332f xmlns="58f72ef8-98ed-467e-9382-7c529eef3151">
      <Terms xmlns="http://schemas.microsoft.com/office/infopath/2007/PartnerControls"/>
    </lcf76f155ced4ddcb4097134ff3c332f>
    <TaxCatchAll xmlns="590d3dc1-c79d-47a3-8dbf-b3f92230b356" xsi:nil="true"/>
    <_Flow_SignoffStatus xmlns="58f72ef8-98ed-467e-9382-7c529eef315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09BAFAA157B643B50DBB93EEA80347" ma:contentTypeVersion="16" ma:contentTypeDescription="Create a new document." ma:contentTypeScope="" ma:versionID="333a96585305d0cab1636b4e3513786d">
  <xsd:schema xmlns:xsd="http://www.w3.org/2001/XMLSchema" xmlns:xs="http://www.w3.org/2001/XMLSchema" xmlns:p="http://schemas.microsoft.com/office/2006/metadata/properties" xmlns:ns2="58f72ef8-98ed-467e-9382-7c529eef3151" xmlns:ns3="590d3dc1-c79d-47a3-8dbf-b3f92230b356" targetNamespace="http://schemas.microsoft.com/office/2006/metadata/properties" ma:root="true" ma:fieldsID="fa98317df62c6ff32d8d2a065dee79a6" ns2:_="" ns3:_="">
    <xsd:import namespace="58f72ef8-98ed-467e-9382-7c529eef3151"/>
    <xsd:import namespace="590d3dc1-c79d-47a3-8dbf-b3f92230b3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72ef8-98ed-467e-9382-7c529eef31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0509728-31c9-4ac3-934d-712f3fb036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d3dc1-c79d-47a3-8dbf-b3f92230b35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5b9f41b-7537-41b8-ae9b-18babaeb6023}" ma:internalName="TaxCatchAll" ma:showField="CatchAllData" ma:web="590d3dc1-c79d-47a3-8dbf-b3f92230b3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730196-E8EC-453D-B124-9D580BFE0C12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590d3dc1-c79d-47a3-8dbf-b3f92230b356"/>
    <ds:schemaRef ds:uri="58f72ef8-98ed-467e-9382-7c529eef315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E2BA59-9643-4BD9-B1FD-578610865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f72ef8-98ed-467e-9382-7c529eef3151"/>
    <ds:schemaRef ds:uri="590d3dc1-c79d-47a3-8dbf-b3f92230b3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51B988-6999-48D8-A995-709B3B3A35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1602</TotalTime>
  <Words>334</Words>
  <Application>Microsoft Office PowerPoint</Application>
  <PresentationFormat>Custom</PresentationFormat>
  <Paragraphs>88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Wingdings</vt:lpstr>
      <vt:lpstr>Inter</vt:lpstr>
      <vt:lpstr>ヒラギノ角ゴ Pro W3</vt:lpstr>
      <vt:lpstr>Spectral-Light</vt:lpstr>
      <vt:lpstr>Arial</vt:lpstr>
      <vt:lpstr>Spectral</vt:lpstr>
      <vt:lpstr>Calibri</vt:lpstr>
      <vt:lpstr>Office Theme</vt:lpstr>
      <vt:lpstr>Student Services &amp; Supports  Jane Ennis  Acting Student Support Manager</vt:lpstr>
      <vt:lpstr>An exciting time...</vt:lpstr>
      <vt:lpstr>Áras na Mac Léinn (Student Centre) </vt:lpstr>
      <vt:lpstr>PowerPoint Presentation</vt:lpstr>
      <vt:lpstr>Student Services are here to support your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Don’t hesitate to seek or ask for help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slides</dc:title>
  <dc:creator>Alex Seawright</dc:creator>
  <cp:lastModifiedBy>Jane Ennis</cp:lastModifiedBy>
  <cp:revision>590</cp:revision>
  <dcterms:created xsi:type="dcterms:W3CDTF">2022-08-02T10:02:09Z</dcterms:created>
  <dcterms:modified xsi:type="dcterms:W3CDTF">2026-01-07T16:29:07Z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2022-07-28T00:00:00Z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0x0101003609BAFAA157B643B50DBB93EEA80347</vt:lpwstr>
  </property>
  <property fmtid="{D5CDD505-2E9C-101B-9397-08002B2CF9AE}" pid="7" name="MediaServiceImageTags">
    <vt:lpwstr/>
  </property>
</Properties>
</file>