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6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62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65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92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6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499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511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82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37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5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0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787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0807-A7A0-482E-B4B3-E672A13B6C01}" type="datetimeFigureOut">
              <a:rPr lang="en-IE" smtClean="0"/>
              <a:t>08/09/2016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B655-716C-46A7-9789-96E9517277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25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94755"/>
              </p:ext>
            </p:extLst>
          </p:nvPr>
        </p:nvGraphicFramePr>
        <p:xfrm>
          <a:off x="-123079" y="7977336"/>
          <a:ext cx="7098074" cy="2048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8074"/>
              </a:tblGrid>
              <a:tr h="2048329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r>
                        <a:rPr lang="en-IE" sz="1500" u="sng" dirty="0" smtClean="0">
                          <a:effectLst/>
                        </a:rPr>
                        <a:t>.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 smtClean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kumimoji="0" lang="en-IE" sz="15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ea typeface="Calibri" pitchFamily="34" charset="0"/>
                          <a:cs typeface="Calibri" pitchFamily="34" charset="0"/>
                        </a:rPr>
                        <a:t>iRELATE@nuigalway.ie</a:t>
                      </a:r>
                      <a:endParaRPr lang="en-IE" sz="1500" dirty="0" smtClean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IE" sz="1500" dirty="0" smtClean="0">
                        <a:effectLst/>
                      </a:endParaRPr>
                    </a:p>
                    <a:p>
                      <a:pPr marL="71755" marR="71755"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IE" sz="1500" dirty="0">
                          <a:effectLst/>
                        </a:rPr>
                        <a:t> </a:t>
                      </a:r>
                      <a:endParaRPr lang="en-IE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98" marR="58198" marT="0" marB="0" vert="vert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7206" y="1208584"/>
            <a:ext cx="57956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Segoe UI" pitchFamily="34" charset="0"/>
              </a:rPr>
              <a:t>Want a picture of your brain?</a:t>
            </a:r>
            <a:endParaRPr kumimoji="0" lang="en-IE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41" y="2360961"/>
            <a:ext cx="2393429" cy="23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3416" y="5313040"/>
            <a:ext cx="5931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NUI Galway and Trinity College Dublin are running </a:t>
            </a: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a study on </a:t>
            </a: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how our early life experiences, genes, and </a:t>
            </a: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the immune </a:t>
            </a: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system affect brain function</a:t>
            </a: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.  The</a:t>
            </a:r>
            <a:r>
              <a:rPr kumimoji="0" lang="en-I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study includes a neuropsychological assessment which will be done locally, and an MRI scan at St. James’s Hospital in Dublin.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You will receive a picture of your brain, and travel expenses will be reimbursed.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Interested?  Please contact </a:t>
            </a:r>
            <a:r>
              <a:rPr kumimoji="0" lang="en-IE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iRELATE@nuigalway.ie</a:t>
            </a:r>
            <a:endParaRPr kumimoji="0" lang="en-IE" sz="16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9" name="Picture 5" descr="Image result for nui gal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3" y="66124"/>
            <a:ext cx="1844824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immune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31" y="3152800"/>
            <a:ext cx="1368152" cy="7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social bon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1"/>
          <a:stretch/>
        </p:blipFill>
        <p:spPr bwMode="auto">
          <a:xfrm>
            <a:off x="463416" y="3152800"/>
            <a:ext cx="1368152" cy="7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trinity college dublin logo"/>
          <p:cNvSpPr>
            <a:spLocks noChangeAspect="1" noChangeArrowheads="1"/>
          </p:cNvSpPr>
          <p:nvPr/>
        </p:nvSpPr>
        <p:spPr bwMode="auto">
          <a:xfrm>
            <a:off x="155575" y="-156501"/>
            <a:ext cx="30480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8839" r="6136" b="9023"/>
          <a:stretch/>
        </p:blipFill>
        <p:spPr bwMode="auto">
          <a:xfrm>
            <a:off x="4693006" y="8599"/>
            <a:ext cx="2076710" cy="7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5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NUI Galway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id3</dc:creator>
  <cp:lastModifiedBy>id3</cp:lastModifiedBy>
  <cp:revision>11</cp:revision>
  <cp:lastPrinted>2016-09-08T13:45:56Z</cp:lastPrinted>
  <dcterms:created xsi:type="dcterms:W3CDTF">2016-08-31T13:36:23Z</dcterms:created>
  <dcterms:modified xsi:type="dcterms:W3CDTF">2016-09-08T13:48:42Z</dcterms:modified>
</cp:coreProperties>
</file>